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81" r:id="rId3"/>
    <p:sldId id="396" r:id="rId4"/>
    <p:sldId id="379" r:id="rId5"/>
    <p:sldId id="382" r:id="rId6"/>
    <p:sldId id="378" r:id="rId7"/>
    <p:sldId id="383" r:id="rId8"/>
    <p:sldId id="384" r:id="rId9"/>
    <p:sldId id="385" r:id="rId10"/>
    <p:sldId id="397" r:id="rId11"/>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5647"/>
    <a:srgbClr val="FAC14D"/>
    <a:srgbClr val="1C9494"/>
    <a:srgbClr val="202F3D"/>
    <a:srgbClr val="292929"/>
    <a:srgbClr val="7CB554"/>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3" autoAdjust="0"/>
    <p:restoredTop sz="94660"/>
  </p:normalViewPr>
  <p:slideViewPr>
    <p:cSldViewPr snapToGrid="0">
      <p:cViewPr varScale="1">
        <p:scale>
          <a:sx n="125" d="100"/>
          <a:sy n="125" d="100"/>
        </p:scale>
        <p:origin x="0" y="1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19/07/2015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2955278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19/07/2015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54328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19/07/2015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912243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19/07/2015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424558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id-ID"/>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19/07/2015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2136426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19/07/2015</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1826061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id-ID"/>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19/07/2015</a:t>
            </a:fld>
            <a:endParaRPr lang="id-ID"/>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id-ID"/>
          </a:p>
        </p:txBody>
      </p:sp>
      <p:sp>
        <p:nvSpPr>
          <p:cNvPr id="9" name="Slide Number Placeholder 8"/>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190104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19/07/2015</a:t>
            </a:fld>
            <a:endParaRPr lang="id-ID"/>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id-ID"/>
          </a:p>
        </p:txBody>
      </p:sp>
      <p:sp>
        <p:nvSpPr>
          <p:cNvPr id="5" name="Slide Number Placeholder 4"/>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177886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19/07/2015</a:t>
            </a:fld>
            <a:endParaRPr lang="id-ID"/>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id-ID"/>
          </a:p>
        </p:txBody>
      </p:sp>
      <p:sp>
        <p:nvSpPr>
          <p:cNvPr id="4" name="Slide Number Placeholder 3"/>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2268154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id-ID"/>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19/07/2015</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33730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id-ID"/>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19/07/2015</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191128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193594" y="6514129"/>
            <a:ext cx="2206171" cy="230832"/>
          </a:xfrm>
          <a:prstGeom prst="rect">
            <a:avLst/>
          </a:prstGeom>
          <a:noFill/>
        </p:spPr>
        <p:txBody>
          <a:bodyPr wrap="square" rtlCol="0">
            <a:spAutoFit/>
          </a:bodyPr>
          <a:lstStyle/>
          <a:p>
            <a:pPr algn="l"/>
            <a:r>
              <a:rPr lang="id-ID" sz="900" dirty="0" smtClean="0">
                <a:solidFill>
                  <a:schemeClr val="bg1">
                    <a:lumMod val="65000"/>
                  </a:schemeClr>
                </a:solidFill>
                <a:latin typeface="+mj-lt"/>
              </a:rPr>
              <a:t>www.</a:t>
            </a:r>
            <a:r>
              <a:rPr lang="id-ID" sz="900" dirty="0" smtClean="0">
                <a:solidFill>
                  <a:schemeClr val="bg1">
                    <a:lumMod val="50000"/>
                  </a:schemeClr>
                </a:solidFill>
                <a:latin typeface="+mj-lt"/>
              </a:rPr>
              <a:t>rawoonpowerpoint</a:t>
            </a:r>
            <a:r>
              <a:rPr lang="id-ID" sz="900" dirty="0" smtClean="0">
                <a:solidFill>
                  <a:schemeClr val="bg1">
                    <a:lumMod val="65000"/>
                  </a:schemeClr>
                </a:solidFill>
                <a:latin typeface="+mj-lt"/>
              </a:rPr>
              <a:t>.com</a:t>
            </a:r>
            <a:endParaRPr lang="id-ID" sz="900" dirty="0">
              <a:solidFill>
                <a:schemeClr val="bg1">
                  <a:lumMod val="65000"/>
                </a:schemeClr>
              </a:solidFill>
              <a:latin typeface="+mj-lt"/>
            </a:endParaRPr>
          </a:p>
        </p:txBody>
      </p:sp>
      <p:grpSp>
        <p:nvGrpSpPr>
          <p:cNvPr id="6" name="Group 5"/>
          <p:cNvGrpSpPr>
            <a:grpSpLocks noChangeAspect="1"/>
          </p:cNvGrpSpPr>
          <p:nvPr userDrawn="1"/>
        </p:nvGrpSpPr>
        <p:grpSpPr>
          <a:xfrm>
            <a:off x="5852698" y="6509082"/>
            <a:ext cx="479439" cy="218278"/>
            <a:chOff x="5174774" y="2569166"/>
            <a:chExt cx="532711" cy="242528"/>
          </a:xfrm>
        </p:grpSpPr>
        <p:grpSp>
          <p:nvGrpSpPr>
            <p:cNvPr id="8" name="Group 7"/>
            <p:cNvGrpSpPr/>
            <p:nvPr userDrawn="1"/>
          </p:nvGrpSpPr>
          <p:grpSpPr>
            <a:xfrm>
              <a:off x="5462685" y="2572354"/>
              <a:ext cx="244800" cy="239340"/>
              <a:chOff x="5462685" y="2572354"/>
              <a:chExt cx="244800" cy="239340"/>
            </a:xfrm>
          </p:grpSpPr>
          <p:sp>
            <p:nvSpPr>
              <p:cNvPr id="15" name="Oval 14"/>
              <p:cNvSpPr/>
              <p:nvPr userDrawn="1"/>
            </p:nvSpPr>
            <p:spPr>
              <a:xfrm>
                <a:off x="5462685" y="2572354"/>
                <a:ext cx="244800" cy="23934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Chevron 15"/>
              <p:cNvSpPr/>
              <p:nvPr userDrawn="1"/>
            </p:nvSpPr>
            <p:spPr>
              <a:xfrm>
                <a:off x="5547183" y="2623708"/>
                <a:ext cx="126000" cy="14399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grpSp>
          <p:nvGrpSpPr>
            <p:cNvPr id="12" name="Group 11"/>
            <p:cNvGrpSpPr/>
            <p:nvPr userDrawn="1"/>
          </p:nvGrpSpPr>
          <p:grpSpPr>
            <a:xfrm rot="10800000">
              <a:off x="5174774" y="2569166"/>
              <a:ext cx="244800" cy="239339"/>
              <a:chOff x="5420353" y="2561777"/>
              <a:chExt cx="244800" cy="239339"/>
            </a:xfrm>
          </p:grpSpPr>
          <p:sp>
            <p:nvSpPr>
              <p:cNvPr id="13" name="Oval 12"/>
              <p:cNvSpPr/>
              <p:nvPr userDrawn="1"/>
            </p:nvSpPr>
            <p:spPr>
              <a:xfrm>
                <a:off x="5420353" y="2561777"/>
                <a:ext cx="244800" cy="239339"/>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Chevron 13"/>
              <p:cNvSpPr/>
              <p:nvPr userDrawn="1"/>
            </p:nvSpPr>
            <p:spPr>
              <a:xfrm>
                <a:off x="5490336" y="2602557"/>
                <a:ext cx="126000" cy="1440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grpSp>
      <p:sp>
        <p:nvSpPr>
          <p:cNvPr id="2" name="Oval 1"/>
          <p:cNvSpPr>
            <a:spLocks/>
          </p:cNvSpPr>
          <p:nvPr userDrawn="1"/>
        </p:nvSpPr>
        <p:spPr>
          <a:xfrm>
            <a:off x="11603971" y="6340779"/>
            <a:ext cx="396000" cy="396000"/>
          </a:xfrm>
          <a:prstGeom prst="ellipse">
            <a:avLst/>
          </a:prstGeom>
          <a:noFill/>
          <a:ln w="2540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748053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Rectangle 539"/>
          <p:cNvSpPr/>
          <p:nvPr/>
        </p:nvSpPr>
        <p:spPr>
          <a:xfrm>
            <a:off x="-83615" y="-178025"/>
            <a:ext cx="12589163" cy="7147793"/>
          </a:xfrm>
          <a:prstGeom prst="rect">
            <a:avLst/>
          </a:prstGeom>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id-ID"/>
          </a:p>
        </p:txBody>
      </p:sp>
      <p:cxnSp>
        <p:nvCxnSpPr>
          <p:cNvPr id="541" name="Straight Connector 540"/>
          <p:cNvCxnSpPr/>
          <p:nvPr/>
        </p:nvCxnSpPr>
        <p:spPr>
          <a:xfrm>
            <a:off x="-198120" y="6695637"/>
            <a:ext cx="2651819" cy="0"/>
          </a:xfrm>
          <a:prstGeom prst="line">
            <a:avLst/>
          </a:prstGeom>
          <a:ln w="5715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2453699" y="6699325"/>
            <a:ext cx="2439391" cy="0"/>
          </a:xfrm>
          <a:prstGeom prst="line">
            <a:avLst/>
          </a:prstGeom>
          <a:ln w="571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4893090" y="6695637"/>
            <a:ext cx="2454506" cy="0"/>
          </a:xfrm>
          <a:prstGeom prst="line">
            <a:avLst/>
          </a:prstGeom>
          <a:ln w="57150">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flipV="1">
            <a:off x="7347596" y="6695637"/>
            <a:ext cx="2438508" cy="2878"/>
          </a:xfrm>
          <a:prstGeom prst="line">
            <a:avLst/>
          </a:prstGeom>
          <a:ln w="5715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duotone>
              <a:prstClr val="black"/>
              <a:srgbClr val="1C9494">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435610" y="364294"/>
            <a:ext cx="2448053" cy="6201734"/>
          </a:xfrm>
          <a:prstGeom prst="rect">
            <a:avLst/>
          </a:prstGeom>
          <a:effectLst>
            <a:softEdge rad="31750"/>
          </a:effectLst>
        </p:spPr>
      </p:pic>
      <p:cxnSp>
        <p:nvCxnSpPr>
          <p:cNvPr id="545" name="Straight Connector 544"/>
          <p:cNvCxnSpPr/>
          <p:nvPr/>
        </p:nvCxnSpPr>
        <p:spPr>
          <a:xfrm>
            <a:off x="9786104" y="6695637"/>
            <a:ext cx="2719444" cy="0"/>
          </a:xfrm>
          <a:prstGeom prst="line">
            <a:avLst/>
          </a:prstGeom>
          <a:ln w="57150">
            <a:solidFill>
              <a:schemeClr val="accent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a:duotone>
              <a:prstClr val="black"/>
              <a:srgbClr val="7CB554">
                <a:tint val="45000"/>
                <a:satMod val="400000"/>
              </a:srgbClr>
            </a:duotone>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4880689" y="364294"/>
            <a:ext cx="2448053" cy="6201734"/>
          </a:xfrm>
          <a:prstGeom prst="rect">
            <a:avLst/>
          </a:prstGeom>
          <a:effectLst>
            <a:softEdge rad="31750"/>
          </a:effectLst>
        </p:spPr>
      </p:pic>
      <p:pic>
        <p:nvPicPr>
          <p:cNvPr id="9" name="图片 8"/>
          <p:cNvPicPr>
            <a:picLocks noChangeAspect="1"/>
          </p:cNvPicPr>
          <p:nvPr/>
        </p:nvPicPr>
        <p:blipFill>
          <a:blip r:embed="rId6">
            <a:duotone>
              <a:prstClr val="black"/>
              <a:srgbClr val="FAC14D">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7340481" y="370452"/>
            <a:ext cx="2445623" cy="6195576"/>
          </a:xfrm>
          <a:prstGeom prst="rect">
            <a:avLst/>
          </a:prstGeom>
          <a:effectLst>
            <a:softEdge rad="31750"/>
          </a:effectLst>
        </p:spPr>
      </p:pic>
      <p:sp>
        <p:nvSpPr>
          <p:cNvPr id="11" name="矩形 10"/>
          <p:cNvSpPr/>
          <p:nvPr/>
        </p:nvSpPr>
        <p:spPr>
          <a:xfrm rot="2697747">
            <a:off x="4724490" y="2121841"/>
            <a:ext cx="2686639" cy="2686639"/>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Title 1"/>
          <p:cNvSpPr txBox="1">
            <a:spLocks/>
          </p:cNvSpPr>
          <p:nvPr/>
        </p:nvSpPr>
        <p:spPr>
          <a:xfrm>
            <a:off x="4254117" y="2868152"/>
            <a:ext cx="3679777" cy="978729"/>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400" dirty="0" smtClean="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rPr>
              <a:t>沿图</a:t>
            </a:r>
            <a:endParaRPr lang="en-US" sz="6400" dirty="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sp>
        <p:nvSpPr>
          <p:cNvPr id="547" name="Rectangle 546"/>
          <p:cNvSpPr/>
          <p:nvPr/>
        </p:nvSpPr>
        <p:spPr>
          <a:xfrm>
            <a:off x="3853131" y="3997604"/>
            <a:ext cx="4507309" cy="323165"/>
          </a:xfrm>
          <a:prstGeom prst="rect">
            <a:avLst/>
          </a:prstGeom>
        </p:spPr>
        <p:txBody>
          <a:bodyPr wrap="square">
            <a:spAutoFit/>
          </a:bodyPr>
          <a:lstStyle/>
          <a:p>
            <a:pPr algn="ctr"/>
            <a:r>
              <a:rPr lang="zh-CN" altLang="en-US" sz="1500" dirty="0" smtClean="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用图片来说故事</a:t>
            </a:r>
            <a:endParaRPr lang="id-ID"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endParaRPr>
          </a:p>
        </p:txBody>
      </p:sp>
      <p:pic>
        <p:nvPicPr>
          <p:cNvPr id="6" name="图片 5"/>
          <p:cNvPicPr>
            <a:picLocks noChangeAspect="1"/>
          </p:cNvPicPr>
          <p:nvPr/>
        </p:nvPicPr>
        <p:blipFill>
          <a:blip r:embed="rId8">
            <a:duotone>
              <a:prstClr val="black"/>
              <a:srgbClr val="202F3D">
                <a:tint val="45000"/>
                <a:satMod val="400000"/>
              </a:srgbClr>
            </a:duotone>
          </a:blip>
          <a:stretch>
            <a:fillRect/>
          </a:stretch>
        </p:blipFill>
        <p:spPr>
          <a:xfrm>
            <a:off x="1257" y="337794"/>
            <a:ext cx="2424255" cy="6141446"/>
          </a:xfrm>
          <a:prstGeom prst="rect">
            <a:avLst/>
          </a:prstGeom>
          <a:effectLst>
            <a:softEdge rad="31750"/>
          </a:effectLst>
        </p:spPr>
      </p:pic>
      <p:pic>
        <p:nvPicPr>
          <p:cNvPr id="10" name="图片 9"/>
          <p:cNvPicPr>
            <a:picLocks noChangeAspect="1"/>
          </p:cNvPicPr>
          <p:nvPr/>
        </p:nvPicPr>
        <p:blipFill>
          <a:blip r:embed="rId9">
            <a:duotone>
              <a:prstClr val="black"/>
              <a:srgbClr val="F95647">
                <a:tint val="45000"/>
                <a:satMod val="400000"/>
              </a:srgbClr>
            </a:duotone>
            <a:extLst>
              <a:ext uri="{BEBA8EAE-BF5A-486C-A8C5-ECC9F3942E4B}">
                <a14:imgProps xmlns:a14="http://schemas.microsoft.com/office/drawing/2010/main">
                  <a14:imgLayer r:embed="rId10">
                    <a14:imgEffect>
                      <a14:brightnessContrast bright="-20000"/>
                    </a14:imgEffect>
                  </a14:imgLayer>
                </a14:imgProps>
              </a:ext>
            </a:extLst>
          </a:blip>
          <a:stretch>
            <a:fillRect/>
          </a:stretch>
        </p:blipFill>
        <p:spPr>
          <a:xfrm>
            <a:off x="9786104" y="375307"/>
            <a:ext cx="2443706" cy="6190721"/>
          </a:xfrm>
          <a:prstGeom prst="rect">
            <a:avLst/>
          </a:prstGeom>
          <a:effectLst>
            <a:softEdge rad="31750"/>
          </a:effectLst>
        </p:spPr>
      </p:pic>
    </p:spTree>
    <p:extLst>
      <p:ext uri="{BB962C8B-B14F-4D97-AF65-F5344CB8AC3E}">
        <p14:creationId xmlns:p14="http://schemas.microsoft.com/office/powerpoint/2010/main" val="22958940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2000"/>
                                        <p:tgtEl>
                                          <p:spTgt spid="54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47"/>
                                        </p:tgtEl>
                                        <p:attrNameLst>
                                          <p:attrName>style.visibility</p:attrName>
                                        </p:attrNameLst>
                                      </p:cBhvr>
                                      <p:to>
                                        <p:strVal val="visible"/>
                                      </p:to>
                                    </p:set>
                                    <p:animEffect transition="in" filter="fade">
                                      <p:cBhvr>
                                        <p:cTn id="11" dur="1000"/>
                                        <p:tgtEl>
                                          <p:spTgt spid="547"/>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wipe(left)">
                                      <p:cBhvr>
                                        <p:cTn id="15" dur="1000"/>
                                        <p:tgtEl>
                                          <p:spTgt spid="541"/>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4000"/>
                            </p:stCondLst>
                            <p:childTnLst>
                              <p:par>
                                <p:cTn id="22" presetID="22" presetClass="entr" presetSubtype="8" fill="hold" nodeType="afterEffect">
                                  <p:stCondLst>
                                    <p:cond delay="0"/>
                                  </p:stCondLst>
                                  <p:childTnLst>
                                    <p:set>
                                      <p:cBhvr>
                                        <p:cTn id="23" dur="1" fill="hold">
                                          <p:stCondLst>
                                            <p:cond delay="0"/>
                                          </p:stCondLst>
                                        </p:cTn>
                                        <p:tgtEl>
                                          <p:spTgt spid="542"/>
                                        </p:tgtEl>
                                        <p:attrNameLst>
                                          <p:attrName>style.visibility</p:attrName>
                                        </p:attrNameLst>
                                      </p:cBhvr>
                                      <p:to>
                                        <p:strVal val="visible"/>
                                      </p:to>
                                    </p:set>
                                    <p:animEffect transition="in" filter="wipe(left)">
                                      <p:cBhvr>
                                        <p:cTn id="24" dur="1000"/>
                                        <p:tgtEl>
                                          <p:spTgt spid="542"/>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543"/>
                                        </p:tgtEl>
                                        <p:attrNameLst>
                                          <p:attrName>style.visibility</p:attrName>
                                        </p:attrNameLst>
                                      </p:cBhvr>
                                      <p:to>
                                        <p:strVal val="visible"/>
                                      </p:to>
                                    </p:set>
                                    <p:animEffect transition="in" filter="wipe(left)">
                                      <p:cBhvr>
                                        <p:cTn id="31" dur="1000"/>
                                        <p:tgtEl>
                                          <p:spTgt spid="543"/>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childTnLst>
                                </p:cTn>
                              </p:par>
                            </p:childTnLst>
                          </p:cTn>
                        </p:par>
                        <p:par>
                          <p:cTn id="35" fill="hold">
                            <p:stCondLst>
                              <p:cond delay="6000"/>
                            </p:stCondLst>
                            <p:childTnLst>
                              <p:par>
                                <p:cTn id="36" presetID="22" presetClass="entr" presetSubtype="8" fill="hold" nodeType="afterEffect">
                                  <p:stCondLst>
                                    <p:cond delay="0"/>
                                  </p:stCondLst>
                                  <p:childTnLst>
                                    <p:set>
                                      <p:cBhvr>
                                        <p:cTn id="37" dur="1" fill="hold">
                                          <p:stCondLst>
                                            <p:cond delay="0"/>
                                          </p:stCondLst>
                                        </p:cTn>
                                        <p:tgtEl>
                                          <p:spTgt spid="544"/>
                                        </p:tgtEl>
                                        <p:attrNameLst>
                                          <p:attrName>style.visibility</p:attrName>
                                        </p:attrNameLst>
                                      </p:cBhvr>
                                      <p:to>
                                        <p:strVal val="visible"/>
                                      </p:to>
                                    </p:set>
                                    <p:animEffect transition="in" filter="wipe(left)">
                                      <p:cBhvr>
                                        <p:cTn id="38" dur="1000"/>
                                        <p:tgtEl>
                                          <p:spTgt spid="544"/>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childTnLst>
                                </p:cTn>
                              </p:par>
                            </p:childTnLst>
                          </p:cTn>
                        </p:par>
                        <p:par>
                          <p:cTn id="42" fill="hold">
                            <p:stCondLst>
                              <p:cond delay="7000"/>
                            </p:stCondLst>
                            <p:childTnLst>
                              <p:par>
                                <p:cTn id="43" presetID="22" presetClass="entr" presetSubtype="8" fill="hold" nodeType="afterEffect">
                                  <p:stCondLst>
                                    <p:cond delay="0"/>
                                  </p:stCondLst>
                                  <p:childTnLst>
                                    <p:set>
                                      <p:cBhvr>
                                        <p:cTn id="44" dur="1" fill="hold">
                                          <p:stCondLst>
                                            <p:cond delay="0"/>
                                          </p:stCondLst>
                                        </p:cTn>
                                        <p:tgtEl>
                                          <p:spTgt spid="545"/>
                                        </p:tgtEl>
                                        <p:attrNameLst>
                                          <p:attrName>style.visibility</p:attrName>
                                        </p:attrNameLst>
                                      </p:cBhvr>
                                      <p:to>
                                        <p:strVal val="visible"/>
                                      </p:to>
                                    </p:set>
                                    <p:animEffect transition="in" filter="wipe(left)">
                                      <p:cBhvr>
                                        <p:cTn id="45" dur="1500"/>
                                        <p:tgtEl>
                                          <p:spTgt spid="545"/>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46" grpId="0"/>
      <p:bldP spid="54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Rectangle 539"/>
          <p:cNvSpPr/>
          <p:nvPr/>
        </p:nvSpPr>
        <p:spPr>
          <a:xfrm>
            <a:off x="-83615" y="-178025"/>
            <a:ext cx="12589163" cy="7147793"/>
          </a:xfrm>
          <a:prstGeom prst="rect">
            <a:avLst/>
          </a:prstGeom>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id-ID"/>
          </a:p>
        </p:txBody>
      </p:sp>
      <p:sp>
        <p:nvSpPr>
          <p:cNvPr id="546" name="Title 1"/>
          <p:cNvSpPr txBox="1">
            <a:spLocks/>
          </p:cNvSpPr>
          <p:nvPr/>
        </p:nvSpPr>
        <p:spPr>
          <a:xfrm>
            <a:off x="4254117" y="2868152"/>
            <a:ext cx="3679777" cy="978729"/>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400" dirty="0" smtClean="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rPr>
              <a:t>沿图</a:t>
            </a:r>
            <a:endParaRPr lang="en-US" sz="6400" dirty="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sp>
        <p:nvSpPr>
          <p:cNvPr id="547" name="Rectangle 546"/>
          <p:cNvSpPr/>
          <p:nvPr/>
        </p:nvSpPr>
        <p:spPr>
          <a:xfrm>
            <a:off x="3840350" y="3820520"/>
            <a:ext cx="4507309" cy="323165"/>
          </a:xfrm>
          <a:prstGeom prst="rect">
            <a:avLst/>
          </a:prstGeom>
        </p:spPr>
        <p:txBody>
          <a:bodyPr wrap="square">
            <a:spAutoFit/>
          </a:bodyPr>
          <a:lstStyle/>
          <a:p>
            <a:pPr algn="ctr"/>
            <a:r>
              <a:rPr lang="zh-CN" altLang="en-US"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即将</a:t>
            </a:r>
            <a:r>
              <a:rPr lang="zh-CN" altLang="en-US" sz="1500" dirty="0" smtClean="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上线，敬请期待</a:t>
            </a:r>
            <a:endParaRPr lang="id-ID"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endParaRPr>
          </a:p>
        </p:txBody>
      </p:sp>
    </p:spTree>
    <p:extLst>
      <p:ext uri="{BB962C8B-B14F-4D97-AF65-F5344CB8AC3E}">
        <p14:creationId xmlns:p14="http://schemas.microsoft.com/office/powerpoint/2010/main" val="1203532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2000"/>
                                        <p:tgtEl>
                                          <p:spTgt spid="54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47"/>
                                        </p:tgtEl>
                                        <p:attrNameLst>
                                          <p:attrName>style.visibility</p:attrName>
                                        </p:attrNameLst>
                                      </p:cBhvr>
                                      <p:to>
                                        <p:strVal val="visible"/>
                                      </p:to>
                                    </p:set>
                                    <p:animEffect transition="in" filter="fade">
                                      <p:cBhvr>
                                        <p:cTn id="11"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p:bldP spid="5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itle 1"/>
          <p:cNvSpPr txBox="1">
            <a:spLocks/>
          </p:cNvSpPr>
          <p:nvPr/>
        </p:nvSpPr>
        <p:spPr>
          <a:xfrm>
            <a:off x="3356343" y="2868149"/>
            <a:ext cx="3679777" cy="978729"/>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400" dirty="0" smtClean="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rPr>
              <a:t>沿图</a:t>
            </a:r>
            <a:endParaRPr lang="en-US" sz="6400" dirty="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sp>
        <p:nvSpPr>
          <p:cNvPr id="547" name="Rectangle 546"/>
          <p:cNvSpPr/>
          <p:nvPr/>
        </p:nvSpPr>
        <p:spPr>
          <a:xfrm>
            <a:off x="4448085" y="3195930"/>
            <a:ext cx="4507309" cy="323165"/>
          </a:xfrm>
          <a:prstGeom prst="rect">
            <a:avLst/>
          </a:prstGeom>
        </p:spPr>
        <p:txBody>
          <a:bodyPr wrap="square">
            <a:spAutoFit/>
          </a:bodyPr>
          <a:lstStyle/>
          <a:p>
            <a:pPr algn="ctr"/>
            <a:r>
              <a:rPr lang="zh-CN" altLang="en-US" sz="1500" dirty="0" smtClean="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是什么？</a:t>
            </a:r>
            <a:endParaRPr lang="id-ID"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endParaRPr>
          </a:p>
        </p:txBody>
      </p:sp>
      <p:pic>
        <p:nvPicPr>
          <p:cNvPr id="16" name="图片 15"/>
          <p:cNvPicPr>
            <a:picLocks noChangeAspect="1"/>
          </p:cNvPicPr>
          <p:nvPr/>
        </p:nvPicPr>
        <p:blipFill>
          <a:blip r:embed="rId2"/>
          <a:stretch>
            <a:fillRect/>
          </a:stretch>
        </p:blipFill>
        <p:spPr>
          <a:xfrm>
            <a:off x="-659156" y="6161528"/>
            <a:ext cx="13849350" cy="809625"/>
          </a:xfrm>
          <a:prstGeom prst="rect">
            <a:avLst/>
          </a:prstGeom>
        </p:spPr>
      </p:pic>
      <p:cxnSp>
        <p:nvCxnSpPr>
          <p:cNvPr id="3" name="直接连接符 2"/>
          <p:cNvCxnSpPr/>
          <p:nvPr/>
        </p:nvCxnSpPr>
        <p:spPr>
          <a:xfrm>
            <a:off x="6111240" y="1819835"/>
            <a:ext cx="0" cy="33985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4266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2000"/>
                                        <p:tgtEl>
                                          <p:spTgt spid="54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47"/>
                                        </p:tgtEl>
                                        <p:attrNameLst>
                                          <p:attrName>style.visibility</p:attrName>
                                        </p:attrNameLst>
                                      </p:cBhvr>
                                      <p:to>
                                        <p:strVal val="visible"/>
                                      </p:to>
                                    </p:set>
                                    <p:animEffect transition="in" filter="fade">
                                      <p:cBhvr>
                                        <p:cTn id="11" dur="1000"/>
                                        <p:tgtEl>
                                          <p:spTgt spid="547"/>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p:bldP spid="5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3</a:t>
            </a:fld>
            <a:endParaRPr lang="id-ID" sz="1200" b="1" dirty="0">
              <a:solidFill>
                <a:schemeClr val="bg1">
                  <a:lumMod val="50000"/>
                </a:schemeClr>
              </a:solidFill>
            </a:endParaRPr>
          </a:p>
        </p:txBody>
      </p:sp>
      <p:sp>
        <p:nvSpPr>
          <p:cNvPr id="3" name="Content Placeholder 7"/>
          <p:cNvSpPr txBox="1">
            <a:spLocks/>
          </p:cNvSpPr>
          <p:nvPr/>
        </p:nvSpPr>
        <p:spPr>
          <a:xfrm>
            <a:off x="4040125" y="298816"/>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图片故事创作</a:t>
            </a:r>
            <a:r>
              <a:rPr lang="en-US" altLang="zh-CN"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APP</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8" name="Group 7"/>
          <p:cNvGrpSpPr>
            <a:grpSpLocks noChangeAspect="1"/>
          </p:cNvGrpSpPr>
          <p:nvPr/>
        </p:nvGrpSpPr>
        <p:grpSpPr>
          <a:xfrm>
            <a:off x="2256899" y="1422685"/>
            <a:ext cx="1784141" cy="2166376"/>
            <a:chOff x="781924" y="1653977"/>
            <a:chExt cx="2806595" cy="3417112"/>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5354" t="8440" r="6203" b="10137"/>
            <a:stretch/>
          </p:blipFill>
          <p:spPr>
            <a:xfrm>
              <a:off x="781924" y="1653977"/>
              <a:ext cx="2806595" cy="3417112"/>
            </a:xfrm>
            <a:prstGeom prst="rect">
              <a:avLst/>
            </a:prstGeom>
          </p:spPr>
        </p:pic>
        <p:sp>
          <p:nvSpPr>
            <p:cNvPr id="10" name="Rectangle 9"/>
            <p:cNvSpPr/>
            <p:nvPr/>
          </p:nvSpPr>
          <p:spPr>
            <a:xfrm>
              <a:off x="1217118" y="2041768"/>
              <a:ext cx="1986396" cy="26227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114088" y="4479320"/>
            <a:ext cx="610779" cy="158323"/>
            <a:chOff x="8424256" y="4183481"/>
            <a:chExt cx="610779" cy="612000"/>
          </a:xfrm>
        </p:grpSpPr>
        <p:sp>
          <p:nvSpPr>
            <p:cNvPr id="15" name="Rectangle 14"/>
            <p:cNvSpPr>
              <a:spLocks noChangeAspect="1"/>
            </p:cNvSpPr>
            <p:nvPr/>
          </p:nvSpPr>
          <p:spPr>
            <a:xfrm>
              <a:off x="8424256" y="4183481"/>
              <a:ext cx="610779"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16" name="Straight Connector 15"/>
            <p:cNvCxnSpPr/>
            <p:nvPr/>
          </p:nvCxnSpPr>
          <p:spPr>
            <a:xfrm>
              <a:off x="8427571" y="4738314"/>
              <a:ext cx="604800" cy="0"/>
            </a:xfrm>
            <a:prstGeom prst="line">
              <a:avLst/>
            </a:prstGeom>
            <a:ln w="101600">
              <a:solidFill>
                <a:schemeClr val="accent1">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114088" y="5412675"/>
            <a:ext cx="610779" cy="141238"/>
            <a:chOff x="8424256" y="4183481"/>
            <a:chExt cx="610779" cy="612000"/>
          </a:xfrm>
        </p:grpSpPr>
        <p:sp>
          <p:nvSpPr>
            <p:cNvPr id="18" name="Rectangle 17"/>
            <p:cNvSpPr>
              <a:spLocks noChangeAspect="1"/>
            </p:cNvSpPr>
            <p:nvPr/>
          </p:nvSpPr>
          <p:spPr>
            <a:xfrm>
              <a:off x="8424256" y="4183481"/>
              <a:ext cx="610779" cy="6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19" name="Straight Connector 18"/>
            <p:cNvCxnSpPr/>
            <p:nvPr/>
          </p:nvCxnSpPr>
          <p:spPr>
            <a:xfrm>
              <a:off x="8427571" y="4738314"/>
              <a:ext cx="604800" cy="0"/>
            </a:xfrm>
            <a:prstGeom prst="line">
              <a:avLst/>
            </a:prstGeom>
            <a:ln w="101600">
              <a:solidFill>
                <a:schemeClr val="accent2">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688941" y="4483699"/>
            <a:ext cx="610779" cy="139155"/>
            <a:chOff x="8424256" y="4183481"/>
            <a:chExt cx="610779" cy="612000"/>
          </a:xfrm>
        </p:grpSpPr>
        <p:sp>
          <p:nvSpPr>
            <p:cNvPr id="23" name="Rectangle 22"/>
            <p:cNvSpPr>
              <a:spLocks noChangeAspect="1"/>
            </p:cNvSpPr>
            <p:nvPr/>
          </p:nvSpPr>
          <p:spPr>
            <a:xfrm>
              <a:off x="8424256" y="4183481"/>
              <a:ext cx="610779" cy="61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24" name="Straight Connector 23"/>
            <p:cNvCxnSpPr/>
            <p:nvPr/>
          </p:nvCxnSpPr>
          <p:spPr>
            <a:xfrm>
              <a:off x="8425666" y="4738316"/>
              <a:ext cx="604800" cy="0"/>
            </a:xfrm>
            <a:prstGeom prst="line">
              <a:avLst/>
            </a:prstGeom>
            <a:ln w="101600">
              <a:solidFill>
                <a:schemeClr val="accent3">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683116" y="5384103"/>
            <a:ext cx="610779" cy="73785"/>
            <a:chOff x="8424256" y="4183481"/>
            <a:chExt cx="610779" cy="612000"/>
          </a:xfrm>
        </p:grpSpPr>
        <p:sp>
          <p:nvSpPr>
            <p:cNvPr id="26" name="Rectangle 25"/>
            <p:cNvSpPr>
              <a:spLocks noChangeAspect="1"/>
            </p:cNvSpPr>
            <p:nvPr/>
          </p:nvSpPr>
          <p:spPr>
            <a:xfrm>
              <a:off x="8424256" y="4183481"/>
              <a:ext cx="610779" cy="61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27" name="Straight Connector 26"/>
            <p:cNvCxnSpPr/>
            <p:nvPr/>
          </p:nvCxnSpPr>
          <p:spPr>
            <a:xfrm>
              <a:off x="8425666" y="4738316"/>
              <a:ext cx="604800" cy="0"/>
            </a:xfrm>
            <a:prstGeom prst="line">
              <a:avLst/>
            </a:prstGeom>
            <a:ln w="101600">
              <a:solidFill>
                <a:schemeClr val="accent4">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183689" y="4479320"/>
            <a:ext cx="610779" cy="130536"/>
            <a:chOff x="8424256" y="4183481"/>
            <a:chExt cx="610779" cy="612000"/>
          </a:xfrm>
        </p:grpSpPr>
        <p:sp>
          <p:nvSpPr>
            <p:cNvPr id="31" name="Rectangle 30"/>
            <p:cNvSpPr>
              <a:spLocks noChangeAspect="1"/>
            </p:cNvSpPr>
            <p:nvPr/>
          </p:nvSpPr>
          <p:spPr>
            <a:xfrm>
              <a:off x="8424256" y="4183481"/>
              <a:ext cx="610779" cy="61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32" name="Straight Connector 31"/>
            <p:cNvCxnSpPr/>
            <p:nvPr/>
          </p:nvCxnSpPr>
          <p:spPr>
            <a:xfrm>
              <a:off x="8425666" y="4738316"/>
              <a:ext cx="604800" cy="0"/>
            </a:xfrm>
            <a:prstGeom prst="line">
              <a:avLst/>
            </a:prstGeom>
            <a:ln w="101600">
              <a:solidFill>
                <a:schemeClr val="accent5">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8165970" y="5387586"/>
            <a:ext cx="615735" cy="128045"/>
            <a:chOff x="8424256" y="4183481"/>
            <a:chExt cx="615735" cy="612000"/>
          </a:xfrm>
        </p:grpSpPr>
        <p:sp>
          <p:nvSpPr>
            <p:cNvPr id="34" name="Rectangle 33"/>
            <p:cNvSpPr>
              <a:spLocks noChangeAspect="1"/>
            </p:cNvSpPr>
            <p:nvPr/>
          </p:nvSpPr>
          <p:spPr>
            <a:xfrm>
              <a:off x="8424256" y="4183481"/>
              <a:ext cx="610779" cy="61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35" name="Straight Connector 34"/>
            <p:cNvCxnSpPr/>
            <p:nvPr/>
          </p:nvCxnSpPr>
          <p:spPr>
            <a:xfrm>
              <a:off x="8435191" y="4738313"/>
              <a:ext cx="604800" cy="0"/>
            </a:xfrm>
            <a:prstGeom prst="line">
              <a:avLst/>
            </a:prstGeom>
            <a:ln w="101600">
              <a:solidFill>
                <a:schemeClr val="accent6">
                  <a:lumMod val="75000"/>
                  <a:alpha val="85000"/>
                </a:schemeClr>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txBox="1">
            <a:spLocks/>
          </p:cNvSpPr>
          <p:nvPr/>
        </p:nvSpPr>
        <p:spPr>
          <a:xfrm>
            <a:off x="1891061" y="4406750"/>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1"/>
                </a:solidFill>
                <a:ea typeface="Roboto" panose="02000000000000000000" pitchFamily="2" charset="0"/>
              </a:rPr>
              <a:t>设计感</a:t>
            </a:r>
            <a:endParaRPr lang="en-US" altLang="zh-CN" sz="1400" b="1" dirty="0" smtClean="0">
              <a:solidFill>
                <a:schemeClr val="accent1"/>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沿图的主题</a:t>
            </a:r>
            <a:r>
              <a:rPr lang="zh-CN" altLang="en-US" sz="1000" dirty="0">
                <a:solidFill>
                  <a:schemeClr val="bg1">
                    <a:lumMod val="65000"/>
                  </a:schemeClr>
                </a:solidFill>
                <a:ea typeface="Roboto" panose="02000000000000000000" pitchFamily="2" charset="0"/>
              </a:rPr>
              <a:t>、</a:t>
            </a:r>
            <a:r>
              <a:rPr lang="zh-CN" altLang="en-US" sz="1000" dirty="0" smtClean="0">
                <a:solidFill>
                  <a:schemeClr val="bg1">
                    <a:lumMod val="65000"/>
                  </a:schemeClr>
                </a:solidFill>
                <a:ea typeface="Roboto" panose="02000000000000000000" pitchFamily="2" charset="0"/>
              </a:rPr>
              <a:t>滤镜、贴图等美工设计都十分有设计感。</a:t>
            </a:r>
            <a:endParaRPr lang="en-US" sz="1000" dirty="0">
              <a:solidFill>
                <a:schemeClr val="bg1">
                  <a:lumMod val="65000"/>
                </a:schemeClr>
              </a:solidFill>
              <a:ea typeface="Roboto" panose="02000000000000000000" pitchFamily="2" charset="0"/>
            </a:endParaRPr>
          </a:p>
        </p:txBody>
      </p:sp>
      <p:sp>
        <p:nvSpPr>
          <p:cNvPr id="42" name="Content Placeholder 2"/>
          <p:cNvSpPr txBox="1">
            <a:spLocks/>
          </p:cNvSpPr>
          <p:nvPr/>
        </p:nvSpPr>
        <p:spPr>
          <a:xfrm>
            <a:off x="1896886" y="5326495"/>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solidFill>
                  <a:schemeClr val="accent2"/>
                </a:solidFill>
                <a:ea typeface="Roboto" panose="02000000000000000000" pitchFamily="2" charset="0"/>
              </a:rPr>
              <a:t>便捷</a:t>
            </a:r>
            <a:endParaRPr lang="en-US" altLang="zh-CN" sz="1400" b="1" dirty="0" smtClean="0">
              <a:solidFill>
                <a:schemeClr val="accent2"/>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直接使用手机照片，简单的编辑过程，快速欣赏并分享。</a:t>
            </a:r>
            <a:endParaRPr lang="en-US" sz="1000" dirty="0">
              <a:solidFill>
                <a:schemeClr val="bg1">
                  <a:lumMod val="65000"/>
                </a:schemeClr>
              </a:solidFill>
              <a:ea typeface="Roboto" panose="02000000000000000000" pitchFamily="2" charset="0"/>
            </a:endParaRPr>
          </a:p>
        </p:txBody>
      </p:sp>
      <p:sp>
        <p:nvSpPr>
          <p:cNvPr id="43" name="Content Placeholder 2"/>
          <p:cNvSpPr txBox="1">
            <a:spLocks/>
          </p:cNvSpPr>
          <p:nvPr/>
        </p:nvSpPr>
        <p:spPr>
          <a:xfrm>
            <a:off x="5440756" y="4407654"/>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3"/>
                </a:solidFill>
                <a:ea typeface="Roboto" panose="02000000000000000000" pitchFamily="2" charset="0"/>
              </a:rPr>
              <a:t>游戏性</a:t>
            </a:r>
            <a:endParaRPr lang="en-US" altLang="zh-CN" sz="1400" b="1" dirty="0" smtClean="0">
              <a:solidFill>
                <a:schemeClr val="accent3"/>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沿图的展现方式会让图片在讲述故事的同时增加游戏性。</a:t>
            </a:r>
            <a:endParaRPr lang="en-US" sz="1000" dirty="0">
              <a:solidFill>
                <a:schemeClr val="bg1">
                  <a:lumMod val="65000"/>
                </a:schemeClr>
              </a:solidFill>
              <a:ea typeface="Roboto" panose="02000000000000000000" pitchFamily="2" charset="0"/>
            </a:endParaRPr>
          </a:p>
        </p:txBody>
      </p:sp>
      <p:sp>
        <p:nvSpPr>
          <p:cNvPr id="44" name="Content Placeholder 2"/>
          <p:cNvSpPr txBox="1">
            <a:spLocks/>
          </p:cNvSpPr>
          <p:nvPr/>
        </p:nvSpPr>
        <p:spPr>
          <a:xfrm>
            <a:off x="5440756" y="5298827"/>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4"/>
                </a:solidFill>
                <a:ea typeface="Roboto" panose="02000000000000000000" pitchFamily="2" charset="0"/>
              </a:rPr>
              <a:t>动感</a:t>
            </a:r>
            <a:endParaRPr lang="id-ID" sz="1400" b="1" dirty="0" smtClean="0">
              <a:solidFill>
                <a:schemeClr val="accent4"/>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沿图的展现方式更显动感，不同于其他图片处理软件。</a:t>
            </a:r>
            <a:endParaRPr lang="en-US" sz="1000" dirty="0">
              <a:solidFill>
                <a:schemeClr val="bg1">
                  <a:lumMod val="65000"/>
                </a:schemeClr>
              </a:solidFill>
              <a:ea typeface="Roboto" panose="02000000000000000000" pitchFamily="2" charset="0"/>
            </a:endParaRPr>
          </a:p>
        </p:txBody>
      </p:sp>
      <p:sp>
        <p:nvSpPr>
          <p:cNvPr id="45" name="Content Placeholder 2"/>
          <p:cNvSpPr txBox="1">
            <a:spLocks/>
          </p:cNvSpPr>
          <p:nvPr/>
        </p:nvSpPr>
        <p:spPr>
          <a:xfrm>
            <a:off x="8923329" y="4406750"/>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5"/>
                </a:solidFill>
                <a:ea typeface="Roboto" panose="02000000000000000000" pitchFamily="2" charset="0"/>
              </a:rPr>
              <a:t>图片社交</a:t>
            </a:r>
            <a:endParaRPr lang="id-ID" sz="1400" b="1" dirty="0" smtClean="0">
              <a:solidFill>
                <a:schemeClr val="accent5"/>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图片社交是正在流行的网络社交方式，沿图的分享也是一种图片社交。</a:t>
            </a:r>
            <a:endParaRPr lang="en-US" sz="1000" dirty="0">
              <a:solidFill>
                <a:schemeClr val="bg1">
                  <a:lumMod val="65000"/>
                </a:schemeClr>
              </a:solidFill>
              <a:ea typeface="Roboto" panose="02000000000000000000" pitchFamily="2" charset="0"/>
            </a:endParaRPr>
          </a:p>
        </p:txBody>
      </p:sp>
      <p:sp>
        <p:nvSpPr>
          <p:cNvPr id="46" name="Content Placeholder 2"/>
          <p:cNvSpPr txBox="1">
            <a:spLocks/>
          </p:cNvSpPr>
          <p:nvPr/>
        </p:nvSpPr>
        <p:spPr>
          <a:xfrm>
            <a:off x="8916533" y="5301406"/>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6"/>
                </a:solidFill>
                <a:ea typeface="Roboto" panose="02000000000000000000" pitchFamily="2" charset="0"/>
              </a:rPr>
              <a:t>跨平台分享</a:t>
            </a:r>
            <a:endParaRPr lang="en-US" altLang="zh-CN" sz="1400" b="1" dirty="0" smtClean="0">
              <a:solidFill>
                <a:schemeClr val="accent6"/>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沿图通过互联网技术使得用户可以将自己的作品分享到各大社交平台。</a:t>
            </a:r>
            <a:endParaRPr lang="en-US" sz="1000" dirty="0">
              <a:solidFill>
                <a:schemeClr val="bg1">
                  <a:lumMod val="65000"/>
                </a:schemeClr>
              </a:solidFill>
              <a:ea typeface="Roboto" panose="02000000000000000000" pitchFamily="2" charset="0"/>
            </a:endParaRPr>
          </a:p>
        </p:txBody>
      </p:sp>
      <p:cxnSp>
        <p:nvCxnSpPr>
          <p:cNvPr id="47" name="Straight Connector 46"/>
          <p:cNvCxnSpPr/>
          <p:nvPr/>
        </p:nvCxnSpPr>
        <p:spPr>
          <a:xfrm>
            <a:off x="1063048" y="4282283"/>
            <a:ext cx="10080000" cy="0"/>
          </a:xfrm>
          <a:prstGeom prst="line">
            <a:avLst/>
          </a:prstGeom>
          <a:ln w="12700">
            <a:solidFill>
              <a:schemeClr val="bg1">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Content Placeholder 2"/>
          <p:cNvSpPr txBox="1">
            <a:spLocks/>
          </p:cNvSpPr>
          <p:nvPr/>
        </p:nvSpPr>
        <p:spPr>
          <a:xfrm>
            <a:off x="2265146" y="3590529"/>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400" b="1" dirty="0" smtClean="0">
                <a:solidFill>
                  <a:schemeClr val="tx1">
                    <a:lumMod val="65000"/>
                    <a:lumOff val="35000"/>
                  </a:schemeClr>
                </a:solidFill>
                <a:latin typeface="华文中宋" panose="02010600040101010101" pitchFamily="2" charset="-122"/>
                <a:ea typeface="华文中宋" panose="02010600040101010101" pitchFamily="2" charset="-122"/>
              </a:rPr>
              <a:t>平板</a:t>
            </a:r>
            <a:endParaRPr lang="en-US" sz="1000" dirty="0">
              <a:solidFill>
                <a:schemeClr val="tx1">
                  <a:lumMod val="65000"/>
                  <a:lumOff val="35000"/>
                </a:schemeClr>
              </a:solidFill>
              <a:latin typeface="华文中宋" panose="02010600040101010101" pitchFamily="2" charset="-122"/>
              <a:ea typeface="华文中宋" panose="02010600040101010101" pitchFamily="2" charset="-122"/>
            </a:endParaRPr>
          </a:p>
        </p:txBody>
      </p:sp>
      <p:sp>
        <p:nvSpPr>
          <p:cNvPr id="50" name="Content Placeholder 2"/>
          <p:cNvSpPr txBox="1">
            <a:spLocks/>
          </p:cNvSpPr>
          <p:nvPr/>
        </p:nvSpPr>
        <p:spPr>
          <a:xfrm>
            <a:off x="5225705" y="3592362"/>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tx1">
                    <a:lumMod val="65000"/>
                    <a:lumOff val="35000"/>
                  </a:schemeClr>
                </a:solidFill>
                <a:latin typeface="华文中宋" panose="02010600040101010101" pitchFamily="2" charset="-122"/>
                <a:ea typeface="华文中宋" panose="02010600040101010101" pitchFamily="2" charset="-122"/>
              </a:rPr>
              <a:t>手机</a:t>
            </a:r>
            <a:endParaRPr lang="en-US" sz="1000" dirty="0">
              <a:solidFill>
                <a:schemeClr val="tx1">
                  <a:lumMod val="65000"/>
                  <a:lumOff val="35000"/>
                </a:schemeClr>
              </a:solidFill>
              <a:latin typeface="华文中宋" panose="02010600040101010101" pitchFamily="2" charset="-122"/>
              <a:ea typeface="华文中宋" panose="02010600040101010101" pitchFamily="2" charset="-122"/>
            </a:endParaRPr>
          </a:p>
        </p:txBody>
      </p:sp>
      <p:pic>
        <p:nvPicPr>
          <p:cNvPr id="53" name="图片 52"/>
          <p:cNvPicPr>
            <a:picLocks noChangeAspect="1"/>
          </p:cNvPicPr>
          <p:nvPr/>
        </p:nvPicPr>
        <p:blipFill>
          <a:blip r:embed="rId3"/>
          <a:stretch>
            <a:fillRect/>
          </a:stretch>
        </p:blipFill>
        <p:spPr>
          <a:xfrm>
            <a:off x="-659156" y="6161528"/>
            <a:ext cx="13849350" cy="809625"/>
          </a:xfrm>
          <a:prstGeom prst="rect">
            <a:avLst/>
          </a:prstGeom>
        </p:spPr>
      </p:pic>
      <p:pic>
        <p:nvPicPr>
          <p:cNvPr id="54" name="图片 53"/>
          <p:cNvPicPr>
            <a:picLocks noChangeAspect="1"/>
          </p:cNvPicPr>
          <p:nvPr/>
        </p:nvPicPr>
        <p:blipFill>
          <a:blip r:embed="rId4">
            <a:clrChange>
              <a:clrFrom>
                <a:srgbClr val="0D0D0D"/>
              </a:clrFrom>
              <a:clrTo>
                <a:srgbClr val="0D0D0D">
                  <a:alpha val="0"/>
                </a:srgbClr>
              </a:clrTo>
            </a:clrChange>
            <a:extLst>
              <a:ext uri="{BEBA8EAE-BF5A-486C-A8C5-ECC9F3942E4B}">
                <a14:imgProps xmlns:a14="http://schemas.microsoft.com/office/drawing/2010/main">
                  <a14:imgLayer r:embed="rId5">
                    <a14:imgEffect>
                      <a14:artisticGlowEdges/>
                    </a14:imgEffect>
                    <a14:imgEffect>
                      <a14:saturation sat="0"/>
                    </a14:imgEffect>
                  </a14:imgLayer>
                </a14:imgProps>
              </a:ext>
            </a:extLst>
          </a:blip>
          <a:stretch>
            <a:fillRect/>
          </a:stretch>
        </p:blipFill>
        <p:spPr>
          <a:xfrm>
            <a:off x="7919786" y="1698320"/>
            <a:ext cx="2212903" cy="1952235"/>
          </a:xfrm>
          <a:prstGeom prst="rect">
            <a:avLst/>
          </a:prstGeom>
          <a:noFill/>
          <a:ln>
            <a:noFill/>
          </a:ln>
          <a:effectLst>
            <a:softEdge rad="31750"/>
          </a:effectLst>
        </p:spPr>
      </p:pic>
      <p:sp>
        <p:nvSpPr>
          <p:cNvPr id="55" name="Content Placeholder 2"/>
          <p:cNvSpPr txBox="1">
            <a:spLocks/>
          </p:cNvSpPr>
          <p:nvPr/>
        </p:nvSpPr>
        <p:spPr>
          <a:xfrm>
            <a:off x="8126237" y="3637005"/>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tx1">
                    <a:lumMod val="65000"/>
                    <a:lumOff val="35000"/>
                  </a:schemeClr>
                </a:solidFill>
                <a:latin typeface="华文中宋" panose="02010600040101010101" pitchFamily="2" charset="-122"/>
                <a:ea typeface="华文中宋" panose="02010600040101010101" pitchFamily="2" charset="-122"/>
              </a:rPr>
              <a:t>安卓</a:t>
            </a:r>
            <a:endParaRPr lang="en-US" sz="1000" dirty="0">
              <a:solidFill>
                <a:schemeClr val="tx1">
                  <a:lumMod val="65000"/>
                  <a:lumOff val="35000"/>
                </a:schemeClr>
              </a:solidFill>
              <a:latin typeface="华文中宋" panose="02010600040101010101" pitchFamily="2" charset="-122"/>
              <a:ea typeface="华文中宋" panose="02010600040101010101" pitchFamily="2" charset="-122"/>
            </a:endParaRPr>
          </a:p>
        </p:txBody>
      </p:sp>
      <p:pic>
        <p:nvPicPr>
          <p:cNvPr id="40" name="图片 39"/>
          <p:cNvPicPr>
            <a:picLocks noChangeAspect="1"/>
          </p:cNvPicPr>
          <p:nvPr/>
        </p:nvPicPr>
        <p:blipFill>
          <a:blip r:embed="rId6" cstate="print">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5570840" y="1569862"/>
            <a:ext cx="1064413" cy="1947283"/>
          </a:xfrm>
          <a:prstGeom prst="rect">
            <a:avLst/>
          </a:prstGeom>
        </p:spPr>
      </p:pic>
      <p:pic>
        <p:nvPicPr>
          <p:cNvPr id="4" name="图片 3"/>
          <p:cNvPicPr>
            <a:picLocks noChangeAspect="1"/>
          </p:cNvPicPr>
          <p:nvPr/>
        </p:nvPicPr>
        <p:blipFill>
          <a:blip r:embed="rId7"/>
          <a:stretch>
            <a:fillRect/>
          </a:stretch>
        </p:blipFill>
        <p:spPr>
          <a:xfrm>
            <a:off x="2505546" y="1658807"/>
            <a:ext cx="1307430" cy="1696547"/>
          </a:xfrm>
          <a:prstGeom prst="rect">
            <a:avLst/>
          </a:prstGeom>
        </p:spPr>
      </p:pic>
    </p:spTree>
    <p:extLst>
      <p:ext uri="{BB962C8B-B14F-4D97-AF65-F5344CB8AC3E}">
        <p14:creationId xmlns:p14="http://schemas.microsoft.com/office/powerpoint/2010/main" val="195148150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4</a:t>
            </a:fld>
            <a:endParaRPr lang="id-ID" sz="1200" b="1" dirty="0">
              <a:solidFill>
                <a:schemeClr val="bg1">
                  <a:lumMod val="50000"/>
                </a:schemeClr>
              </a:solidFill>
            </a:endParaRPr>
          </a:p>
        </p:txBody>
      </p:sp>
      <p:sp>
        <p:nvSpPr>
          <p:cNvPr id="3"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创作步骤</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6" name="Group 5"/>
          <p:cNvGrpSpPr/>
          <p:nvPr/>
        </p:nvGrpSpPr>
        <p:grpSpPr>
          <a:xfrm>
            <a:off x="3588907" y="3765666"/>
            <a:ext cx="4957437" cy="1499520"/>
            <a:chOff x="3514097" y="3411877"/>
            <a:chExt cx="4957437" cy="1499520"/>
          </a:xfrm>
        </p:grpSpPr>
        <p:sp>
          <p:nvSpPr>
            <p:cNvPr id="7" name="Freeform 17"/>
            <p:cNvSpPr>
              <a:spLocks noChangeAspect="1"/>
            </p:cNvSpPr>
            <p:nvPr/>
          </p:nvSpPr>
          <p:spPr bwMode="auto">
            <a:xfrm>
              <a:off x="6948290" y="3411877"/>
              <a:ext cx="1523244" cy="149952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8" name="Freeform 17"/>
            <p:cNvSpPr>
              <a:spLocks/>
            </p:cNvSpPr>
            <p:nvPr/>
          </p:nvSpPr>
          <p:spPr bwMode="auto">
            <a:xfrm>
              <a:off x="5824291" y="3437891"/>
              <a:ext cx="1477329" cy="145432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9" name="Freeform 18"/>
            <p:cNvSpPr>
              <a:spLocks/>
            </p:cNvSpPr>
            <p:nvPr/>
          </p:nvSpPr>
          <p:spPr bwMode="auto">
            <a:xfrm>
              <a:off x="4692239" y="3437891"/>
              <a:ext cx="1441145" cy="1408142"/>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0" name="Freeform 19"/>
            <p:cNvSpPr>
              <a:spLocks/>
            </p:cNvSpPr>
            <p:nvPr/>
          </p:nvSpPr>
          <p:spPr bwMode="auto">
            <a:xfrm>
              <a:off x="3514097" y="3420317"/>
              <a:ext cx="1453263" cy="1471894"/>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grpSp>
      <p:sp>
        <p:nvSpPr>
          <p:cNvPr id="11" name="任意多边形 100"/>
          <p:cNvSpPr/>
          <p:nvPr/>
        </p:nvSpPr>
        <p:spPr bwMode="auto">
          <a:xfrm>
            <a:off x="8010577" y="3921324"/>
            <a:ext cx="2549766" cy="286787"/>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2" name="任意多边形 108"/>
          <p:cNvSpPr/>
          <p:nvPr/>
        </p:nvSpPr>
        <p:spPr bwMode="auto">
          <a:xfrm flipH="1">
            <a:off x="1501669" y="4093158"/>
            <a:ext cx="2551413" cy="286787"/>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3" name="任意多边形 112"/>
          <p:cNvSpPr/>
          <p:nvPr/>
        </p:nvSpPr>
        <p:spPr>
          <a:xfrm>
            <a:off x="6418416" y="3270719"/>
            <a:ext cx="672466" cy="1002106"/>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4" name="任意多边形 113"/>
          <p:cNvSpPr/>
          <p:nvPr/>
        </p:nvSpPr>
        <p:spPr>
          <a:xfrm flipH="1">
            <a:off x="4705937" y="3214248"/>
            <a:ext cx="672466" cy="1002106"/>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5" name="Content Placeholder 2"/>
          <p:cNvSpPr txBox="1">
            <a:spLocks/>
          </p:cNvSpPr>
          <p:nvPr/>
        </p:nvSpPr>
        <p:spPr>
          <a:xfrm>
            <a:off x="1238583" y="3257802"/>
            <a:ext cx="2319768"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选择主题</a:t>
            </a:r>
            <a:endParaRPr lang="en-US" altLang="zh-CN" sz="1000" dirty="0" smtClean="0">
              <a:solidFill>
                <a:schemeClr val="bg1">
                  <a:lumMod val="65000"/>
                </a:schemeClr>
              </a:solidFill>
              <a:ea typeface="Roboto" panose="02000000000000000000" pitchFamily="2" charset="0"/>
            </a:endParaRPr>
          </a:p>
          <a:p>
            <a:pPr marL="0" indent="0">
              <a:buNone/>
            </a:pPr>
            <a:r>
              <a:rPr lang="zh-CN" altLang="en-US" sz="1000" dirty="0" smtClean="0">
                <a:solidFill>
                  <a:schemeClr val="bg2">
                    <a:lumMod val="75000"/>
                  </a:schemeClr>
                </a:solidFill>
                <a:ea typeface="Roboto" panose="02000000000000000000" pitchFamily="2" charset="0"/>
              </a:rPr>
              <a:t>提供多种丰富多彩的主题供用户选择，主题将决定最终成品的样式及效果。</a:t>
            </a:r>
            <a:endParaRPr lang="id-ID" sz="1000" b="1" dirty="0">
              <a:solidFill>
                <a:schemeClr val="bg2">
                  <a:lumMod val="75000"/>
                </a:schemeClr>
              </a:solidFill>
              <a:ea typeface="Roboto" panose="02000000000000000000" pitchFamily="2" charset="0"/>
            </a:endParaRPr>
          </a:p>
        </p:txBody>
      </p:sp>
      <p:sp>
        <p:nvSpPr>
          <p:cNvPr id="20" name="Content Placeholder 2"/>
          <p:cNvSpPr txBox="1">
            <a:spLocks/>
          </p:cNvSpPr>
          <p:nvPr/>
        </p:nvSpPr>
        <p:spPr>
          <a:xfrm>
            <a:off x="3935424" y="2152866"/>
            <a:ext cx="1760927"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lumMod val="85000"/>
                  </a:schemeClr>
                </a:solidFill>
                <a:latin typeface="华文中宋" panose="02010600040101010101" pitchFamily="2" charset="-122"/>
                <a:ea typeface="华文中宋" panose="02010600040101010101" pitchFamily="2" charset="-122"/>
              </a:rPr>
              <a:t>图片处理</a:t>
            </a:r>
            <a:endParaRPr lang="en-US" altLang="zh-CN" sz="1800" dirty="0" smtClean="0">
              <a:solidFill>
                <a:schemeClr val="bg1">
                  <a:lumMod val="85000"/>
                </a:schemeClr>
              </a:solidFill>
              <a:latin typeface="华文中宋" panose="02010600040101010101" pitchFamily="2" charset="-122"/>
              <a:ea typeface="华文中宋" panose="02010600040101010101" pitchFamily="2" charset="-122"/>
            </a:endParaRPr>
          </a:p>
          <a:p>
            <a:pPr marL="0" indent="0">
              <a:buNone/>
            </a:pPr>
            <a:r>
              <a:rPr lang="zh-CN" altLang="en-US" sz="1000" dirty="0" smtClean="0">
                <a:solidFill>
                  <a:schemeClr val="bg2">
                    <a:lumMod val="75000"/>
                  </a:schemeClr>
                </a:solidFill>
                <a:ea typeface="Roboto" panose="02000000000000000000" pitchFamily="2" charset="0"/>
              </a:rPr>
              <a:t>提供多种图片处理功能，使图片达到最佳的显示效果。</a:t>
            </a:r>
            <a:endParaRPr lang="id-ID" sz="1000" b="1" dirty="0">
              <a:solidFill>
                <a:schemeClr val="bg2">
                  <a:lumMod val="75000"/>
                </a:schemeClr>
              </a:solidFill>
              <a:ea typeface="Roboto" panose="02000000000000000000" pitchFamily="2" charset="0"/>
            </a:endParaRPr>
          </a:p>
        </p:txBody>
      </p:sp>
      <p:sp>
        <p:nvSpPr>
          <p:cNvPr id="21" name="Content Placeholder 2"/>
          <p:cNvSpPr txBox="1">
            <a:spLocks/>
          </p:cNvSpPr>
          <p:nvPr/>
        </p:nvSpPr>
        <p:spPr>
          <a:xfrm>
            <a:off x="6253659" y="2125768"/>
            <a:ext cx="1760927"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lumMod val="85000"/>
                  </a:schemeClr>
                </a:solidFill>
                <a:latin typeface="华文中宋" panose="02010600040101010101" pitchFamily="2" charset="-122"/>
                <a:ea typeface="华文中宋" panose="02010600040101010101" pitchFamily="2" charset="-122"/>
              </a:rPr>
              <a:t>        完成故事</a:t>
            </a:r>
            <a:endParaRPr lang="en-US" altLang="zh-CN" sz="1800" dirty="0" smtClean="0">
              <a:solidFill>
                <a:schemeClr val="bg1">
                  <a:lumMod val="85000"/>
                </a:schemeClr>
              </a:solidFill>
              <a:latin typeface="华文中宋" panose="02010600040101010101" pitchFamily="2" charset="-122"/>
              <a:ea typeface="华文中宋" panose="02010600040101010101" pitchFamily="2" charset="-122"/>
            </a:endParaRPr>
          </a:p>
          <a:p>
            <a:pPr marL="0" indent="0">
              <a:buNone/>
            </a:pPr>
            <a:r>
              <a:rPr lang="zh-CN" altLang="en-US" sz="1000" dirty="0" smtClean="0">
                <a:solidFill>
                  <a:schemeClr val="bg1">
                    <a:lumMod val="65000"/>
                  </a:schemeClr>
                </a:solidFill>
                <a:ea typeface="Roboto" panose="02000000000000000000" pitchFamily="2" charset="0"/>
              </a:rPr>
              <a:t>通过添加文字来图片以完成故事，并可以选择选项或者藏宝功能以增加游戏性。</a:t>
            </a:r>
            <a:endParaRPr lang="id-ID" sz="4000" b="1" dirty="0">
              <a:solidFill>
                <a:schemeClr val="bg1">
                  <a:lumMod val="65000"/>
                </a:schemeClr>
              </a:solidFill>
              <a:ea typeface="Roboto" panose="02000000000000000000" pitchFamily="2" charset="0"/>
            </a:endParaRPr>
          </a:p>
        </p:txBody>
      </p:sp>
      <p:sp>
        <p:nvSpPr>
          <p:cNvPr id="22" name="Content Placeholder 2"/>
          <p:cNvSpPr txBox="1">
            <a:spLocks/>
          </p:cNvSpPr>
          <p:nvPr/>
        </p:nvSpPr>
        <p:spPr>
          <a:xfrm>
            <a:off x="8189124" y="3079891"/>
            <a:ext cx="2544026"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800" dirty="0" smtClean="0">
                <a:solidFill>
                  <a:schemeClr val="bg1">
                    <a:lumMod val="85000"/>
                  </a:schemeClr>
                </a:solidFill>
                <a:latin typeface="华文中宋" panose="02010600040101010101" pitchFamily="2" charset="-122"/>
                <a:ea typeface="华文中宋" panose="02010600040101010101" pitchFamily="2" charset="-122"/>
              </a:rPr>
              <a:t>欣赏分享</a:t>
            </a:r>
            <a:endParaRPr lang="en-US" altLang="zh-CN" sz="1800"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r">
              <a:buNone/>
            </a:pPr>
            <a:r>
              <a:rPr lang="zh-CN" altLang="en-US" sz="1000" dirty="0" smtClean="0">
                <a:solidFill>
                  <a:schemeClr val="bg1">
                    <a:lumMod val="65000"/>
                  </a:schemeClr>
                </a:solidFill>
                <a:ea typeface="Roboto" panose="02000000000000000000" pitchFamily="2" charset="0"/>
              </a:rPr>
              <a:t>在沿图中欣赏作品，并且由互联网技术的支持可以将作品通过社交平台分享给好友。</a:t>
            </a:r>
            <a:endParaRPr lang="id-ID" sz="4000" b="1" dirty="0">
              <a:solidFill>
                <a:schemeClr val="bg1">
                  <a:lumMod val="65000"/>
                </a:schemeClr>
              </a:solidFill>
              <a:ea typeface="Roboto" panose="02000000000000000000" pitchFamily="2" charset="0"/>
            </a:endParaRPr>
          </a:p>
        </p:txBody>
      </p:sp>
      <p:pic>
        <p:nvPicPr>
          <p:cNvPr id="24" name="图片 23"/>
          <p:cNvPicPr>
            <a:picLocks noChangeAspect="1"/>
          </p:cNvPicPr>
          <p:nvPr/>
        </p:nvPicPr>
        <p:blipFill>
          <a:blip r:embed="rId2"/>
          <a:stretch>
            <a:fillRect/>
          </a:stretch>
        </p:blipFill>
        <p:spPr>
          <a:xfrm>
            <a:off x="-659156" y="6161528"/>
            <a:ext cx="13849350" cy="809625"/>
          </a:xfrm>
          <a:prstGeom prst="rect">
            <a:avLst/>
          </a:prstGeom>
        </p:spPr>
      </p:pic>
      <p:sp>
        <p:nvSpPr>
          <p:cNvPr id="26" name="Freeform 6"/>
          <p:cNvSpPr>
            <a:spLocks noChangeAspect="1" noEditPoints="1"/>
          </p:cNvSpPr>
          <p:nvPr/>
        </p:nvSpPr>
        <p:spPr bwMode="auto">
          <a:xfrm>
            <a:off x="7771621" y="4381328"/>
            <a:ext cx="290878" cy="255517"/>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16"/>
          <p:cNvSpPr>
            <a:spLocks noEditPoints="1"/>
          </p:cNvSpPr>
          <p:nvPr/>
        </p:nvSpPr>
        <p:spPr bwMode="auto">
          <a:xfrm>
            <a:off x="6605488" y="4360433"/>
            <a:ext cx="262382" cy="262999"/>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3"/>
          <p:cNvSpPr>
            <a:spLocks noEditPoints="1"/>
          </p:cNvSpPr>
          <p:nvPr/>
        </p:nvSpPr>
        <p:spPr bwMode="auto">
          <a:xfrm>
            <a:off x="5452870" y="4381329"/>
            <a:ext cx="243481" cy="220726"/>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21"/>
          <p:cNvSpPr>
            <a:spLocks noChangeAspect="1" noEditPoints="1"/>
          </p:cNvSpPr>
          <p:nvPr/>
        </p:nvSpPr>
        <p:spPr bwMode="auto">
          <a:xfrm>
            <a:off x="4201548" y="4379945"/>
            <a:ext cx="254796" cy="255600"/>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2" name="Group 4"/>
          <p:cNvGrpSpPr/>
          <p:nvPr/>
        </p:nvGrpSpPr>
        <p:grpSpPr>
          <a:xfrm rot="21001845">
            <a:off x="779564" y="3177631"/>
            <a:ext cx="510894" cy="489887"/>
            <a:chOff x="6198981" y="4859013"/>
            <a:chExt cx="1192668" cy="1143629"/>
          </a:xfrm>
        </p:grpSpPr>
        <p:sp>
          <p:nvSpPr>
            <p:cNvPr id="33" name="Rounded Rectangle 5"/>
            <p:cNvSpPr>
              <a:spLocks noChangeArrowheads="1"/>
            </p:cNvSpPr>
            <p:nvPr/>
          </p:nvSpPr>
          <p:spPr bwMode="auto">
            <a:xfrm>
              <a:off x="6198981" y="4880089"/>
              <a:ext cx="1192668" cy="1122553"/>
            </a:xfrm>
            <a:prstGeom prst="roundRect">
              <a:avLst>
                <a:gd name="adj" fmla="val 9375"/>
              </a:avLst>
            </a:prstGeom>
            <a:solidFill>
              <a:schemeClr val="accent2"/>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34" name="TextBox 21"/>
            <p:cNvSpPr txBox="1">
              <a:spLocks noChangeArrowheads="1"/>
            </p:cNvSpPr>
            <p:nvPr/>
          </p:nvSpPr>
          <p:spPr bwMode="auto">
            <a:xfrm>
              <a:off x="6397992" y="4859013"/>
              <a:ext cx="771728" cy="111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1</a:t>
              </a:r>
            </a:p>
          </p:txBody>
        </p:sp>
      </p:grpSp>
      <p:grpSp>
        <p:nvGrpSpPr>
          <p:cNvPr id="35" name="Group 7"/>
          <p:cNvGrpSpPr/>
          <p:nvPr/>
        </p:nvGrpSpPr>
        <p:grpSpPr>
          <a:xfrm rot="20708857">
            <a:off x="3431210" y="2095844"/>
            <a:ext cx="510894" cy="480859"/>
            <a:chOff x="10298783" y="-26450"/>
            <a:chExt cx="1192668" cy="1122553"/>
          </a:xfrm>
        </p:grpSpPr>
        <p:sp>
          <p:nvSpPr>
            <p:cNvPr id="36" name="Rounded Rectangle 8"/>
            <p:cNvSpPr>
              <a:spLocks noChangeArrowheads="1"/>
            </p:cNvSpPr>
            <p:nvPr/>
          </p:nvSpPr>
          <p:spPr bwMode="auto">
            <a:xfrm>
              <a:off x="10298783" y="-26450"/>
              <a:ext cx="1192668" cy="1122553"/>
            </a:xfrm>
            <a:prstGeom prst="roundRect">
              <a:avLst>
                <a:gd name="adj" fmla="val 9375"/>
              </a:avLst>
            </a:prstGeom>
            <a:solidFill>
              <a:schemeClr val="accent3"/>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37" name="TextBox 22"/>
            <p:cNvSpPr txBox="1">
              <a:spLocks noChangeArrowheads="1"/>
            </p:cNvSpPr>
            <p:nvPr/>
          </p:nvSpPr>
          <p:spPr bwMode="auto">
            <a:xfrm>
              <a:off x="10508775" y="-22010"/>
              <a:ext cx="771728" cy="11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2</a:t>
              </a:r>
            </a:p>
          </p:txBody>
        </p:sp>
      </p:grpSp>
      <p:grpSp>
        <p:nvGrpSpPr>
          <p:cNvPr id="38" name="Group 10"/>
          <p:cNvGrpSpPr/>
          <p:nvPr/>
        </p:nvGrpSpPr>
        <p:grpSpPr>
          <a:xfrm rot="882288">
            <a:off x="7912650" y="2086170"/>
            <a:ext cx="510894" cy="485381"/>
            <a:chOff x="21337909" y="1506636"/>
            <a:chExt cx="1192668" cy="1133108"/>
          </a:xfrm>
        </p:grpSpPr>
        <p:sp>
          <p:nvSpPr>
            <p:cNvPr id="39" name="Rounded Rectangle 11"/>
            <p:cNvSpPr>
              <a:spLocks noChangeArrowheads="1"/>
            </p:cNvSpPr>
            <p:nvPr/>
          </p:nvSpPr>
          <p:spPr bwMode="auto">
            <a:xfrm>
              <a:off x="21337909" y="1517192"/>
              <a:ext cx="1192668" cy="1122552"/>
            </a:xfrm>
            <a:prstGeom prst="roundRect">
              <a:avLst>
                <a:gd name="adj" fmla="val 9375"/>
              </a:avLst>
            </a:prstGeom>
            <a:solidFill>
              <a:schemeClr val="accent4"/>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40" name="TextBox 23"/>
            <p:cNvSpPr txBox="1">
              <a:spLocks noChangeArrowheads="1"/>
            </p:cNvSpPr>
            <p:nvPr/>
          </p:nvSpPr>
          <p:spPr bwMode="auto">
            <a:xfrm>
              <a:off x="21548378" y="1506636"/>
              <a:ext cx="771728" cy="11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3</a:t>
              </a:r>
            </a:p>
          </p:txBody>
        </p:sp>
      </p:grpSp>
      <p:grpSp>
        <p:nvGrpSpPr>
          <p:cNvPr id="41" name="Group 13"/>
          <p:cNvGrpSpPr/>
          <p:nvPr/>
        </p:nvGrpSpPr>
        <p:grpSpPr>
          <a:xfrm rot="2298023">
            <a:off x="10721063" y="3052347"/>
            <a:ext cx="510894" cy="486623"/>
            <a:chOff x="28612237" y="4894438"/>
            <a:chExt cx="1192668" cy="1136009"/>
          </a:xfrm>
        </p:grpSpPr>
        <p:sp>
          <p:nvSpPr>
            <p:cNvPr id="42" name="Rounded Rectangle 14"/>
            <p:cNvSpPr>
              <a:spLocks noChangeArrowheads="1"/>
            </p:cNvSpPr>
            <p:nvPr/>
          </p:nvSpPr>
          <p:spPr bwMode="auto">
            <a:xfrm rot="20684149">
              <a:off x="28612237" y="4907894"/>
              <a:ext cx="1192668" cy="1122553"/>
            </a:xfrm>
            <a:prstGeom prst="roundRect">
              <a:avLst>
                <a:gd name="adj" fmla="val 9375"/>
              </a:avLst>
            </a:prstGeom>
            <a:solidFill>
              <a:schemeClr val="accent5"/>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43" name="TextBox 24"/>
            <p:cNvSpPr txBox="1">
              <a:spLocks noChangeArrowheads="1"/>
            </p:cNvSpPr>
            <p:nvPr/>
          </p:nvSpPr>
          <p:spPr bwMode="auto">
            <a:xfrm rot="20681241">
              <a:off x="28820600" y="4894438"/>
              <a:ext cx="771728" cy="11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4</a:t>
              </a:r>
            </a:p>
          </p:txBody>
        </p:sp>
      </p:grpSp>
    </p:spTree>
    <p:extLst>
      <p:ext uri="{BB962C8B-B14F-4D97-AF65-F5344CB8AC3E}">
        <p14:creationId xmlns:p14="http://schemas.microsoft.com/office/powerpoint/2010/main" val="3172603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22" presetClass="entr" presetSubtype="8" fill="hold"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22" presetClass="entr" presetSubtype="4"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 presetClass="entr" presetSubtype="4" fill="hold" grpId="0" nodeType="withEffect">
                                  <p:stCondLst>
                                    <p:cond delay="10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10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100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10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animBg="1"/>
      <p:bldP spid="14" grpId="0" animBg="1"/>
      <p:bldP spid="15" grpId="0"/>
      <p:bldP spid="20" grpId="0"/>
      <p:bldP spid="21" grpId="0"/>
      <p:bldP spid="22" grpId="0"/>
      <p:bldP spid="26" grpId="0" animBg="1"/>
      <p:bldP spid="27"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5</a:t>
            </a:fld>
            <a:endParaRPr lang="id-ID" sz="1200" b="1" dirty="0">
              <a:solidFill>
                <a:schemeClr val="bg1">
                  <a:lumMod val="50000"/>
                </a:schemeClr>
              </a:solidFill>
            </a:endParaRPr>
          </a:p>
        </p:txBody>
      </p:sp>
      <p:cxnSp>
        <p:nvCxnSpPr>
          <p:cNvPr id="8" name="Straight Connector 7"/>
          <p:cNvCxnSpPr/>
          <p:nvPr/>
        </p:nvCxnSpPr>
        <p:spPr>
          <a:xfrm>
            <a:off x="4598902" y="1845304"/>
            <a:ext cx="0" cy="3420000"/>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2338" y="2098348"/>
            <a:ext cx="6431517" cy="913515"/>
          </a:xfrm>
          <a:prstGeom prst="rect">
            <a:avLst/>
          </a:prstGeom>
          <a:noFill/>
        </p:spPr>
        <p:txBody>
          <a:bodyPr wrap="square" rIns="144000" bIns="36000" numCol="1" spcCol="360000">
            <a:spAutoFit/>
          </a:bodyPr>
          <a:lstStyle/>
          <a:p>
            <a:pPr algn="just" eaLnBrk="1" fontAlgn="auto" hangingPunct="1">
              <a:spcBef>
                <a:spcPts val="0"/>
              </a:spcBef>
              <a:spcAft>
                <a:spcPts val="0"/>
              </a:spcAft>
              <a:defRPr/>
            </a:pPr>
            <a:r>
              <a:rPr lang="zh-CN" altLang="en-US" dirty="0" smtClean="0">
                <a:solidFill>
                  <a:schemeClr val="bg1">
                    <a:lumMod val="75000"/>
                  </a:schemeClr>
                </a:solidFill>
                <a:latin typeface="华文中宋" panose="02010600040101010101" pitchFamily="2" charset="-122"/>
                <a:ea typeface="华文中宋" panose="02010600040101010101" pitchFamily="2" charset="-122"/>
              </a:rPr>
              <a:t>主题的选择将会提供用户一套带有主题风格的模板以及符合主题风格的滤镜、表情等元素。用户通过选择合适的主题来创作自己的故事。</a:t>
            </a:r>
            <a:endParaRPr lang="en-US" sz="1100" dirty="0">
              <a:solidFill>
                <a:schemeClr val="bg1">
                  <a:lumMod val="75000"/>
                </a:schemeClr>
              </a:solidFill>
              <a:latin typeface="华文中宋" panose="02010600040101010101" pitchFamily="2" charset="-122"/>
              <a:ea typeface="华文中宋" panose="02010600040101010101" pitchFamily="2" charset="-122"/>
            </a:endParaRPr>
          </a:p>
        </p:txBody>
      </p:sp>
      <p:cxnSp>
        <p:nvCxnSpPr>
          <p:cNvPr id="10" name="Straight Connector 9"/>
          <p:cNvCxnSpPr/>
          <p:nvPr/>
        </p:nvCxnSpPr>
        <p:spPr>
          <a:xfrm>
            <a:off x="5049777" y="3528939"/>
            <a:ext cx="6192000" cy="0"/>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05892" y="1828128"/>
            <a:ext cx="3441559" cy="3403679"/>
            <a:chOff x="847010" y="1955664"/>
            <a:chExt cx="3441559" cy="3403679"/>
          </a:xfrm>
        </p:grpSpPr>
        <p:sp>
          <p:nvSpPr>
            <p:cNvPr id="12" name="Freeform 256"/>
            <p:cNvSpPr>
              <a:spLocks/>
            </p:cNvSpPr>
            <p:nvPr/>
          </p:nvSpPr>
          <p:spPr bwMode="auto">
            <a:xfrm>
              <a:off x="974021" y="1955664"/>
              <a:ext cx="1820495" cy="1246716"/>
            </a:xfrm>
            <a:custGeom>
              <a:avLst/>
              <a:gdLst>
                <a:gd name="T0" fmla="*/ 2147483647 w 969"/>
                <a:gd name="T1" fmla="*/ 2147483647 h 664"/>
                <a:gd name="T2" fmla="*/ 2147483647 w 969"/>
                <a:gd name="T3" fmla="*/ 2147483647 h 664"/>
                <a:gd name="T4" fmla="*/ 2147483647 w 969"/>
                <a:gd name="T5" fmla="*/ 2147483647 h 664"/>
                <a:gd name="T6" fmla="*/ 2147483647 w 969"/>
                <a:gd name="T7" fmla="*/ 2147483647 h 664"/>
                <a:gd name="T8" fmla="*/ 2147483647 w 969"/>
                <a:gd name="T9" fmla="*/ 2147483647 h 664"/>
                <a:gd name="T10" fmla="*/ 2147483647 w 969"/>
                <a:gd name="T11" fmla="*/ 2147483647 h 664"/>
                <a:gd name="T12" fmla="*/ 2147483647 w 969"/>
                <a:gd name="T13" fmla="*/ 2147483647 h 664"/>
                <a:gd name="T14" fmla="*/ 2147483647 w 969"/>
                <a:gd name="T15" fmla="*/ 2147483647 h 664"/>
                <a:gd name="T16" fmla="*/ 2147483647 w 969"/>
                <a:gd name="T17" fmla="*/ 2147483647 h 664"/>
                <a:gd name="T18" fmla="*/ 2147483647 w 969"/>
                <a:gd name="T19" fmla="*/ 2147483647 h 664"/>
                <a:gd name="T20" fmla="*/ 2147483647 w 969"/>
                <a:gd name="T21" fmla="*/ 2147483647 h 664"/>
                <a:gd name="T22" fmla="*/ 2147483647 w 969"/>
                <a:gd name="T23" fmla="*/ 2147483647 h 664"/>
                <a:gd name="T24" fmla="*/ 2147483647 w 969"/>
                <a:gd name="T25" fmla="*/ 2147483647 h 664"/>
                <a:gd name="T26" fmla="*/ 2147483647 w 969"/>
                <a:gd name="T27" fmla="*/ 2147483647 h 664"/>
                <a:gd name="T28" fmla="*/ 2147483647 w 969"/>
                <a:gd name="T29" fmla="*/ 2147483647 h 664"/>
                <a:gd name="T30" fmla="*/ 2147483647 w 969"/>
                <a:gd name="T31" fmla="*/ 2147483647 h 664"/>
                <a:gd name="T32" fmla="*/ 2147483647 w 969"/>
                <a:gd name="T33" fmla="*/ 2147483647 h 664"/>
                <a:gd name="T34" fmla="*/ 2147483647 w 969"/>
                <a:gd name="T35" fmla="*/ 0 h 664"/>
                <a:gd name="T36" fmla="*/ 2147483647 w 969"/>
                <a:gd name="T37" fmla="*/ 2147483647 h 664"/>
                <a:gd name="T38" fmla="*/ 2147483647 w 969"/>
                <a:gd name="T39" fmla="*/ 2147483647 h 664"/>
                <a:gd name="T40" fmla="*/ 2147483647 w 969"/>
                <a:gd name="T41" fmla="*/ 2147483647 h 664"/>
                <a:gd name="T42" fmla="*/ 2147483647 w 969"/>
                <a:gd name="T43" fmla="*/ 2147483647 h 664"/>
                <a:gd name="T44" fmla="*/ 2147483647 w 969"/>
                <a:gd name="T45" fmla="*/ 2147483647 h 664"/>
                <a:gd name="T46" fmla="*/ 2147483647 w 969"/>
                <a:gd name="T47" fmla="*/ 2147483647 h 664"/>
                <a:gd name="T48" fmla="*/ 2147483647 w 969"/>
                <a:gd name="T49" fmla="*/ 2147483647 h 664"/>
                <a:gd name="T50" fmla="*/ 2147483647 w 969"/>
                <a:gd name="T51" fmla="*/ 2147483647 h 664"/>
                <a:gd name="T52" fmla="*/ 2147483647 w 969"/>
                <a:gd name="T53" fmla="*/ 2147483647 h 664"/>
                <a:gd name="T54" fmla="*/ 2147483647 w 969"/>
                <a:gd name="T55" fmla="*/ 2147483647 h 664"/>
                <a:gd name="T56" fmla="*/ 2147483647 w 969"/>
                <a:gd name="T57" fmla="*/ 2147483647 h 664"/>
                <a:gd name="T58" fmla="*/ 2147483647 w 969"/>
                <a:gd name="T59" fmla="*/ 2147483647 h 664"/>
                <a:gd name="T60" fmla="*/ 2147483647 w 969"/>
                <a:gd name="T61" fmla="*/ 2147483647 h 664"/>
                <a:gd name="T62" fmla="*/ 2147483647 w 969"/>
                <a:gd name="T63" fmla="*/ 2147483647 h 664"/>
                <a:gd name="T64" fmla="*/ 2147483647 w 969"/>
                <a:gd name="T65" fmla="*/ 2147483647 h 664"/>
                <a:gd name="T66" fmla="*/ 2147483647 w 969"/>
                <a:gd name="T67" fmla="*/ 2147483647 h 664"/>
                <a:gd name="T68" fmla="*/ 2147483647 w 969"/>
                <a:gd name="T69" fmla="*/ 2147483647 h 6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69"/>
                <a:gd name="T106" fmla="*/ 0 h 664"/>
                <a:gd name="T107" fmla="*/ 969 w 969"/>
                <a:gd name="T108" fmla="*/ 664 h 6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69" h="664">
                  <a:moveTo>
                    <a:pt x="232" y="664"/>
                  </a:moveTo>
                  <a:lnTo>
                    <a:pt x="232" y="664"/>
                  </a:lnTo>
                  <a:lnTo>
                    <a:pt x="241" y="644"/>
                  </a:lnTo>
                  <a:lnTo>
                    <a:pt x="251" y="622"/>
                  </a:lnTo>
                  <a:lnTo>
                    <a:pt x="261" y="601"/>
                  </a:lnTo>
                  <a:lnTo>
                    <a:pt x="273" y="580"/>
                  </a:lnTo>
                  <a:lnTo>
                    <a:pt x="285" y="561"/>
                  </a:lnTo>
                  <a:lnTo>
                    <a:pt x="298" y="541"/>
                  </a:lnTo>
                  <a:lnTo>
                    <a:pt x="311" y="522"/>
                  </a:lnTo>
                  <a:lnTo>
                    <a:pt x="325" y="504"/>
                  </a:lnTo>
                  <a:lnTo>
                    <a:pt x="339" y="485"/>
                  </a:lnTo>
                  <a:lnTo>
                    <a:pt x="355" y="469"/>
                  </a:lnTo>
                  <a:lnTo>
                    <a:pt x="372" y="452"/>
                  </a:lnTo>
                  <a:lnTo>
                    <a:pt x="387" y="435"/>
                  </a:lnTo>
                  <a:lnTo>
                    <a:pt x="404" y="419"/>
                  </a:lnTo>
                  <a:lnTo>
                    <a:pt x="422" y="404"/>
                  </a:lnTo>
                  <a:lnTo>
                    <a:pt x="440" y="389"/>
                  </a:lnTo>
                  <a:lnTo>
                    <a:pt x="460" y="375"/>
                  </a:lnTo>
                  <a:lnTo>
                    <a:pt x="478" y="362"/>
                  </a:lnTo>
                  <a:lnTo>
                    <a:pt x="499" y="349"/>
                  </a:lnTo>
                  <a:lnTo>
                    <a:pt x="518" y="338"/>
                  </a:lnTo>
                  <a:lnTo>
                    <a:pt x="539" y="326"/>
                  </a:lnTo>
                  <a:lnTo>
                    <a:pt x="560" y="316"/>
                  </a:lnTo>
                  <a:lnTo>
                    <a:pt x="582" y="305"/>
                  </a:lnTo>
                  <a:lnTo>
                    <a:pt x="604" y="296"/>
                  </a:lnTo>
                  <a:lnTo>
                    <a:pt x="626" y="288"/>
                  </a:lnTo>
                  <a:lnTo>
                    <a:pt x="648" y="281"/>
                  </a:lnTo>
                  <a:lnTo>
                    <a:pt x="671" y="274"/>
                  </a:lnTo>
                  <a:lnTo>
                    <a:pt x="694" y="268"/>
                  </a:lnTo>
                  <a:lnTo>
                    <a:pt x="718" y="262"/>
                  </a:lnTo>
                  <a:lnTo>
                    <a:pt x="742" y="258"/>
                  </a:lnTo>
                  <a:lnTo>
                    <a:pt x="767" y="255"/>
                  </a:lnTo>
                  <a:lnTo>
                    <a:pt x="792" y="252"/>
                  </a:lnTo>
                  <a:lnTo>
                    <a:pt x="816" y="251"/>
                  </a:lnTo>
                  <a:lnTo>
                    <a:pt x="969" y="129"/>
                  </a:lnTo>
                  <a:lnTo>
                    <a:pt x="849" y="0"/>
                  </a:lnTo>
                  <a:lnTo>
                    <a:pt x="812" y="2"/>
                  </a:lnTo>
                  <a:lnTo>
                    <a:pt x="777" y="3"/>
                  </a:lnTo>
                  <a:lnTo>
                    <a:pt x="741" y="7"/>
                  </a:lnTo>
                  <a:lnTo>
                    <a:pt x="707" y="12"/>
                  </a:lnTo>
                  <a:lnTo>
                    <a:pt x="672" y="17"/>
                  </a:lnTo>
                  <a:lnTo>
                    <a:pt x="639" y="25"/>
                  </a:lnTo>
                  <a:lnTo>
                    <a:pt x="605" y="33"/>
                  </a:lnTo>
                  <a:lnTo>
                    <a:pt x="573" y="43"/>
                  </a:lnTo>
                  <a:lnTo>
                    <a:pt x="540" y="54"/>
                  </a:lnTo>
                  <a:lnTo>
                    <a:pt x="509" y="65"/>
                  </a:lnTo>
                  <a:lnTo>
                    <a:pt x="478" y="78"/>
                  </a:lnTo>
                  <a:lnTo>
                    <a:pt x="447" y="93"/>
                  </a:lnTo>
                  <a:lnTo>
                    <a:pt x="417" y="108"/>
                  </a:lnTo>
                  <a:lnTo>
                    <a:pt x="387" y="124"/>
                  </a:lnTo>
                  <a:lnTo>
                    <a:pt x="359" y="142"/>
                  </a:lnTo>
                  <a:lnTo>
                    <a:pt x="331" y="160"/>
                  </a:lnTo>
                  <a:lnTo>
                    <a:pt x="304" y="179"/>
                  </a:lnTo>
                  <a:lnTo>
                    <a:pt x="277" y="199"/>
                  </a:lnTo>
                  <a:lnTo>
                    <a:pt x="251" y="220"/>
                  </a:lnTo>
                  <a:lnTo>
                    <a:pt x="226" y="242"/>
                  </a:lnTo>
                  <a:lnTo>
                    <a:pt x="202" y="265"/>
                  </a:lnTo>
                  <a:lnTo>
                    <a:pt x="180" y="288"/>
                  </a:lnTo>
                  <a:lnTo>
                    <a:pt x="156" y="313"/>
                  </a:lnTo>
                  <a:lnTo>
                    <a:pt x="136" y="339"/>
                  </a:lnTo>
                  <a:lnTo>
                    <a:pt x="115" y="365"/>
                  </a:lnTo>
                  <a:lnTo>
                    <a:pt x="95" y="392"/>
                  </a:lnTo>
                  <a:lnTo>
                    <a:pt x="77" y="419"/>
                  </a:lnTo>
                  <a:lnTo>
                    <a:pt x="59" y="448"/>
                  </a:lnTo>
                  <a:lnTo>
                    <a:pt x="42" y="476"/>
                  </a:lnTo>
                  <a:lnTo>
                    <a:pt x="27" y="506"/>
                  </a:lnTo>
                  <a:lnTo>
                    <a:pt x="12" y="536"/>
                  </a:lnTo>
                  <a:lnTo>
                    <a:pt x="0" y="567"/>
                  </a:lnTo>
                  <a:lnTo>
                    <a:pt x="156" y="492"/>
                  </a:lnTo>
                  <a:lnTo>
                    <a:pt x="232" y="664"/>
                  </a:lnTo>
                  <a:close/>
                </a:path>
              </a:pathLst>
            </a:custGeom>
            <a:solidFill>
              <a:schemeClr val="accent5"/>
            </a:solidFill>
            <a:ln w="9525">
              <a:noFill/>
              <a:miter lim="800000"/>
              <a:headEnd/>
              <a:tailEnd/>
            </a:ln>
            <a:effectLst/>
          </p:spPr>
          <p:txBody>
            <a:bodyPr anchor="ctr"/>
            <a:lstStyle>
              <a:lvl1pPr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Calibri" panose="020F0502020204030204" pitchFamily="34" charset="0"/>
                <a:buAutoNum type="arabicPeriod"/>
              </a:pPr>
              <a:endParaRPr lang="id-ID" altLang="id-ID" sz="1100" noProof="1">
                <a:solidFill>
                  <a:srgbClr val="FFFFFF"/>
                </a:solidFill>
                <a:latin typeface="+mn-lt"/>
              </a:endParaRPr>
            </a:p>
          </p:txBody>
        </p:sp>
        <p:sp>
          <p:nvSpPr>
            <p:cNvPr id="13" name="Freeform 257"/>
            <p:cNvSpPr>
              <a:spLocks/>
            </p:cNvSpPr>
            <p:nvPr/>
          </p:nvSpPr>
          <p:spPr bwMode="auto">
            <a:xfrm>
              <a:off x="2580602" y="1960121"/>
              <a:ext cx="1641119" cy="1504081"/>
            </a:xfrm>
            <a:custGeom>
              <a:avLst/>
              <a:gdLst>
                <a:gd name="T0" fmla="*/ 0 w 875"/>
                <a:gd name="T1" fmla="*/ 2147483647 h 801"/>
                <a:gd name="T2" fmla="*/ 2147483647 w 875"/>
                <a:gd name="T3" fmla="*/ 2147483647 h 801"/>
                <a:gd name="T4" fmla="*/ 2147483647 w 875"/>
                <a:gd name="T5" fmla="*/ 2147483647 h 801"/>
                <a:gd name="T6" fmla="*/ 2147483647 w 875"/>
                <a:gd name="T7" fmla="*/ 2147483647 h 801"/>
                <a:gd name="T8" fmla="*/ 2147483647 w 875"/>
                <a:gd name="T9" fmla="*/ 2147483647 h 801"/>
                <a:gd name="T10" fmla="*/ 2147483647 w 875"/>
                <a:gd name="T11" fmla="*/ 2147483647 h 801"/>
                <a:gd name="T12" fmla="*/ 2147483647 w 875"/>
                <a:gd name="T13" fmla="*/ 2147483647 h 801"/>
                <a:gd name="T14" fmla="*/ 2147483647 w 875"/>
                <a:gd name="T15" fmla="*/ 2147483647 h 801"/>
                <a:gd name="T16" fmla="*/ 2147483647 w 875"/>
                <a:gd name="T17" fmla="*/ 2147483647 h 801"/>
                <a:gd name="T18" fmla="*/ 2147483647 w 875"/>
                <a:gd name="T19" fmla="*/ 2147483647 h 801"/>
                <a:gd name="T20" fmla="*/ 2147483647 w 875"/>
                <a:gd name="T21" fmla="*/ 2147483647 h 801"/>
                <a:gd name="T22" fmla="*/ 2147483647 w 875"/>
                <a:gd name="T23" fmla="*/ 2147483647 h 801"/>
                <a:gd name="T24" fmla="*/ 2147483647 w 875"/>
                <a:gd name="T25" fmla="*/ 2147483647 h 801"/>
                <a:gd name="T26" fmla="*/ 2147483647 w 875"/>
                <a:gd name="T27" fmla="*/ 2147483647 h 801"/>
                <a:gd name="T28" fmla="*/ 2147483647 w 875"/>
                <a:gd name="T29" fmla="*/ 2147483647 h 801"/>
                <a:gd name="T30" fmla="*/ 2147483647 w 875"/>
                <a:gd name="T31" fmla="*/ 2147483647 h 801"/>
                <a:gd name="T32" fmla="*/ 2147483647 w 875"/>
                <a:gd name="T33" fmla="*/ 2147483647 h 801"/>
                <a:gd name="T34" fmla="*/ 2147483647 w 875"/>
                <a:gd name="T35" fmla="*/ 2147483647 h 801"/>
                <a:gd name="T36" fmla="*/ 2147483647 w 875"/>
                <a:gd name="T37" fmla="*/ 2147483647 h 801"/>
                <a:gd name="T38" fmla="*/ 2147483647 w 875"/>
                <a:gd name="T39" fmla="*/ 2147483647 h 801"/>
                <a:gd name="T40" fmla="*/ 2147483647 w 875"/>
                <a:gd name="T41" fmla="*/ 2147483647 h 801"/>
                <a:gd name="T42" fmla="*/ 2147483647 w 875"/>
                <a:gd name="T43" fmla="*/ 2147483647 h 801"/>
                <a:gd name="T44" fmla="*/ 2147483647 w 875"/>
                <a:gd name="T45" fmla="*/ 2147483647 h 801"/>
                <a:gd name="T46" fmla="*/ 2147483647 w 875"/>
                <a:gd name="T47" fmla="*/ 2147483647 h 801"/>
                <a:gd name="T48" fmla="*/ 2147483647 w 875"/>
                <a:gd name="T49" fmla="*/ 2147483647 h 801"/>
                <a:gd name="T50" fmla="*/ 2147483647 w 875"/>
                <a:gd name="T51" fmla="*/ 2147483647 h 801"/>
                <a:gd name="T52" fmla="*/ 2147483647 w 875"/>
                <a:gd name="T53" fmla="*/ 2147483647 h 801"/>
                <a:gd name="T54" fmla="*/ 2147483647 w 875"/>
                <a:gd name="T55" fmla="*/ 2147483647 h 801"/>
                <a:gd name="T56" fmla="*/ 2147483647 w 875"/>
                <a:gd name="T57" fmla="*/ 2147483647 h 801"/>
                <a:gd name="T58" fmla="*/ 2147483647 w 875"/>
                <a:gd name="T59" fmla="*/ 2147483647 h 801"/>
                <a:gd name="T60" fmla="*/ 2147483647 w 875"/>
                <a:gd name="T61" fmla="*/ 2147483647 h 801"/>
                <a:gd name="T62" fmla="*/ 2147483647 w 875"/>
                <a:gd name="T63" fmla="*/ 2147483647 h 801"/>
                <a:gd name="T64" fmla="*/ 2147483647 w 875"/>
                <a:gd name="T65" fmla="*/ 2147483647 h 801"/>
                <a:gd name="T66" fmla="*/ 2147483647 w 875"/>
                <a:gd name="T67" fmla="*/ 2147483647 h 801"/>
                <a:gd name="T68" fmla="*/ 2147483647 w 875"/>
                <a:gd name="T69" fmla="*/ 2147483647 h 8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75"/>
                <a:gd name="T106" fmla="*/ 0 h 801"/>
                <a:gd name="T107" fmla="*/ 875 w 875"/>
                <a:gd name="T108" fmla="*/ 801 h 8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75" h="801">
                  <a:moveTo>
                    <a:pt x="0" y="249"/>
                  </a:moveTo>
                  <a:lnTo>
                    <a:pt x="0" y="249"/>
                  </a:lnTo>
                  <a:lnTo>
                    <a:pt x="26" y="249"/>
                  </a:lnTo>
                  <a:lnTo>
                    <a:pt x="53" y="251"/>
                  </a:lnTo>
                  <a:lnTo>
                    <a:pt x="79" y="254"/>
                  </a:lnTo>
                  <a:lnTo>
                    <a:pt x="105" y="258"/>
                  </a:lnTo>
                  <a:lnTo>
                    <a:pt x="131" y="262"/>
                  </a:lnTo>
                  <a:lnTo>
                    <a:pt x="156" y="268"/>
                  </a:lnTo>
                  <a:lnTo>
                    <a:pt x="180" y="275"/>
                  </a:lnTo>
                  <a:lnTo>
                    <a:pt x="205" y="282"/>
                  </a:lnTo>
                  <a:lnTo>
                    <a:pt x="228" y="290"/>
                  </a:lnTo>
                  <a:lnTo>
                    <a:pt x="253" y="299"/>
                  </a:lnTo>
                  <a:lnTo>
                    <a:pt x="275" y="310"/>
                  </a:lnTo>
                  <a:lnTo>
                    <a:pt x="298" y="320"/>
                  </a:lnTo>
                  <a:lnTo>
                    <a:pt x="320" y="333"/>
                  </a:lnTo>
                  <a:lnTo>
                    <a:pt x="341" y="345"/>
                  </a:lnTo>
                  <a:lnTo>
                    <a:pt x="363" y="359"/>
                  </a:lnTo>
                  <a:lnTo>
                    <a:pt x="384" y="372"/>
                  </a:lnTo>
                  <a:lnTo>
                    <a:pt x="403" y="387"/>
                  </a:lnTo>
                  <a:lnTo>
                    <a:pt x="423" y="403"/>
                  </a:lnTo>
                  <a:lnTo>
                    <a:pt x="441" y="419"/>
                  </a:lnTo>
                  <a:lnTo>
                    <a:pt x="459" y="435"/>
                  </a:lnTo>
                  <a:lnTo>
                    <a:pt x="477" y="454"/>
                  </a:lnTo>
                  <a:lnTo>
                    <a:pt x="494" y="472"/>
                  </a:lnTo>
                  <a:lnTo>
                    <a:pt x="510" y="491"/>
                  </a:lnTo>
                  <a:lnTo>
                    <a:pt x="525" y="511"/>
                  </a:lnTo>
                  <a:lnTo>
                    <a:pt x="540" y="530"/>
                  </a:lnTo>
                  <a:lnTo>
                    <a:pt x="554" y="551"/>
                  </a:lnTo>
                  <a:lnTo>
                    <a:pt x="567" y="572"/>
                  </a:lnTo>
                  <a:lnTo>
                    <a:pt x="580" y="594"/>
                  </a:lnTo>
                  <a:lnTo>
                    <a:pt x="591" y="616"/>
                  </a:lnTo>
                  <a:lnTo>
                    <a:pt x="602" y="638"/>
                  </a:lnTo>
                  <a:lnTo>
                    <a:pt x="611" y="661"/>
                  </a:lnTo>
                  <a:lnTo>
                    <a:pt x="620" y="684"/>
                  </a:lnTo>
                  <a:lnTo>
                    <a:pt x="778" y="801"/>
                  </a:lnTo>
                  <a:lnTo>
                    <a:pt x="875" y="652"/>
                  </a:lnTo>
                  <a:lnTo>
                    <a:pt x="864" y="618"/>
                  </a:lnTo>
                  <a:lnTo>
                    <a:pt x="852" y="584"/>
                  </a:lnTo>
                  <a:lnTo>
                    <a:pt x="839" y="552"/>
                  </a:lnTo>
                  <a:lnTo>
                    <a:pt x="823" y="520"/>
                  </a:lnTo>
                  <a:lnTo>
                    <a:pt x="808" y="487"/>
                  </a:lnTo>
                  <a:lnTo>
                    <a:pt x="791" y="457"/>
                  </a:lnTo>
                  <a:lnTo>
                    <a:pt x="773" y="426"/>
                  </a:lnTo>
                  <a:lnTo>
                    <a:pt x="753" y="398"/>
                  </a:lnTo>
                  <a:lnTo>
                    <a:pt x="733" y="369"/>
                  </a:lnTo>
                  <a:lnTo>
                    <a:pt x="712" y="341"/>
                  </a:lnTo>
                  <a:lnTo>
                    <a:pt x="689" y="314"/>
                  </a:lnTo>
                  <a:lnTo>
                    <a:pt x="665" y="288"/>
                  </a:lnTo>
                  <a:lnTo>
                    <a:pt x="641" y="263"/>
                  </a:lnTo>
                  <a:lnTo>
                    <a:pt x="616" y="238"/>
                  </a:lnTo>
                  <a:lnTo>
                    <a:pt x="589" y="215"/>
                  </a:lnTo>
                  <a:lnTo>
                    <a:pt x="562" y="193"/>
                  </a:lnTo>
                  <a:lnTo>
                    <a:pt x="534" y="172"/>
                  </a:lnTo>
                  <a:lnTo>
                    <a:pt x="505" y="153"/>
                  </a:lnTo>
                  <a:lnTo>
                    <a:pt x="475" y="133"/>
                  </a:lnTo>
                  <a:lnTo>
                    <a:pt x="445" y="115"/>
                  </a:lnTo>
                  <a:lnTo>
                    <a:pt x="412" y="98"/>
                  </a:lnTo>
                  <a:lnTo>
                    <a:pt x="381" y="83"/>
                  </a:lnTo>
                  <a:lnTo>
                    <a:pt x="348" y="69"/>
                  </a:lnTo>
                  <a:lnTo>
                    <a:pt x="315" y="56"/>
                  </a:lnTo>
                  <a:lnTo>
                    <a:pt x="280" y="44"/>
                  </a:lnTo>
                  <a:lnTo>
                    <a:pt x="247" y="33"/>
                  </a:lnTo>
                  <a:lnTo>
                    <a:pt x="212" y="24"/>
                  </a:lnTo>
                  <a:lnTo>
                    <a:pt x="175" y="17"/>
                  </a:lnTo>
                  <a:lnTo>
                    <a:pt x="139" y="10"/>
                  </a:lnTo>
                  <a:lnTo>
                    <a:pt x="103" y="5"/>
                  </a:lnTo>
                  <a:lnTo>
                    <a:pt x="65" y="1"/>
                  </a:lnTo>
                  <a:lnTo>
                    <a:pt x="27" y="0"/>
                  </a:lnTo>
                  <a:lnTo>
                    <a:pt x="149" y="128"/>
                  </a:lnTo>
                  <a:lnTo>
                    <a:pt x="0" y="249"/>
                  </a:lnTo>
                  <a:close/>
                </a:path>
              </a:pathLst>
            </a:custGeom>
            <a:solidFill>
              <a:schemeClr val="accent1"/>
            </a:solidFill>
            <a:ln w="9525">
              <a:noFill/>
              <a:miter lim="800000"/>
              <a:headEnd/>
              <a:tailEnd/>
            </a:ln>
            <a:effectLst/>
          </p:spPr>
          <p:txBody>
            <a:bodyPr anchor="ctr"/>
            <a:lstStyle>
              <a:lvl1pPr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id-ID" altLang="id-ID" sz="1100" noProof="1">
                <a:solidFill>
                  <a:srgbClr val="FFFFFF"/>
                </a:solidFill>
                <a:latin typeface="+mn-lt"/>
              </a:endParaRPr>
            </a:p>
          </p:txBody>
        </p:sp>
        <p:sp>
          <p:nvSpPr>
            <p:cNvPr id="14" name="Freeform 258"/>
            <p:cNvSpPr>
              <a:spLocks/>
            </p:cNvSpPr>
            <p:nvPr/>
          </p:nvSpPr>
          <p:spPr bwMode="auto">
            <a:xfrm>
              <a:off x="3319273" y="3243603"/>
              <a:ext cx="969296" cy="1731364"/>
            </a:xfrm>
            <a:custGeom>
              <a:avLst/>
              <a:gdLst>
                <a:gd name="T0" fmla="*/ 2147483647 w 516"/>
                <a:gd name="T1" fmla="*/ 2147483647 h 922"/>
                <a:gd name="T2" fmla="*/ 2147483647 w 516"/>
                <a:gd name="T3" fmla="*/ 2147483647 h 922"/>
                <a:gd name="T4" fmla="*/ 2147483647 w 516"/>
                <a:gd name="T5" fmla="*/ 2147483647 h 922"/>
                <a:gd name="T6" fmla="*/ 2147483647 w 516"/>
                <a:gd name="T7" fmla="*/ 2147483647 h 922"/>
                <a:gd name="T8" fmla="*/ 2147483647 w 516"/>
                <a:gd name="T9" fmla="*/ 2147483647 h 922"/>
                <a:gd name="T10" fmla="*/ 2147483647 w 516"/>
                <a:gd name="T11" fmla="*/ 2147483647 h 922"/>
                <a:gd name="T12" fmla="*/ 2147483647 w 516"/>
                <a:gd name="T13" fmla="*/ 2147483647 h 922"/>
                <a:gd name="T14" fmla="*/ 2147483647 w 516"/>
                <a:gd name="T15" fmla="*/ 2147483647 h 922"/>
                <a:gd name="T16" fmla="*/ 2147483647 w 516"/>
                <a:gd name="T17" fmla="*/ 2147483647 h 922"/>
                <a:gd name="T18" fmla="*/ 2147483647 w 516"/>
                <a:gd name="T19" fmla="*/ 0 h 922"/>
                <a:gd name="T20" fmla="*/ 2147483647 w 516"/>
                <a:gd name="T21" fmla="*/ 2147483647 h 922"/>
                <a:gd name="T22" fmla="*/ 2147483647 w 516"/>
                <a:gd name="T23" fmla="*/ 2147483647 h 922"/>
                <a:gd name="T24" fmla="*/ 2147483647 w 516"/>
                <a:gd name="T25" fmla="*/ 2147483647 h 922"/>
                <a:gd name="T26" fmla="*/ 2147483647 w 516"/>
                <a:gd name="T27" fmla="*/ 2147483647 h 922"/>
                <a:gd name="T28" fmla="*/ 2147483647 w 516"/>
                <a:gd name="T29" fmla="*/ 2147483647 h 922"/>
                <a:gd name="T30" fmla="*/ 2147483647 w 516"/>
                <a:gd name="T31" fmla="*/ 2147483647 h 922"/>
                <a:gd name="T32" fmla="*/ 2147483647 w 516"/>
                <a:gd name="T33" fmla="*/ 2147483647 h 922"/>
                <a:gd name="T34" fmla="*/ 2147483647 w 516"/>
                <a:gd name="T35" fmla="*/ 2147483647 h 922"/>
                <a:gd name="T36" fmla="*/ 2147483647 w 516"/>
                <a:gd name="T37" fmla="*/ 2147483647 h 922"/>
                <a:gd name="T38" fmla="*/ 2147483647 w 516"/>
                <a:gd name="T39" fmla="*/ 2147483647 h 922"/>
                <a:gd name="T40" fmla="*/ 2147483647 w 516"/>
                <a:gd name="T41" fmla="*/ 2147483647 h 922"/>
                <a:gd name="T42" fmla="*/ 2147483647 w 516"/>
                <a:gd name="T43" fmla="*/ 2147483647 h 922"/>
                <a:gd name="T44" fmla="*/ 2147483647 w 516"/>
                <a:gd name="T45" fmla="*/ 2147483647 h 922"/>
                <a:gd name="T46" fmla="*/ 2147483647 w 516"/>
                <a:gd name="T47" fmla="*/ 2147483647 h 922"/>
                <a:gd name="T48" fmla="*/ 2147483647 w 516"/>
                <a:gd name="T49" fmla="*/ 2147483647 h 922"/>
                <a:gd name="T50" fmla="*/ 2147483647 w 516"/>
                <a:gd name="T51" fmla="*/ 2147483647 h 922"/>
                <a:gd name="T52" fmla="*/ 2147483647 w 516"/>
                <a:gd name="T53" fmla="*/ 2147483647 h 922"/>
                <a:gd name="T54" fmla="*/ 2147483647 w 516"/>
                <a:gd name="T55" fmla="*/ 2147483647 h 922"/>
                <a:gd name="T56" fmla="*/ 2147483647 w 516"/>
                <a:gd name="T57" fmla="*/ 2147483647 h 922"/>
                <a:gd name="T58" fmla="*/ 2147483647 w 516"/>
                <a:gd name="T59" fmla="*/ 2147483647 h 922"/>
                <a:gd name="T60" fmla="*/ 2147483647 w 516"/>
                <a:gd name="T61" fmla="*/ 2147483647 h 922"/>
                <a:gd name="T62" fmla="*/ 2147483647 w 516"/>
                <a:gd name="T63" fmla="*/ 2147483647 h 922"/>
                <a:gd name="T64" fmla="*/ 2147483647 w 516"/>
                <a:gd name="T65" fmla="*/ 2147483647 h 922"/>
                <a:gd name="T66" fmla="*/ 2147483647 w 516"/>
                <a:gd name="T67" fmla="*/ 2147483647 h 922"/>
                <a:gd name="T68" fmla="*/ 2147483647 w 516"/>
                <a:gd name="T69" fmla="*/ 2147483647 h 922"/>
                <a:gd name="T70" fmla="*/ 2147483647 w 516"/>
                <a:gd name="T71" fmla="*/ 2147483647 h 922"/>
                <a:gd name="T72" fmla="*/ 2147483647 w 516"/>
                <a:gd name="T73" fmla="*/ 2147483647 h 922"/>
                <a:gd name="T74" fmla="*/ 2147483647 w 516"/>
                <a:gd name="T75" fmla="*/ 2147483647 h 922"/>
                <a:gd name="T76" fmla="*/ 0 w 516"/>
                <a:gd name="T77" fmla="*/ 2147483647 h 922"/>
                <a:gd name="T78" fmla="*/ 2147483647 w 516"/>
                <a:gd name="T79" fmla="*/ 2147483647 h 922"/>
                <a:gd name="T80" fmla="*/ 2147483647 w 516"/>
                <a:gd name="T81" fmla="*/ 2147483647 h 922"/>
                <a:gd name="T82" fmla="*/ 2147483647 w 516"/>
                <a:gd name="T83" fmla="*/ 2147483647 h 922"/>
                <a:gd name="T84" fmla="*/ 2147483647 w 516"/>
                <a:gd name="T85" fmla="*/ 2147483647 h 922"/>
                <a:gd name="T86" fmla="*/ 2147483647 w 516"/>
                <a:gd name="T87" fmla="*/ 2147483647 h 922"/>
                <a:gd name="T88" fmla="*/ 2147483647 w 516"/>
                <a:gd name="T89" fmla="*/ 2147483647 h 922"/>
                <a:gd name="T90" fmla="*/ 2147483647 w 516"/>
                <a:gd name="T91" fmla="*/ 2147483647 h 922"/>
                <a:gd name="T92" fmla="*/ 2147483647 w 516"/>
                <a:gd name="T93" fmla="*/ 2147483647 h 922"/>
                <a:gd name="T94" fmla="*/ 2147483647 w 516"/>
                <a:gd name="T95" fmla="*/ 2147483647 h 922"/>
                <a:gd name="T96" fmla="*/ 2147483647 w 516"/>
                <a:gd name="T97" fmla="*/ 2147483647 h 922"/>
                <a:gd name="T98" fmla="*/ 2147483647 w 516"/>
                <a:gd name="T99" fmla="*/ 2147483647 h 922"/>
                <a:gd name="T100" fmla="*/ 2147483647 w 516"/>
                <a:gd name="T101" fmla="*/ 2147483647 h 922"/>
                <a:gd name="T102" fmla="*/ 2147483647 w 516"/>
                <a:gd name="T103" fmla="*/ 2147483647 h 922"/>
                <a:gd name="T104" fmla="*/ 2147483647 w 516"/>
                <a:gd name="T105" fmla="*/ 2147483647 h 922"/>
                <a:gd name="T106" fmla="*/ 2147483647 w 516"/>
                <a:gd name="T107" fmla="*/ 2147483647 h 922"/>
                <a:gd name="T108" fmla="*/ 2147483647 w 516"/>
                <a:gd name="T109" fmla="*/ 2147483647 h 922"/>
                <a:gd name="T110" fmla="*/ 2147483647 w 516"/>
                <a:gd name="T111" fmla="*/ 2147483647 h 922"/>
                <a:gd name="T112" fmla="*/ 2147483647 w 516"/>
                <a:gd name="T113" fmla="*/ 2147483647 h 922"/>
                <a:gd name="T114" fmla="*/ 2147483647 w 516"/>
                <a:gd name="T115" fmla="*/ 2147483647 h 9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16"/>
                <a:gd name="T175" fmla="*/ 0 h 922"/>
                <a:gd name="T176" fmla="*/ 516 w 516"/>
                <a:gd name="T177" fmla="*/ 922 h 9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16" h="922">
                  <a:moveTo>
                    <a:pt x="516" y="221"/>
                  </a:moveTo>
                  <a:lnTo>
                    <a:pt x="516" y="221"/>
                  </a:lnTo>
                  <a:lnTo>
                    <a:pt x="516" y="192"/>
                  </a:lnTo>
                  <a:lnTo>
                    <a:pt x="515" y="164"/>
                  </a:lnTo>
                  <a:lnTo>
                    <a:pt x="512" y="136"/>
                  </a:lnTo>
                  <a:lnTo>
                    <a:pt x="510" y="108"/>
                  </a:lnTo>
                  <a:lnTo>
                    <a:pt x="506" y="81"/>
                  </a:lnTo>
                  <a:lnTo>
                    <a:pt x="501" y="53"/>
                  </a:lnTo>
                  <a:lnTo>
                    <a:pt x="496" y="26"/>
                  </a:lnTo>
                  <a:lnTo>
                    <a:pt x="489" y="0"/>
                  </a:lnTo>
                  <a:lnTo>
                    <a:pt x="391" y="152"/>
                  </a:lnTo>
                  <a:lnTo>
                    <a:pt x="239" y="39"/>
                  </a:lnTo>
                  <a:lnTo>
                    <a:pt x="245" y="61"/>
                  </a:lnTo>
                  <a:lnTo>
                    <a:pt x="251" y="83"/>
                  </a:lnTo>
                  <a:lnTo>
                    <a:pt x="254" y="105"/>
                  </a:lnTo>
                  <a:lnTo>
                    <a:pt x="258" y="129"/>
                  </a:lnTo>
                  <a:lnTo>
                    <a:pt x="261" y="151"/>
                  </a:lnTo>
                  <a:lnTo>
                    <a:pt x="264" y="174"/>
                  </a:lnTo>
                  <a:lnTo>
                    <a:pt x="265" y="197"/>
                  </a:lnTo>
                  <a:lnTo>
                    <a:pt x="265" y="221"/>
                  </a:lnTo>
                  <a:lnTo>
                    <a:pt x="264" y="258"/>
                  </a:lnTo>
                  <a:lnTo>
                    <a:pt x="261" y="295"/>
                  </a:lnTo>
                  <a:lnTo>
                    <a:pt x="256" y="331"/>
                  </a:lnTo>
                  <a:lnTo>
                    <a:pt x="249" y="366"/>
                  </a:lnTo>
                  <a:lnTo>
                    <a:pt x="240" y="400"/>
                  </a:lnTo>
                  <a:lnTo>
                    <a:pt x="228" y="433"/>
                  </a:lnTo>
                  <a:lnTo>
                    <a:pt x="217" y="467"/>
                  </a:lnTo>
                  <a:lnTo>
                    <a:pt x="203" y="499"/>
                  </a:lnTo>
                  <a:lnTo>
                    <a:pt x="187" y="531"/>
                  </a:lnTo>
                  <a:lnTo>
                    <a:pt x="169" y="560"/>
                  </a:lnTo>
                  <a:lnTo>
                    <a:pt x="151" y="590"/>
                  </a:lnTo>
                  <a:lnTo>
                    <a:pt x="130" y="617"/>
                  </a:lnTo>
                  <a:lnTo>
                    <a:pt x="108" y="645"/>
                  </a:lnTo>
                  <a:lnTo>
                    <a:pt x="85" y="671"/>
                  </a:lnTo>
                  <a:lnTo>
                    <a:pt x="60" y="695"/>
                  </a:lnTo>
                  <a:lnTo>
                    <a:pt x="34" y="719"/>
                  </a:lnTo>
                  <a:lnTo>
                    <a:pt x="0" y="899"/>
                  </a:lnTo>
                  <a:lnTo>
                    <a:pt x="181" y="922"/>
                  </a:lnTo>
                  <a:lnTo>
                    <a:pt x="218" y="890"/>
                  </a:lnTo>
                  <a:lnTo>
                    <a:pt x="254" y="856"/>
                  </a:lnTo>
                  <a:lnTo>
                    <a:pt x="288" y="820"/>
                  </a:lnTo>
                  <a:lnTo>
                    <a:pt x="319" y="782"/>
                  </a:lnTo>
                  <a:lnTo>
                    <a:pt x="349" y="743"/>
                  </a:lnTo>
                  <a:lnTo>
                    <a:pt x="378" y="702"/>
                  </a:lnTo>
                  <a:lnTo>
                    <a:pt x="402" y="659"/>
                  </a:lnTo>
                  <a:lnTo>
                    <a:pt x="426" y="615"/>
                  </a:lnTo>
                  <a:lnTo>
                    <a:pt x="446" y="569"/>
                  </a:lnTo>
                  <a:lnTo>
                    <a:pt x="464" y="523"/>
                  </a:lnTo>
                  <a:lnTo>
                    <a:pt x="480" y="475"/>
                  </a:lnTo>
                  <a:lnTo>
                    <a:pt x="493" y="427"/>
                  </a:lnTo>
                  <a:lnTo>
                    <a:pt x="503" y="376"/>
                  </a:lnTo>
                  <a:lnTo>
                    <a:pt x="511" y="326"/>
                  </a:lnTo>
                  <a:lnTo>
                    <a:pt x="515" y="274"/>
                  </a:lnTo>
                  <a:lnTo>
                    <a:pt x="516" y="221"/>
                  </a:lnTo>
                  <a:close/>
                </a:path>
              </a:pathLst>
            </a:custGeom>
            <a:solidFill>
              <a:schemeClr val="accent2"/>
            </a:solidFill>
            <a:ln w="9525">
              <a:noFill/>
              <a:miter lim="800000"/>
              <a:headEnd/>
              <a:tailEnd/>
            </a:ln>
            <a:effectLst/>
          </p:spPr>
          <p:txBody>
            <a:bodyPr anchor="ctr"/>
            <a:lstStyle>
              <a:lvl1pPr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Calibri" panose="020F0502020204030204" pitchFamily="34" charset="0"/>
                <a:buAutoNum type="arabicPeriod"/>
              </a:pPr>
              <a:endParaRPr lang="id-ID" altLang="id-ID" sz="1100" noProof="1">
                <a:solidFill>
                  <a:srgbClr val="FFFFFF"/>
                </a:solidFill>
                <a:latin typeface="+mn-lt"/>
              </a:endParaRPr>
            </a:p>
          </p:txBody>
        </p:sp>
        <p:sp>
          <p:nvSpPr>
            <p:cNvPr id="15" name="Freeform 259"/>
            <p:cNvSpPr>
              <a:spLocks/>
            </p:cNvSpPr>
            <p:nvPr/>
          </p:nvSpPr>
          <p:spPr bwMode="auto">
            <a:xfrm>
              <a:off x="1460897" y="4636270"/>
              <a:ext cx="2145822" cy="723073"/>
            </a:xfrm>
            <a:custGeom>
              <a:avLst/>
              <a:gdLst>
                <a:gd name="T0" fmla="*/ 2147483647 w 1143"/>
                <a:gd name="T1" fmla="*/ 0 h 385"/>
                <a:gd name="T2" fmla="*/ 2147483647 w 1143"/>
                <a:gd name="T3" fmla="*/ 2147483647 h 385"/>
                <a:gd name="T4" fmla="*/ 2147483647 w 1143"/>
                <a:gd name="T5" fmla="*/ 2147483647 h 385"/>
                <a:gd name="T6" fmla="*/ 2147483647 w 1143"/>
                <a:gd name="T7" fmla="*/ 2147483647 h 385"/>
                <a:gd name="T8" fmla="*/ 2147483647 w 1143"/>
                <a:gd name="T9" fmla="*/ 2147483647 h 385"/>
                <a:gd name="T10" fmla="*/ 2147483647 w 1143"/>
                <a:gd name="T11" fmla="*/ 2147483647 h 385"/>
                <a:gd name="T12" fmla="*/ 2147483647 w 1143"/>
                <a:gd name="T13" fmla="*/ 2147483647 h 385"/>
                <a:gd name="T14" fmla="*/ 2147483647 w 1143"/>
                <a:gd name="T15" fmla="*/ 2147483647 h 385"/>
                <a:gd name="T16" fmla="*/ 2147483647 w 1143"/>
                <a:gd name="T17" fmla="*/ 2147483647 h 385"/>
                <a:gd name="T18" fmla="*/ 2147483647 w 1143"/>
                <a:gd name="T19" fmla="*/ 2147483647 h 385"/>
                <a:gd name="T20" fmla="*/ 2147483647 w 1143"/>
                <a:gd name="T21" fmla="*/ 2147483647 h 385"/>
                <a:gd name="T22" fmla="*/ 2147483647 w 1143"/>
                <a:gd name="T23" fmla="*/ 2147483647 h 385"/>
                <a:gd name="T24" fmla="*/ 2147483647 w 1143"/>
                <a:gd name="T25" fmla="*/ 2147483647 h 385"/>
                <a:gd name="T26" fmla="*/ 2147483647 w 1143"/>
                <a:gd name="T27" fmla="*/ 2147483647 h 385"/>
                <a:gd name="T28" fmla="*/ 2147483647 w 1143"/>
                <a:gd name="T29" fmla="*/ 2147483647 h 385"/>
                <a:gd name="T30" fmla="*/ 2147483647 w 1143"/>
                <a:gd name="T31" fmla="*/ 2147483647 h 385"/>
                <a:gd name="T32" fmla="*/ 2147483647 w 1143"/>
                <a:gd name="T33" fmla="*/ 2147483647 h 385"/>
                <a:gd name="T34" fmla="*/ 0 w 1143"/>
                <a:gd name="T35" fmla="*/ 2147483647 h 385"/>
                <a:gd name="T36" fmla="*/ 2147483647 w 1143"/>
                <a:gd name="T37" fmla="*/ 2147483647 h 385"/>
                <a:gd name="T38" fmla="*/ 2147483647 w 1143"/>
                <a:gd name="T39" fmla="*/ 2147483647 h 385"/>
                <a:gd name="T40" fmla="*/ 2147483647 w 1143"/>
                <a:gd name="T41" fmla="*/ 2147483647 h 385"/>
                <a:gd name="T42" fmla="*/ 2147483647 w 1143"/>
                <a:gd name="T43" fmla="*/ 2147483647 h 385"/>
                <a:gd name="T44" fmla="*/ 2147483647 w 1143"/>
                <a:gd name="T45" fmla="*/ 2147483647 h 385"/>
                <a:gd name="T46" fmla="*/ 2147483647 w 1143"/>
                <a:gd name="T47" fmla="*/ 2147483647 h 385"/>
                <a:gd name="T48" fmla="*/ 2147483647 w 1143"/>
                <a:gd name="T49" fmla="*/ 2147483647 h 385"/>
                <a:gd name="T50" fmla="*/ 2147483647 w 1143"/>
                <a:gd name="T51" fmla="*/ 2147483647 h 385"/>
                <a:gd name="T52" fmla="*/ 2147483647 w 1143"/>
                <a:gd name="T53" fmla="*/ 2147483647 h 385"/>
                <a:gd name="T54" fmla="*/ 2147483647 w 1143"/>
                <a:gd name="T55" fmla="*/ 2147483647 h 385"/>
                <a:gd name="T56" fmla="*/ 2147483647 w 1143"/>
                <a:gd name="T57" fmla="*/ 2147483647 h 385"/>
                <a:gd name="T58" fmla="*/ 2147483647 w 1143"/>
                <a:gd name="T59" fmla="*/ 2147483647 h 385"/>
                <a:gd name="T60" fmla="*/ 2147483647 w 1143"/>
                <a:gd name="T61" fmla="*/ 2147483647 h 385"/>
                <a:gd name="T62" fmla="*/ 2147483647 w 1143"/>
                <a:gd name="T63" fmla="*/ 2147483647 h 385"/>
                <a:gd name="T64" fmla="*/ 2147483647 w 1143"/>
                <a:gd name="T65" fmla="*/ 2147483647 h 385"/>
                <a:gd name="T66" fmla="*/ 2147483647 w 1143"/>
                <a:gd name="T67" fmla="*/ 2147483647 h 385"/>
                <a:gd name="T68" fmla="*/ 2147483647 w 1143"/>
                <a:gd name="T69" fmla="*/ 2147483647 h 385"/>
                <a:gd name="T70" fmla="*/ 2147483647 w 1143"/>
                <a:gd name="T71" fmla="*/ 2147483647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3"/>
                <a:gd name="T109" fmla="*/ 0 h 385"/>
                <a:gd name="T110" fmla="*/ 1143 w 1143"/>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3" h="385">
                  <a:moveTo>
                    <a:pt x="996" y="0"/>
                  </a:moveTo>
                  <a:lnTo>
                    <a:pt x="996" y="0"/>
                  </a:lnTo>
                  <a:lnTo>
                    <a:pt x="975" y="15"/>
                  </a:lnTo>
                  <a:lnTo>
                    <a:pt x="953" y="30"/>
                  </a:lnTo>
                  <a:lnTo>
                    <a:pt x="929" y="44"/>
                  </a:lnTo>
                  <a:lnTo>
                    <a:pt x="906" y="57"/>
                  </a:lnTo>
                  <a:lnTo>
                    <a:pt x="883" y="69"/>
                  </a:lnTo>
                  <a:lnTo>
                    <a:pt x="858" y="80"/>
                  </a:lnTo>
                  <a:lnTo>
                    <a:pt x="833" y="91"/>
                  </a:lnTo>
                  <a:lnTo>
                    <a:pt x="808" y="100"/>
                  </a:lnTo>
                  <a:lnTo>
                    <a:pt x="783" y="108"/>
                  </a:lnTo>
                  <a:lnTo>
                    <a:pt x="756" y="115"/>
                  </a:lnTo>
                  <a:lnTo>
                    <a:pt x="730" y="122"/>
                  </a:lnTo>
                  <a:lnTo>
                    <a:pt x="702" y="127"/>
                  </a:lnTo>
                  <a:lnTo>
                    <a:pt x="675" y="131"/>
                  </a:lnTo>
                  <a:lnTo>
                    <a:pt x="647" y="133"/>
                  </a:lnTo>
                  <a:lnTo>
                    <a:pt x="618" y="136"/>
                  </a:lnTo>
                  <a:lnTo>
                    <a:pt x="590" y="136"/>
                  </a:lnTo>
                  <a:lnTo>
                    <a:pt x="562" y="136"/>
                  </a:lnTo>
                  <a:lnTo>
                    <a:pt x="534" y="133"/>
                  </a:lnTo>
                  <a:lnTo>
                    <a:pt x="507" y="131"/>
                  </a:lnTo>
                  <a:lnTo>
                    <a:pt x="480" y="127"/>
                  </a:lnTo>
                  <a:lnTo>
                    <a:pt x="454" y="122"/>
                  </a:lnTo>
                  <a:lnTo>
                    <a:pt x="426" y="115"/>
                  </a:lnTo>
                  <a:lnTo>
                    <a:pt x="400" y="109"/>
                  </a:lnTo>
                  <a:lnTo>
                    <a:pt x="374" y="101"/>
                  </a:lnTo>
                  <a:lnTo>
                    <a:pt x="350" y="92"/>
                  </a:lnTo>
                  <a:lnTo>
                    <a:pt x="325" y="82"/>
                  </a:lnTo>
                  <a:lnTo>
                    <a:pt x="302" y="71"/>
                  </a:lnTo>
                  <a:lnTo>
                    <a:pt x="277" y="58"/>
                  </a:lnTo>
                  <a:lnTo>
                    <a:pt x="255" y="47"/>
                  </a:lnTo>
                  <a:lnTo>
                    <a:pt x="232" y="32"/>
                  </a:lnTo>
                  <a:lnTo>
                    <a:pt x="211" y="18"/>
                  </a:lnTo>
                  <a:lnTo>
                    <a:pt x="189" y="3"/>
                  </a:lnTo>
                  <a:lnTo>
                    <a:pt x="0" y="26"/>
                  </a:lnTo>
                  <a:lnTo>
                    <a:pt x="27" y="193"/>
                  </a:lnTo>
                  <a:lnTo>
                    <a:pt x="56" y="215"/>
                  </a:lnTo>
                  <a:lnTo>
                    <a:pt x="87" y="236"/>
                  </a:lnTo>
                  <a:lnTo>
                    <a:pt x="118" y="255"/>
                  </a:lnTo>
                  <a:lnTo>
                    <a:pt x="150" y="273"/>
                  </a:lnTo>
                  <a:lnTo>
                    <a:pt x="184" y="292"/>
                  </a:lnTo>
                  <a:lnTo>
                    <a:pt x="218" y="307"/>
                  </a:lnTo>
                  <a:lnTo>
                    <a:pt x="251" y="321"/>
                  </a:lnTo>
                  <a:lnTo>
                    <a:pt x="286" y="334"/>
                  </a:lnTo>
                  <a:lnTo>
                    <a:pt x="323" y="346"/>
                  </a:lnTo>
                  <a:lnTo>
                    <a:pt x="359" y="356"/>
                  </a:lnTo>
                  <a:lnTo>
                    <a:pt x="397" y="366"/>
                  </a:lnTo>
                  <a:lnTo>
                    <a:pt x="434" y="372"/>
                  </a:lnTo>
                  <a:lnTo>
                    <a:pt x="473" y="377"/>
                  </a:lnTo>
                  <a:lnTo>
                    <a:pt x="512" y="382"/>
                  </a:lnTo>
                  <a:lnTo>
                    <a:pt x="551" y="385"/>
                  </a:lnTo>
                  <a:lnTo>
                    <a:pt x="590" y="385"/>
                  </a:lnTo>
                  <a:lnTo>
                    <a:pt x="629" y="385"/>
                  </a:lnTo>
                  <a:lnTo>
                    <a:pt x="667" y="382"/>
                  </a:lnTo>
                  <a:lnTo>
                    <a:pt x="705" y="378"/>
                  </a:lnTo>
                  <a:lnTo>
                    <a:pt x="743" y="373"/>
                  </a:lnTo>
                  <a:lnTo>
                    <a:pt x="780" y="366"/>
                  </a:lnTo>
                  <a:lnTo>
                    <a:pt x="817" y="358"/>
                  </a:lnTo>
                  <a:lnTo>
                    <a:pt x="852" y="347"/>
                  </a:lnTo>
                  <a:lnTo>
                    <a:pt x="887" y="337"/>
                  </a:lnTo>
                  <a:lnTo>
                    <a:pt x="922" y="324"/>
                  </a:lnTo>
                  <a:lnTo>
                    <a:pt x="955" y="310"/>
                  </a:lnTo>
                  <a:lnTo>
                    <a:pt x="989" y="296"/>
                  </a:lnTo>
                  <a:lnTo>
                    <a:pt x="1021" y="279"/>
                  </a:lnTo>
                  <a:lnTo>
                    <a:pt x="1054" y="262"/>
                  </a:lnTo>
                  <a:lnTo>
                    <a:pt x="1084" y="242"/>
                  </a:lnTo>
                  <a:lnTo>
                    <a:pt x="1115" y="223"/>
                  </a:lnTo>
                  <a:lnTo>
                    <a:pt x="1143" y="201"/>
                  </a:lnTo>
                  <a:lnTo>
                    <a:pt x="962" y="178"/>
                  </a:lnTo>
                  <a:lnTo>
                    <a:pt x="996" y="0"/>
                  </a:lnTo>
                  <a:close/>
                </a:path>
              </a:pathLst>
            </a:custGeom>
            <a:solidFill>
              <a:schemeClr val="accent3"/>
            </a:solid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nb-NO" altLang="id-ID" sz="1100">
                <a:solidFill>
                  <a:srgbClr val="FFFFFF"/>
                </a:solidFill>
                <a:latin typeface="+mn-lt"/>
              </a:endParaRPr>
            </a:p>
          </p:txBody>
        </p:sp>
        <p:sp>
          <p:nvSpPr>
            <p:cNvPr id="16" name="Freeform 260"/>
            <p:cNvSpPr>
              <a:spLocks/>
            </p:cNvSpPr>
            <p:nvPr/>
          </p:nvSpPr>
          <p:spPr bwMode="auto">
            <a:xfrm>
              <a:off x="847010" y="2939444"/>
              <a:ext cx="919160" cy="2016582"/>
            </a:xfrm>
            <a:custGeom>
              <a:avLst/>
              <a:gdLst>
                <a:gd name="T0" fmla="*/ 2147483647 w 490"/>
                <a:gd name="T1" fmla="*/ 2147483647 h 1074"/>
                <a:gd name="T2" fmla="*/ 2147483647 w 490"/>
                <a:gd name="T3" fmla="*/ 2147483647 h 1074"/>
                <a:gd name="T4" fmla="*/ 2147483647 w 490"/>
                <a:gd name="T5" fmla="*/ 2147483647 h 1074"/>
                <a:gd name="T6" fmla="*/ 2147483647 w 490"/>
                <a:gd name="T7" fmla="*/ 2147483647 h 1074"/>
                <a:gd name="T8" fmla="*/ 2147483647 w 490"/>
                <a:gd name="T9" fmla="*/ 2147483647 h 1074"/>
                <a:gd name="T10" fmla="*/ 2147483647 w 490"/>
                <a:gd name="T11" fmla="*/ 2147483647 h 1074"/>
                <a:gd name="T12" fmla="*/ 2147483647 w 490"/>
                <a:gd name="T13" fmla="*/ 2147483647 h 1074"/>
                <a:gd name="T14" fmla="*/ 2147483647 w 490"/>
                <a:gd name="T15" fmla="*/ 2147483647 h 1074"/>
                <a:gd name="T16" fmla="*/ 2147483647 w 490"/>
                <a:gd name="T17" fmla="*/ 2147483647 h 1074"/>
                <a:gd name="T18" fmla="*/ 2147483647 w 490"/>
                <a:gd name="T19" fmla="*/ 2147483647 h 1074"/>
                <a:gd name="T20" fmla="*/ 2147483647 w 490"/>
                <a:gd name="T21" fmla="*/ 2147483647 h 1074"/>
                <a:gd name="T22" fmla="*/ 2147483647 w 490"/>
                <a:gd name="T23" fmla="*/ 2147483647 h 1074"/>
                <a:gd name="T24" fmla="*/ 2147483647 w 490"/>
                <a:gd name="T25" fmla="*/ 2147483647 h 1074"/>
                <a:gd name="T26" fmla="*/ 2147483647 w 490"/>
                <a:gd name="T27" fmla="*/ 2147483647 h 1074"/>
                <a:gd name="T28" fmla="*/ 2147483647 w 490"/>
                <a:gd name="T29" fmla="*/ 2147483647 h 1074"/>
                <a:gd name="T30" fmla="*/ 2147483647 w 490"/>
                <a:gd name="T31" fmla="*/ 2147483647 h 1074"/>
                <a:gd name="T32" fmla="*/ 2147483647 w 490"/>
                <a:gd name="T33" fmla="*/ 2147483647 h 1074"/>
                <a:gd name="T34" fmla="*/ 2147483647 w 490"/>
                <a:gd name="T35" fmla="*/ 2147483647 h 1074"/>
                <a:gd name="T36" fmla="*/ 2147483647 w 490"/>
                <a:gd name="T37" fmla="*/ 2147483647 h 1074"/>
                <a:gd name="T38" fmla="*/ 2147483647 w 490"/>
                <a:gd name="T39" fmla="*/ 2147483647 h 1074"/>
                <a:gd name="T40" fmla="*/ 2147483647 w 490"/>
                <a:gd name="T41" fmla="*/ 2147483647 h 1074"/>
                <a:gd name="T42" fmla="*/ 2147483647 w 490"/>
                <a:gd name="T43" fmla="*/ 2147483647 h 1074"/>
                <a:gd name="T44" fmla="*/ 2147483647 w 490"/>
                <a:gd name="T45" fmla="*/ 2147483647 h 1074"/>
                <a:gd name="T46" fmla="*/ 2147483647 w 490"/>
                <a:gd name="T47" fmla="*/ 2147483647 h 1074"/>
                <a:gd name="T48" fmla="*/ 2147483647 w 490"/>
                <a:gd name="T49" fmla="*/ 2147483647 h 1074"/>
                <a:gd name="T50" fmla="*/ 2147483647 w 490"/>
                <a:gd name="T51" fmla="*/ 2147483647 h 1074"/>
                <a:gd name="T52" fmla="*/ 2147483647 w 490"/>
                <a:gd name="T53" fmla="*/ 2147483647 h 1074"/>
                <a:gd name="T54" fmla="*/ 2147483647 w 490"/>
                <a:gd name="T55" fmla="*/ 0 h 1074"/>
                <a:gd name="T56" fmla="*/ 2147483647 w 490"/>
                <a:gd name="T57" fmla="*/ 2147483647 h 1074"/>
                <a:gd name="T58" fmla="*/ 2147483647 w 490"/>
                <a:gd name="T59" fmla="*/ 2147483647 h 1074"/>
                <a:gd name="T60" fmla="*/ 2147483647 w 490"/>
                <a:gd name="T61" fmla="*/ 2147483647 h 1074"/>
                <a:gd name="T62" fmla="*/ 2147483647 w 490"/>
                <a:gd name="T63" fmla="*/ 2147483647 h 1074"/>
                <a:gd name="T64" fmla="*/ 2147483647 w 490"/>
                <a:gd name="T65" fmla="*/ 2147483647 h 1074"/>
                <a:gd name="T66" fmla="*/ 2147483647 w 490"/>
                <a:gd name="T67" fmla="*/ 2147483647 h 1074"/>
                <a:gd name="T68" fmla="*/ 2147483647 w 490"/>
                <a:gd name="T69" fmla="*/ 2147483647 h 1074"/>
                <a:gd name="T70" fmla="*/ 2147483647 w 490"/>
                <a:gd name="T71" fmla="*/ 2147483647 h 1074"/>
                <a:gd name="T72" fmla="*/ 2147483647 w 490"/>
                <a:gd name="T73" fmla="*/ 2147483647 h 1074"/>
                <a:gd name="T74" fmla="*/ 0 w 490"/>
                <a:gd name="T75" fmla="*/ 2147483647 h 1074"/>
                <a:gd name="T76" fmla="*/ 0 w 490"/>
                <a:gd name="T77" fmla="*/ 2147483647 h 1074"/>
                <a:gd name="T78" fmla="*/ 2147483647 w 490"/>
                <a:gd name="T79" fmla="*/ 2147483647 h 1074"/>
                <a:gd name="T80" fmla="*/ 2147483647 w 490"/>
                <a:gd name="T81" fmla="*/ 2147483647 h 1074"/>
                <a:gd name="T82" fmla="*/ 2147483647 w 490"/>
                <a:gd name="T83" fmla="*/ 2147483647 h 1074"/>
                <a:gd name="T84" fmla="*/ 2147483647 w 490"/>
                <a:gd name="T85" fmla="*/ 2147483647 h 1074"/>
                <a:gd name="T86" fmla="*/ 2147483647 w 490"/>
                <a:gd name="T87" fmla="*/ 2147483647 h 1074"/>
                <a:gd name="T88" fmla="*/ 2147483647 w 490"/>
                <a:gd name="T89" fmla="*/ 2147483647 h 1074"/>
                <a:gd name="T90" fmla="*/ 2147483647 w 490"/>
                <a:gd name="T91" fmla="*/ 2147483647 h 1074"/>
                <a:gd name="T92" fmla="*/ 2147483647 w 490"/>
                <a:gd name="T93" fmla="*/ 2147483647 h 1074"/>
                <a:gd name="T94" fmla="*/ 2147483647 w 490"/>
                <a:gd name="T95" fmla="*/ 2147483647 h 1074"/>
                <a:gd name="T96" fmla="*/ 2147483647 w 490"/>
                <a:gd name="T97" fmla="*/ 2147483647 h 1074"/>
                <a:gd name="T98" fmla="*/ 2147483647 w 490"/>
                <a:gd name="T99" fmla="*/ 2147483647 h 1074"/>
                <a:gd name="T100" fmla="*/ 2147483647 w 490"/>
                <a:gd name="T101" fmla="*/ 2147483647 h 1074"/>
                <a:gd name="T102" fmla="*/ 2147483647 w 490"/>
                <a:gd name="T103" fmla="*/ 2147483647 h 1074"/>
                <a:gd name="T104" fmla="*/ 2147483647 w 490"/>
                <a:gd name="T105" fmla="*/ 2147483647 h 1074"/>
                <a:gd name="T106" fmla="*/ 2147483647 w 490"/>
                <a:gd name="T107" fmla="*/ 2147483647 h 1074"/>
                <a:gd name="T108" fmla="*/ 2147483647 w 490"/>
                <a:gd name="T109" fmla="*/ 2147483647 h 1074"/>
                <a:gd name="T110" fmla="*/ 2147483647 w 490"/>
                <a:gd name="T111" fmla="*/ 2147483647 h 1074"/>
                <a:gd name="T112" fmla="*/ 2147483647 w 490"/>
                <a:gd name="T113" fmla="*/ 2147483647 h 10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90"/>
                <a:gd name="T172" fmla="*/ 0 h 1074"/>
                <a:gd name="T173" fmla="*/ 490 w 490"/>
                <a:gd name="T174" fmla="*/ 1074 h 10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90" h="1074">
                  <a:moveTo>
                    <a:pt x="490" y="886"/>
                  </a:moveTo>
                  <a:lnTo>
                    <a:pt x="490" y="886"/>
                  </a:lnTo>
                  <a:lnTo>
                    <a:pt x="463" y="862"/>
                  </a:lnTo>
                  <a:lnTo>
                    <a:pt x="438" y="838"/>
                  </a:lnTo>
                  <a:lnTo>
                    <a:pt x="414" y="812"/>
                  </a:lnTo>
                  <a:lnTo>
                    <a:pt x="392" y="785"/>
                  </a:lnTo>
                  <a:lnTo>
                    <a:pt x="371" y="756"/>
                  </a:lnTo>
                  <a:lnTo>
                    <a:pt x="351" y="726"/>
                  </a:lnTo>
                  <a:lnTo>
                    <a:pt x="333" y="696"/>
                  </a:lnTo>
                  <a:lnTo>
                    <a:pt x="316" y="665"/>
                  </a:lnTo>
                  <a:lnTo>
                    <a:pt x="302" y="632"/>
                  </a:lnTo>
                  <a:lnTo>
                    <a:pt x="289" y="599"/>
                  </a:lnTo>
                  <a:lnTo>
                    <a:pt x="279" y="564"/>
                  </a:lnTo>
                  <a:lnTo>
                    <a:pt x="270" y="529"/>
                  </a:lnTo>
                  <a:lnTo>
                    <a:pt x="262" y="494"/>
                  </a:lnTo>
                  <a:lnTo>
                    <a:pt x="257" y="458"/>
                  </a:lnTo>
                  <a:lnTo>
                    <a:pt x="254" y="420"/>
                  </a:lnTo>
                  <a:lnTo>
                    <a:pt x="253" y="383"/>
                  </a:lnTo>
                  <a:lnTo>
                    <a:pt x="253" y="356"/>
                  </a:lnTo>
                  <a:lnTo>
                    <a:pt x="255" y="328"/>
                  </a:lnTo>
                  <a:lnTo>
                    <a:pt x="258" y="302"/>
                  </a:lnTo>
                  <a:lnTo>
                    <a:pt x="262" y="275"/>
                  </a:lnTo>
                  <a:lnTo>
                    <a:pt x="267" y="249"/>
                  </a:lnTo>
                  <a:lnTo>
                    <a:pt x="272" y="223"/>
                  </a:lnTo>
                  <a:lnTo>
                    <a:pt x="280" y="199"/>
                  </a:lnTo>
                  <a:lnTo>
                    <a:pt x="288" y="174"/>
                  </a:lnTo>
                  <a:lnTo>
                    <a:pt x="211" y="0"/>
                  </a:lnTo>
                  <a:lnTo>
                    <a:pt x="55" y="77"/>
                  </a:lnTo>
                  <a:lnTo>
                    <a:pt x="42" y="113"/>
                  </a:lnTo>
                  <a:lnTo>
                    <a:pt x="31" y="149"/>
                  </a:lnTo>
                  <a:lnTo>
                    <a:pt x="22" y="187"/>
                  </a:lnTo>
                  <a:lnTo>
                    <a:pt x="14" y="226"/>
                  </a:lnTo>
                  <a:lnTo>
                    <a:pt x="8" y="263"/>
                  </a:lnTo>
                  <a:lnTo>
                    <a:pt x="4" y="304"/>
                  </a:lnTo>
                  <a:lnTo>
                    <a:pt x="1" y="343"/>
                  </a:lnTo>
                  <a:lnTo>
                    <a:pt x="0" y="383"/>
                  </a:lnTo>
                  <a:lnTo>
                    <a:pt x="3" y="435"/>
                  </a:lnTo>
                  <a:lnTo>
                    <a:pt x="7" y="485"/>
                  </a:lnTo>
                  <a:lnTo>
                    <a:pt x="13" y="536"/>
                  </a:lnTo>
                  <a:lnTo>
                    <a:pt x="23" y="585"/>
                  </a:lnTo>
                  <a:lnTo>
                    <a:pt x="36" y="633"/>
                  </a:lnTo>
                  <a:lnTo>
                    <a:pt x="51" y="680"/>
                  </a:lnTo>
                  <a:lnTo>
                    <a:pt x="69" y="725"/>
                  </a:lnTo>
                  <a:lnTo>
                    <a:pt x="88" y="770"/>
                  </a:lnTo>
                  <a:lnTo>
                    <a:pt x="110" y="813"/>
                  </a:lnTo>
                  <a:lnTo>
                    <a:pt x="135" y="856"/>
                  </a:lnTo>
                  <a:lnTo>
                    <a:pt x="162" y="896"/>
                  </a:lnTo>
                  <a:lnTo>
                    <a:pt x="191" y="935"/>
                  </a:lnTo>
                  <a:lnTo>
                    <a:pt x="222" y="973"/>
                  </a:lnTo>
                  <a:lnTo>
                    <a:pt x="254" y="1008"/>
                  </a:lnTo>
                  <a:lnTo>
                    <a:pt x="288" y="1043"/>
                  </a:lnTo>
                  <a:lnTo>
                    <a:pt x="324" y="1074"/>
                  </a:lnTo>
                  <a:lnTo>
                    <a:pt x="298" y="909"/>
                  </a:lnTo>
                  <a:lnTo>
                    <a:pt x="490" y="886"/>
                  </a:lnTo>
                  <a:close/>
                </a:path>
              </a:pathLst>
            </a:custGeom>
            <a:solidFill>
              <a:schemeClr val="accent4"/>
            </a:solid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nb-NO" altLang="id-ID" sz="1100">
                <a:solidFill>
                  <a:srgbClr val="FFFFFF"/>
                </a:solidFill>
                <a:latin typeface="+mn-lt"/>
              </a:endParaRPr>
            </a:p>
          </p:txBody>
        </p:sp>
        <p:sp>
          <p:nvSpPr>
            <p:cNvPr id="17" name="Freeform 16"/>
            <p:cNvSpPr>
              <a:spLocks noEditPoints="1"/>
            </p:cNvSpPr>
            <p:nvPr/>
          </p:nvSpPr>
          <p:spPr bwMode="auto">
            <a:xfrm>
              <a:off x="2095953" y="2985823"/>
              <a:ext cx="941183" cy="1428734"/>
            </a:xfrm>
            <a:custGeom>
              <a:avLst/>
              <a:gdLst>
                <a:gd name="T0" fmla="*/ 1601 w 2272"/>
                <a:gd name="T1" fmla="*/ 3242 h 3448"/>
                <a:gd name="T2" fmla="*/ 1621 w 2272"/>
                <a:gd name="T3" fmla="*/ 3304 h 3448"/>
                <a:gd name="T4" fmla="*/ 1567 w 2272"/>
                <a:gd name="T5" fmla="*/ 3343 h 3448"/>
                <a:gd name="T6" fmla="*/ 1376 w 2272"/>
                <a:gd name="T7" fmla="*/ 3409 h 3448"/>
                <a:gd name="T8" fmla="*/ 1294 w 2272"/>
                <a:gd name="T9" fmla="*/ 3448 h 3448"/>
                <a:gd name="T10" fmla="*/ 912 w 2272"/>
                <a:gd name="T11" fmla="*/ 3425 h 3448"/>
                <a:gd name="T12" fmla="*/ 872 w 2272"/>
                <a:gd name="T13" fmla="*/ 3343 h 3448"/>
                <a:gd name="T14" fmla="*/ 658 w 2272"/>
                <a:gd name="T15" fmla="*/ 3320 h 3448"/>
                <a:gd name="T16" fmla="*/ 658 w 2272"/>
                <a:gd name="T17" fmla="*/ 3253 h 3448"/>
                <a:gd name="T18" fmla="*/ 704 w 2272"/>
                <a:gd name="T19" fmla="*/ 3027 h 3448"/>
                <a:gd name="T20" fmla="*/ 1614 w 2272"/>
                <a:gd name="T21" fmla="*/ 3050 h 3448"/>
                <a:gd name="T22" fmla="*/ 1614 w 2272"/>
                <a:gd name="T23" fmla="*/ 3117 h 3448"/>
                <a:gd name="T24" fmla="*/ 704 w 2272"/>
                <a:gd name="T25" fmla="*/ 3140 h 3448"/>
                <a:gd name="T26" fmla="*/ 651 w 2272"/>
                <a:gd name="T27" fmla="*/ 3101 h 3448"/>
                <a:gd name="T28" fmla="*/ 671 w 2272"/>
                <a:gd name="T29" fmla="*/ 3037 h 3448"/>
                <a:gd name="T30" fmla="*/ 1567 w 2272"/>
                <a:gd name="T31" fmla="*/ 2823 h 3448"/>
                <a:gd name="T32" fmla="*/ 1621 w 2272"/>
                <a:gd name="T33" fmla="*/ 2861 h 3448"/>
                <a:gd name="T34" fmla="*/ 1601 w 2272"/>
                <a:gd name="T35" fmla="*/ 2925 h 3448"/>
                <a:gd name="T36" fmla="*/ 686 w 2272"/>
                <a:gd name="T37" fmla="*/ 2933 h 3448"/>
                <a:gd name="T38" fmla="*/ 648 w 2272"/>
                <a:gd name="T39" fmla="*/ 2879 h 3448"/>
                <a:gd name="T40" fmla="*/ 686 w 2272"/>
                <a:gd name="T41" fmla="*/ 2826 h 3448"/>
                <a:gd name="T42" fmla="*/ 1303 w 2272"/>
                <a:gd name="T43" fmla="*/ 13 h 3448"/>
                <a:gd name="T44" fmla="*/ 1614 w 2272"/>
                <a:gd name="T45" fmla="*/ 106 h 3448"/>
                <a:gd name="T46" fmla="*/ 1881 w 2272"/>
                <a:gd name="T47" fmla="*/ 279 h 3448"/>
                <a:gd name="T48" fmla="*/ 2088 w 2272"/>
                <a:gd name="T49" fmla="*/ 518 h 3448"/>
                <a:gd name="T50" fmla="*/ 2223 w 2272"/>
                <a:gd name="T51" fmla="*/ 808 h 3448"/>
                <a:gd name="T52" fmla="*/ 2272 w 2272"/>
                <a:gd name="T53" fmla="*/ 1135 h 3448"/>
                <a:gd name="T54" fmla="*/ 2243 w 2272"/>
                <a:gd name="T55" fmla="*/ 1348 h 3448"/>
                <a:gd name="T56" fmla="*/ 2176 w 2272"/>
                <a:gd name="T57" fmla="*/ 1543 h 3448"/>
                <a:gd name="T58" fmla="*/ 2099 w 2272"/>
                <a:gd name="T59" fmla="*/ 1702 h 3448"/>
                <a:gd name="T60" fmla="*/ 2040 w 2272"/>
                <a:gd name="T61" fmla="*/ 1800 h 3448"/>
                <a:gd name="T62" fmla="*/ 1836 w 2272"/>
                <a:gd name="T63" fmla="*/ 2140 h 3448"/>
                <a:gd name="T64" fmla="*/ 1716 w 2272"/>
                <a:gd name="T65" fmla="*/ 2407 h 3448"/>
                <a:gd name="T66" fmla="*/ 1661 w 2272"/>
                <a:gd name="T67" fmla="*/ 2647 h 3448"/>
                <a:gd name="T68" fmla="*/ 1602 w 2272"/>
                <a:gd name="T69" fmla="*/ 2712 h 3448"/>
                <a:gd name="T70" fmla="*/ 708 w 2272"/>
                <a:gd name="T71" fmla="*/ 2719 h 3448"/>
                <a:gd name="T72" fmla="*/ 637 w 2272"/>
                <a:gd name="T73" fmla="*/ 2668 h 3448"/>
                <a:gd name="T74" fmla="*/ 595 w 2272"/>
                <a:gd name="T75" fmla="*/ 2487 h 3448"/>
                <a:gd name="T76" fmla="*/ 493 w 2272"/>
                <a:gd name="T77" fmla="*/ 2234 h 3448"/>
                <a:gd name="T78" fmla="*/ 351 w 2272"/>
                <a:gd name="T79" fmla="*/ 1991 h 3448"/>
                <a:gd name="T80" fmla="*/ 293 w 2272"/>
                <a:gd name="T81" fmla="*/ 1901 h 3448"/>
                <a:gd name="T82" fmla="*/ 249 w 2272"/>
                <a:gd name="T83" fmla="*/ 1831 h 3448"/>
                <a:gd name="T84" fmla="*/ 233 w 2272"/>
                <a:gd name="T85" fmla="*/ 1802 h 3448"/>
                <a:gd name="T86" fmla="*/ 173 w 2272"/>
                <a:gd name="T87" fmla="*/ 1703 h 3448"/>
                <a:gd name="T88" fmla="*/ 95 w 2272"/>
                <a:gd name="T89" fmla="*/ 1543 h 3448"/>
                <a:gd name="T90" fmla="*/ 28 w 2272"/>
                <a:gd name="T91" fmla="*/ 1348 h 3448"/>
                <a:gd name="T92" fmla="*/ 0 w 2272"/>
                <a:gd name="T93" fmla="*/ 1135 h 3448"/>
                <a:gd name="T94" fmla="*/ 48 w 2272"/>
                <a:gd name="T95" fmla="*/ 808 h 3448"/>
                <a:gd name="T96" fmla="*/ 183 w 2272"/>
                <a:gd name="T97" fmla="*/ 518 h 3448"/>
                <a:gd name="T98" fmla="*/ 391 w 2272"/>
                <a:gd name="T99" fmla="*/ 279 h 3448"/>
                <a:gd name="T100" fmla="*/ 657 w 2272"/>
                <a:gd name="T101" fmla="*/ 106 h 3448"/>
                <a:gd name="T102" fmla="*/ 968 w 2272"/>
                <a:gd name="T103" fmla="*/ 13 h 34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72"/>
                <a:gd name="T157" fmla="*/ 0 h 3448"/>
                <a:gd name="T158" fmla="*/ 2272 w 2272"/>
                <a:gd name="T159" fmla="*/ 3448 h 344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72" h="3448">
                  <a:moveTo>
                    <a:pt x="704" y="3230"/>
                  </a:moveTo>
                  <a:lnTo>
                    <a:pt x="1567" y="3230"/>
                  </a:lnTo>
                  <a:lnTo>
                    <a:pt x="1585" y="3233"/>
                  </a:lnTo>
                  <a:lnTo>
                    <a:pt x="1601" y="3242"/>
                  </a:lnTo>
                  <a:lnTo>
                    <a:pt x="1614" y="3253"/>
                  </a:lnTo>
                  <a:lnTo>
                    <a:pt x="1621" y="3269"/>
                  </a:lnTo>
                  <a:lnTo>
                    <a:pt x="1624" y="3287"/>
                  </a:lnTo>
                  <a:lnTo>
                    <a:pt x="1621" y="3304"/>
                  </a:lnTo>
                  <a:lnTo>
                    <a:pt x="1614" y="3320"/>
                  </a:lnTo>
                  <a:lnTo>
                    <a:pt x="1601" y="3333"/>
                  </a:lnTo>
                  <a:lnTo>
                    <a:pt x="1585" y="3340"/>
                  </a:lnTo>
                  <a:lnTo>
                    <a:pt x="1567" y="3343"/>
                  </a:lnTo>
                  <a:lnTo>
                    <a:pt x="1400" y="3343"/>
                  </a:lnTo>
                  <a:lnTo>
                    <a:pt x="1397" y="3367"/>
                  </a:lnTo>
                  <a:lnTo>
                    <a:pt x="1388" y="3389"/>
                  </a:lnTo>
                  <a:lnTo>
                    <a:pt x="1376" y="3409"/>
                  </a:lnTo>
                  <a:lnTo>
                    <a:pt x="1360" y="3425"/>
                  </a:lnTo>
                  <a:lnTo>
                    <a:pt x="1340" y="3438"/>
                  </a:lnTo>
                  <a:lnTo>
                    <a:pt x="1318" y="3445"/>
                  </a:lnTo>
                  <a:lnTo>
                    <a:pt x="1294" y="3448"/>
                  </a:lnTo>
                  <a:lnTo>
                    <a:pt x="978" y="3448"/>
                  </a:lnTo>
                  <a:lnTo>
                    <a:pt x="953" y="3445"/>
                  </a:lnTo>
                  <a:lnTo>
                    <a:pt x="931" y="3438"/>
                  </a:lnTo>
                  <a:lnTo>
                    <a:pt x="912" y="3425"/>
                  </a:lnTo>
                  <a:lnTo>
                    <a:pt x="896" y="3409"/>
                  </a:lnTo>
                  <a:lnTo>
                    <a:pt x="883" y="3389"/>
                  </a:lnTo>
                  <a:lnTo>
                    <a:pt x="875" y="3367"/>
                  </a:lnTo>
                  <a:lnTo>
                    <a:pt x="872" y="3343"/>
                  </a:lnTo>
                  <a:lnTo>
                    <a:pt x="704" y="3343"/>
                  </a:lnTo>
                  <a:lnTo>
                    <a:pt x="686" y="3340"/>
                  </a:lnTo>
                  <a:lnTo>
                    <a:pt x="671" y="3333"/>
                  </a:lnTo>
                  <a:lnTo>
                    <a:pt x="658" y="3320"/>
                  </a:lnTo>
                  <a:lnTo>
                    <a:pt x="651" y="3304"/>
                  </a:lnTo>
                  <a:lnTo>
                    <a:pt x="648" y="3287"/>
                  </a:lnTo>
                  <a:lnTo>
                    <a:pt x="651" y="3269"/>
                  </a:lnTo>
                  <a:lnTo>
                    <a:pt x="658" y="3253"/>
                  </a:lnTo>
                  <a:lnTo>
                    <a:pt x="671" y="3242"/>
                  </a:lnTo>
                  <a:lnTo>
                    <a:pt x="686" y="3233"/>
                  </a:lnTo>
                  <a:lnTo>
                    <a:pt x="704" y="3230"/>
                  </a:lnTo>
                  <a:close/>
                  <a:moveTo>
                    <a:pt x="704" y="3027"/>
                  </a:moveTo>
                  <a:lnTo>
                    <a:pt x="1567" y="3027"/>
                  </a:lnTo>
                  <a:lnTo>
                    <a:pt x="1585" y="3030"/>
                  </a:lnTo>
                  <a:lnTo>
                    <a:pt x="1601" y="3037"/>
                  </a:lnTo>
                  <a:lnTo>
                    <a:pt x="1614" y="3050"/>
                  </a:lnTo>
                  <a:lnTo>
                    <a:pt x="1621" y="3066"/>
                  </a:lnTo>
                  <a:lnTo>
                    <a:pt x="1624" y="3083"/>
                  </a:lnTo>
                  <a:lnTo>
                    <a:pt x="1621" y="3101"/>
                  </a:lnTo>
                  <a:lnTo>
                    <a:pt x="1614" y="3117"/>
                  </a:lnTo>
                  <a:lnTo>
                    <a:pt x="1601" y="3130"/>
                  </a:lnTo>
                  <a:lnTo>
                    <a:pt x="1585" y="3137"/>
                  </a:lnTo>
                  <a:lnTo>
                    <a:pt x="1567" y="3140"/>
                  </a:lnTo>
                  <a:lnTo>
                    <a:pt x="704" y="3140"/>
                  </a:lnTo>
                  <a:lnTo>
                    <a:pt x="686" y="3137"/>
                  </a:lnTo>
                  <a:lnTo>
                    <a:pt x="671" y="3130"/>
                  </a:lnTo>
                  <a:lnTo>
                    <a:pt x="658" y="3117"/>
                  </a:lnTo>
                  <a:lnTo>
                    <a:pt x="651" y="3101"/>
                  </a:lnTo>
                  <a:lnTo>
                    <a:pt x="648" y="3083"/>
                  </a:lnTo>
                  <a:lnTo>
                    <a:pt x="651" y="3066"/>
                  </a:lnTo>
                  <a:lnTo>
                    <a:pt x="658" y="3050"/>
                  </a:lnTo>
                  <a:lnTo>
                    <a:pt x="671" y="3037"/>
                  </a:lnTo>
                  <a:lnTo>
                    <a:pt x="686" y="3030"/>
                  </a:lnTo>
                  <a:lnTo>
                    <a:pt x="704" y="3027"/>
                  </a:lnTo>
                  <a:close/>
                  <a:moveTo>
                    <a:pt x="704" y="2823"/>
                  </a:moveTo>
                  <a:lnTo>
                    <a:pt x="1567" y="2823"/>
                  </a:lnTo>
                  <a:lnTo>
                    <a:pt x="1585" y="2826"/>
                  </a:lnTo>
                  <a:lnTo>
                    <a:pt x="1601" y="2833"/>
                  </a:lnTo>
                  <a:lnTo>
                    <a:pt x="1614" y="2846"/>
                  </a:lnTo>
                  <a:lnTo>
                    <a:pt x="1621" y="2861"/>
                  </a:lnTo>
                  <a:lnTo>
                    <a:pt x="1624" y="2879"/>
                  </a:lnTo>
                  <a:lnTo>
                    <a:pt x="1621" y="2897"/>
                  </a:lnTo>
                  <a:lnTo>
                    <a:pt x="1614" y="2913"/>
                  </a:lnTo>
                  <a:lnTo>
                    <a:pt x="1601" y="2925"/>
                  </a:lnTo>
                  <a:lnTo>
                    <a:pt x="1585" y="2933"/>
                  </a:lnTo>
                  <a:lnTo>
                    <a:pt x="1567" y="2936"/>
                  </a:lnTo>
                  <a:lnTo>
                    <a:pt x="704" y="2936"/>
                  </a:lnTo>
                  <a:lnTo>
                    <a:pt x="686" y="2933"/>
                  </a:lnTo>
                  <a:lnTo>
                    <a:pt x="671" y="2925"/>
                  </a:lnTo>
                  <a:lnTo>
                    <a:pt x="658" y="2913"/>
                  </a:lnTo>
                  <a:lnTo>
                    <a:pt x="651" y="2897"/>
                  </a:lnTo>
                  <a:lnTo>
                    <a:pt x="648" y="2879"/>
                  </a:lnTo>
                  <a:lnTo>
                    <a:pt x="651" y="2861"/>
                  </a:lnTo>
                  <a:lnTo>
                    <a:pt x="658" y="2846"/>
                  </a:lnTo>
                  <a:lnTo>
                    <a:pt x="671" y="2833"/>
                  </a:lnTo>
                  <a:lnTo>
                    <a:pt x="686" y="2826"/>
                  </a:lnTo>
                  <a:lnTo>
                    <a:pt x="704" y="2823"/>
                  </a:lnTo>
                  <a:close/>
                  <a:moveTo>
                    <a:pt x="1136" y="0"/>
                  </a:moveTo>
                  <a:lnTo>
                    <a:pt x="1221" y="4"/>
                  </a:lnTo>
                  <a:lnTo>
                    <a:pt x="1303" y="13"/>
                  </a:lnTo>
                  <a:lnTo>
                    <a:pt x="1384" y="28"/>
                  </a:lnTo>
                  <a:lnTo>
                    <a:pt x="1463" y="49"/>
                  </a:lnTo>
                  <a:lnTo>
                    <a:pt x="1540" y="75"/>
                  </a:lnTo>
                  <a:lnTo>
                    <a:pt x="1614" y="106"/>
                  </a:lnTo>
                  <a:lnTo>
                    <a:pt x="1685" y="143"/>
                  </a:lnTo>
                  <a:lnTo>
                    <a:pt x="1754" y="184"/>
                  </a:lnTo>
                  <a:lnTo>
                    <a:pt x="1819" y="229"/>
                  </a:lnTo>
                  <a:lnTo>
                    <a:pt x="1881" y="279"/>
                  </a:lnTo>
                  <a:lnTo>
                    <a:pt x="1938" y="334"/>
                  </a:lnTo>
                  <a:lnTo>
                    <a:pt x="1993" y="391"/>
                  </a:lnTo>
                  <a:lnTo>
                    <a:pt x="2042" y="453"/>
                  </a:lnTo>
                  <a:lnTo>
                    <a:pt x="2088" y="518"/>
                  </a:lnTo>
                  <a:lnTo>
                    <a:pt x="2129" y="586"/>
                  </a:lnTo>
                  <a:lnTo>
                    <a:pt x="2166" y="657"/>
                  </a:lnTo>
                  <a:lnTo>
                    <a:pt x="2197" y="732"/>
                  </a:lnTo>
                  <a:lnTo>
                    <a:pt x="2223" y="808"/>
                  </a:lnTo>
                  <a:lnTo>
                    <a:pt x="2244" y="887"/>
                  </a:lnTo>
                  <a:lnTo>
                    <a:pt x="2259" y="967"/>
                  </a:lnTo>
                  <a:lnTo>
                    <a:pt x="2268" y="1050"/>
                  </a:lnTo>
                  <a:lnTo>
                    <a:pt x="2272" y="1135"/>
                  </a:lnTo>
                  <a:lnTo>
                    <a:pt x="2269" y="1188"/>
                  </a:lnTo>
                  <a:lnTo>
                    <a:pt x="2264" y="1242"/>
                  </a:lnTo>
                  <a:lnTo>
                    <a:pt x="2255" y="1295"/>
                  </a:lnTo>
                  <a:lnTo>
                    <a:pt x="2243" y="1348"/>
                  </a:lnTo>
                  <a:lnTo>
                    <a:pt x="2229" y="1399"/>
                  </a:lnTo>
                  <a:lnTo>
                    <a:pt x="2213" y="1449"/>
                  </a:lnTo>
                  <a:lnTo>
                    <a:pt x="2195" y="1497"/>
                  </a:lnTo>
                  <a:lnTo>
                    <a:pt x="2176" y="1543"/>
                  </a:lnTo>
                  <a:lnTo>
                    <a:pt x="2156" y="1587"/>
                  </a:lnTo>
                  <a:lnTo>
                    <a:pt x="2136" y="1628"/>
                  </a:lnTo>
                  <a:lnTo>
                    <a:pt x="2118" y="1667"/>
                  </a:lnTo>
                  <a:lnTo>
                    <a:pt x="2099" y="1702"/>
                  </a:lnTo>
                  <a:lnTo>
                    <a:pt x="2081" y="1732"/>
                  </a:lnTo>
                  <a:lnTo>
                    <a:pt x="2065" y="1759"/>
                  </a:lnTo>
                  <a:lnTo>
                    <a:pt x="2051" y="1782"/>
                  </a:lnTo>
                  <a:lnTo>
                    <a:pt x="2040" y="1800"/>
                  </a:lnTo>
                  <a:lnTo>
                    <a:pt x="1990" y="1881"/>
                  </a:lnTo>
                  <a:lnTo>
                    <a:pt x="1910" y="2011"/>
                  </a:lnTo>
                  <a:lnTo>
                    <a:pt x="1871" y="2075"/>
                  </a:lnTo>
                  <a:lnTo>
                    <a:pt x="1836" y="2140"/>
                  </a:lnTo>
                  <a:lnTo>
                    <a:pt x="1801" y="2205"/>
                  </a:lnTo>
                  <a:lnTo>
                    <a:pt x="1770" y="2271"/>
                  </a:lnTo>
                  <a:lnTo>
                    <a:pt x="1741" y="2339"/>
                  </a:lnTo>
                  <a:lnTo>
                    <a:pt x="1716" y="2407"/>
                  </a:lnTo>
                  <a:lnTo>
                    <a:pt x="1694" y="2477"/>
                  </a:lnTo>
                  <a:lnTo>
                    <a:pt x="1677" y="2550"/>
                  </a:lnTo>
                  <a:lnTo>
                    <a:pt x="1666" y="2625"/>
                  </a:lnTo>
                  <a:lnTo>
                    <a:pt x="1661" y="2647"/>
                  </a:lnTo>
                  <a:lnTo>
                    <a:pt x="1651" y="2668"/>
                  </a:lnTo>
                  <a:lnTo>
                    <a:pt x="1638" y="2685"/>
                  </a:lnTo>
                  <a:lnTo>
                    <a:pt x="1621" y="2700"/>
                  </a:lnTo>
                  <a:lnTo>
                    <a:pt x="1602" y="2712"/>
                  </a:lnTo>
                  <a:lnTo>
                    <a:pt x="1580" y="2719"/>
                  </a:lnTo>
                  <a:lnTo>
                    <a:pt x="1557" y="2721"/>
                  </a:lnTo>
                  <a:lnTo>
                    <a:pt x="731" y="2721"/>
                  </a:lnTo>
                  <a:lnTo>
                    <a:pt x="708" y="2719"/>
                  </a:lnTo>
                  <a:lnTo>
                    <a:pt x="686" y="2712"/>
                  </a:lnTo>
                  <a:lnTo>
                    <a:pt x="667" y="2700"/>
                  </a:lnTo>
                  <a:lnTo>
                    <a:pt x="651" y="2685"/>
                  </a:lnTo>
                  <a:lnTo>
                    <a:pt x="637" y="2668"/>
                  </a:lnTo>
                  <a:lnTo>
                    <a:pt x="628" y="2647"/>
                  </a:lnTo>
                  <a:lnTo>
                    <a:pt x="622" y="2624"/>
                  </a:lnTo>
                  <a:lnTo>
                    <a:pt x="611" y="2554"/>
                  </a:lnTo>
                  <a:lnTo>
                    <a:pt x="595" y="2487"/>
                  </a:lnTo>
                  <a:lnTo>
                    <a:pt x="575" y="2421"/>
                  </a:lnTo>
                  <a:lnTo>
                    <a:pt x="551" y="2357"/>
                  </a:lnTo>
                  <a:lnTo>
                    <a:pt x="524" y="2296"/>
                  </a:lnTo>
                  <a:lnTo>
                    <a:pt x="493" y="2234"/>
                  </a:lnTo>
                  <a:lnTo>
                    <a:pt x="461" y="2172"/>
                  </a:lnTo>
                  <a:lnTo>
                    <a:pt x="425" y="2112"/>
                  </a:lnTo>
                  <a:lnTo>
                    <a:pt x="389" y="2052"/>
                  </a:lnTo>
                  <a:lnTo>
                    <a:pt x="351" y="1991"/>
                  </a:lnTo>
                  <a:lnTo>
                    <a:pt x="312" y="1930"/>
                  </a:lnTo>
                  <a:lnTo>
                    <a:pt x="311" y="1928"/>
                  </a:lnTo>
                  <a:lnTo>
                    <a:pt x="301" y="1912"/>
                  </a:lnTo>
                  <a:lnTo>
                    <a:pt x="293" y="1901"/>
                  </a:lnTo>
                  <a:lnTo>
                    <a:pt x="285" y="1887"/>
                  </a:lnTo>
                  <a:lnTo>
                    <a:pt x="277" y="1872"/>
                  </a:lnTo>
                  <a:lnTo>
                    <a:pt x="258" y="1843"/>
                  </a:lnTo>
                  <a:lnTo>
                    <a:pt x="249" y="1831"/>
                  </a:lnTo>
                  <a:lnTo>
                    <a:pt x="242" y="1819"/>
                  </a:lnTo>
                  <a:lnTo>
                    <a:pt x="237" y="1810"/>
                  </a:lnTo>
                  <a:lnTo>
                    <a:pt x="234" y="1804"/>
                  </a:lnTo>
                  <a:lnTo>
                    <a:pt x="233" y="1802"/>
                  </a:lnTo>
                  <a:lnTo>
                    <a:pt x="221" y="1783"/>
                  </a:lnTo>
                  <a:lnTo>
                    <a:pt x="207" y="1761"/>
                  </a:lnTo>
                  <a:lnTo>
                    <a:pt x="191" y="1733"/>
                  </a:lnTo>
                  <a:lnTo>
                    <a:pt x="173" y="1703"/>
                  </a:lnTo>
                  <a:lnTo>
                    <a:pt x="154" y="1667"/>
                  </a:lnTo>
                  <a:lnTo>
                    <a:pt x="135" y="1629"/>
                  </a:lnTo>
                  <a:lnTo>
                    <a:pt x="115" y="1587"/>
                  </a:lnTo>
                  <a:lnTo>
                    <a:pt x="95" y="1543"/>
                  </a:lnTo>
                  <a:lnTo>
                    <a:pt x="76" y="1497"/>
                  </a:lnTo>
                  <a:lnTo>
                    <a:pt x="60" y="1449"/>
                  </a:lnTo>
                  <a:lnTo>
                    <a:pt x="43" y="1399"/>
                  </a:lnTo>
                  <a:lnTo>
                    <a:pt x="28" y="1348"/>
                  </a:lnTo>
                  <a:lnTo>
                    <a:pt x="17" y="1295"/>
                  </a:lnTo>
                  <a:lnTo>
                    <a:pt x="7" y="1242"/>
                  </a:lnTo>
                  <a:lnTo>
                    <a:pt x="2" y="1188"/>
                  </a:lnTo>
                  <a:lnTo>
                    <a:pt x="0" y="1135"/>
                  </a:lnTo>
                  <a:lnTo>
                    <a:pt x="3" y="1050"/>
                  </a:lnTo>
                  <a:lnTo>
                    <a:pt x="13" y="967"/>
                  </a:lnTo>
                  <a:lnTo>
                    <a:pt x="27" y="887"/>
                  </a:lnTo>
                  <a:lnTo>
                    <a:pt x="48" y="808"/>
                  </a:lnTo>
                  <a:lnTo>
                    <a:pt x="74" y="732"/>
                  </a:lnTo>
                  <a:lnTo>
                    <a:pt x="106" y="657"/>
                  </a:lnTo>
                  <a:lnTo>
                    <a:pt x="142" y="586"/>
                  </a:lnTo>
                  <a:lnTo>
                    <a:pt x="183" y="518"/>
                  </a:lnTo>
                  <a:lnTo>
                    <a:pt x="228" y="453"/>
                  </a:lnTo>
                  <a:lnTo>
                    <a:pt x="279" y="391"/>
                  </a:lnTo>
                  <a:lnTo>
                    <a:pt x="333" y="334"/>
                  </a:lnTo>
                  <a:lnTo>
                    <a:pt x="391" y="279"/>
                  </a:lnTo>
                  <a:lnTo>
                    <a:pt x="453" y="229"/>
                  </a:lnTo>
                  <a:lnTo>
                    <a:pt x="518" y="184"/>
                  </a:lnTo>
                  <a:lnTo>
                    <a:pt x="586" y="143"/>
                  </a:lnTo>
                  <a:lnTo>
                    <a:pt x="657" y="106"/>
                  </a:lnTo>
                  <a:lnTo>
                    <a:pt x="731" y="75"/>
                  </a:lnTo>
                  <a:lnTo>
                    <a:pt x="808" y="49"/>
                  </a:lnTo>
                  <a:lnTo>
                    <a:pt x="887" y="28"/>
                  </a:lnTo>
                  <a:lnTo>
                    <a:pt x="968" y="13"/>
                  </a:lnTo>
                  <a:lnTo>
                    <a:pt x="1051" y="4"/>
                  </a:lnTo>
                  <a:lnTo>
                    <a:pt x="1136" y="0"/>
                  </a:lnTo>
                  <a:close/>
                </a:path>
              </a:pathLst>
            </a:custGeom>
            <a:solidFill>
              <a:schemeClr val="accent3">
                <a:lumMod val="50000"/>
              </a:schemeClr>
            </a:solidFill>
            <a:ln w="9525">
              <a:noFill/>
              <a:round/>
              <a:headEnd/>
              <a:tailEnd/>
            </a:ln>
            <a:scene3d>
              <a:camera prst="orthographicFront"/>
              <a:lightRig rig="threePt" dir="t"/>
            </a:scene3d>
            <a:sp3d prstMaterial="matte">
              <a:extrusionClr>
                <a:srgbClr val="FF9966"/>
              </a:extrusionClr>
            </a:sp3d>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nb-NO" altLang="id-ID" sz="1100">
                <a:latin typeface="+mn-lt"/>
              </a:endParaRPr>
            </a:p>
          </p:txBody>
        </p:sp>
        <p:sp>
          <p:nvSpPr>
            <p:cNvPr id="18" name="TextBox 15"/>
            <p:cNvSpPr txBox="1">
              <a:spLocks noChangeArrowheads="1"/>
            </p:cNvSpPr>
            <p:nvPr/>
          </p:nvSpPr>
          <p:spPr bwMode="auto">
            <a:xfrm rot="2295975">
              <a:off x="2967206" y="2427607"/>
              <a:ext cx="11007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整体样式</a:t>
              </a:r>
              <a:endParaRPr lang="en-US" altLang="id-ID" sz="1100" dirty="0">
                <a:solidFill>
                  <a:schemeClr val="bg1"/>
                </a:solidFill>
                <a:latin typeface="+mn-lt"/>
              </a:endParaRPr>
            </a:p>
          </p:txBody>
        </p:sp>
        <p:sp>
          <p:nvSpPr>
            <p:cNvPr id="20" name="TextBox 17"/>
            <p:cNvSpPr txBox="1">
              <a:spLocks noChangeArrowheads="1"/>
            </p:cNvSpPr>
            <p:nvPr/>
          </p:nvSpPr>
          <p:spPr bwMode="auto">
            <a:xfrm rot="19630965">
              <a:off x="1195733" y="2297810"/>
              <a:ext cx="11843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主题滤镜</a:t>
              </a:r>
              <a:endParaRPr lang="en-US" altLang="id-ID" sz="1000" dirty="0">
                <a:solidFill>
                  <a:schemeClr val="bg1"/>
                </a:solidFill>
                <a:latin typeface="+mn-lt"/>
              </a:endParaRPr>
            </a:p>
          </p:txBody>
        </p:sp>
        <p:sp>
          <p:nvSpPr>
            <p:cNvPr id="22" name="TextBox 19"/>
            <p:cNvSpPr txBox="1">
              <a:spLocks noChangeArrowheads="1"/>
            </p:cNvSpPr>
            <p:nvPr/>
          </p:nvSpPr>
          <p:spPr bwMode="auto">
            <a:xfrm rot="17555384">
              <a:off x="3389745" y="3978612"/>
              <a:ext cx="11453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主题图案</a:t>
              </a:r>
              <a:endParaRPr lang="en-US" altLang="id-ID" sz="1100" dirty="0">
                <a:solidFill>
                  <a:schemeClr val="bg1"/>
                </a:solidFill>
                <a:latin typeface="+mn-lt"/>
              </a:endParaRPr>
            </a:p>
          </p:txBody>
        </p:sp>
        <p:sp>
          <p:nvSpPr>
            <p:cNvPr id="24" name="TextBox 18"/>
            <p:cNvSpPr txBox="1">
              <a:spLocks noChangeArrowheads="1"/>
            </p:cNvSpPr>
            <p:nvPr/>
          </p:nvSpPr>
          <p:spPr bwMode="auto">
            <a:xfrm rot="4212218">
              <a:off x="593511" y="3937064"/>
              <a:ext cx="114104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动画效果</a:t>
              </a:r>
              <a:endParaRPr lang="en-US" altLang="id-ID" sz="1000" dirty="0">
                <a:solidFill>
                  <a:schemeClr val="bg1"/>
                </a:solidFill>
                <a:latin typeface="+mn-lt"/>
              </a:endParaRPr>
            </a:p>
          </p:txBody>
        </p:sp>
        <p:sp>
          <p:nvSpPr>
            <p:cNvPr id="25" name="TextBox 20"/>
            <p:cNvSpPr txBox="1">
              <a:spLocks noChangeArrowheads="1"/>
            </p:cNvSpPr>
            <p:nvPr/>
          </p:nvSpPr>
          <p:spPr bwMode="auto">
            <a:xfrm>
              <a:off x="1977722" y="4992665"/>
              <a:ext cx="112416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主题字体</a:t>
              </a:r>
              <a:endParaRPr lang="en-US" altLang="id-ID" sz="1000" dirty="0">
                <a:solidFill>
                  <a:schemeClr val="bg1"/>
                </a:solidFill>
                <a:latin typeface="+mn-lt"/>
              </a:endParaRPr>
            </a:p>
          </p:txBody>
        </p:sp>
      </p:grpSp>
      <p:pic>
        <p:nvPicPr>
          <p:cNvPr id="70" name="图片 69"/>
          <p:cNvPicPr>
            <a:picLocks noChangeAspect="1"/>
          </p:cNvPicPr>
          <p:nvPr/>
        </p:nvPicPr>
        <p:blipFill>
          <a:blip r:embed="rId2"/>
          <a:stretch>
            <a:fillRect/>
          </a:stretch>
        </p:blipFill>
        <p:spPr>
          <a:xfrm>
            <a:off x="-659156" y="6161528"/>
            <a:ext cx="13849350" cy="809625"/>
          </a:xfrm>
          <a:prstGeom prst="rect">
            <a:avLst/>
          </a:prstGeom>
        </p:spPr>
      </p:pic>
      <p:sp>
        <p:nvSpPr>
          <p:cNvPr id="71"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主题选择</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72" name="Group 7"/>
          <p:cNvGrpSpPr/>
          <p:nvPr/>
        </p:nvGrpSpPr>
        <p:grpSpPr>
          <a:xfrm>
            <a:off x="4420398" y="432263"/>
            <a:ext cx="434809" cy="415636"/>
            <a:chOff x="10298783" y="-26450"/>
            <a:chExt cx="1192668" cy="1122553"/>
          </a:xfrm>
          <a:solidFill>
            <a:srgbClr val="1C9494"/>
          </a:solidFill>
        </p:grpSpPr>
        <p:sp>
          <p:nvSpPr>
            <p:cNvPr id="73" name="Rounded Rectangle 8"/>
            <p:cNvSpPr>
              <a:spLocks noChangeArrowheads="1"/>
            </p:cNvSpPr>
            <p:nvPr/>
          </p:nvSpPr>
          <p:spPr bwMode="auto">
            <a:xfrm>
              <a:off x="10298783" y="-26450"/>
              <a:ext cx="1192668" cy="1122553"/>
            </a:xfrm>
            <a:prstGeom prst="roundRect">
              <a:avLst>
                <a:gd name="adj" fmla="val 9375"/>
              </a:avLst>
            </a:prstGeom>
            <a:grp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74" name="TextBox 22"/>
            <p:cNvSpPr txBox="1">
              <a:spLocks noChangeArrowheads="1"/>
            </p:cNvSpPr>
            <p:nvPr/>
          </p:nvSpPr>
          <p:spPr bwMode="auto">
            <a:xfrm>
              <a:off x="10485971" y="-22010"/>
              <a:ext cx="771726" cy="10806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1</a:t>
              </a:r>
            </a:p>
          </p:txBody>
        </p:sp>
      </p:grpSp>
      <p:sp>
        <p:nvSpPr>
          <p:cNvPr id="75" name="Title 1"/>
          <p:cNvSpPr txBox="1">
            <a:spLocks/>
          </p:cNvSpPr>
          <p:nvPr/>
        </p:nvSpPr>
        <p:spPr>
          <a:xfrm>
            <a:off x="709975" y="3060893"/>
            <a:ext cx="3679777"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accent1">
                    <a:lumMod val="10000"/>
                    <a:lumOff val="90000"/>
                  </a:schemeClr>
                </a:solidFill>
                <a:latin typeface="华文中宋" panose="02010600040101010101" pitchFamily="2" charset="-122"/>
                <a:ea typeface="华文中宋" panose="02010600040101010101" pitchFamily="2" charset="-122"/>
                <a:cs typeface="Open Sans Light" panose="020B0306030504020204" pitchFamily="34" charset="0"/>
              </a:rPr>
              <a:t>主题</a:t>
            </a:r>
            <a:endParaRPr lang="en-US" dirty="0">
              <a:solidFill>
                <a:schemeClr val="accent1">
                  <a:lumMod val="10000"/>
                  <a:lumOff val="90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t="8667" b="14111"/>
          <a:stretch/>
        </p:blipFill>
        <p:spPr>
          <a:xfrm>
            <a:off x="5280752" y="3730340"/>
            <a:ext cx="1761053" cy="2411442"/>
          </a:xfrm>
          <a:prstGeom prst="rect">
            <a:avLst/>
          </a:prstGeom>
        </p:spPr>
      </p:pic>
      <p:pic>
        <p:nvPicPr>
          <p:cNvPr id="77" name="图片 76"/>
          <p:cNvPicPr>
            <a:picLocks noChangeAspect="1"/>
          </p:cNvPicPr>
          <p:nvPr/>
        </p:nvPicPr>
        <p:blipFill rotWithShape="1">
          <a:blip r:embed="rId4" cstate="print">
            <a:extLst>
              <a:ext uri="{28A0092B-C50C-407E-A947-70E740481C1C}">
                <a14:useLocalDpi xmlns:a14="http://schemas.microsoft.com/office/drawing/2010/main" val="0"/>
              </a:ext>
            </a:extLst>
          </a:blip>
          <a:srcRect t="8269" b="14397"/>
          <a:stretch/>
        </p:blipFill>
        <p:spPr>
          <a:xfrm>
            <a:off x="6640323" y="3724442"/>
            <a:ext cx="1761054" cy="2417340"/>
          </a:xfrm>
          <a:prstGeom prst="rect">
            <a:avLst/>
          </a:prstGeom>
        </p:spPr>
      </p:pic>
      <p:pic>
        <p:nvPicPr>
          <p:cNvPr id="78" name="图片 77"/>
          <p:cNvPicPr>
            <a:picLocks noChangeAspect="1"/>
          </p:cNvPicPr>
          <p:nvPr/>
        </p:nvPicPr>
        <p:blipFill rotWithShape="1">
          <a:blip r:embed="rId5" cstate="print">
            <a:extLst>
              <a:ext uri="{28A0092B-C50C-407E-A947-70E740481C1C}">
                <a14:useLocalDpi xmlns:a14="http://schemas.microsoft.com/office/drawing/2010/main" val="0"/>
              </a:ext>
            </a:extLst>
          </a:blip>
          <a:srcRect t="7667" b="14222"/>
          <a:stretch/>
        </p:blipFill>
        <p:spPr>
          <a:xfrm>
            <a:off x="7999894" y="3724441"/>
            <a:ext cx="1761053" cy="2435003"/>
          </a:xfrm>
          <a:prstGeom prst="rect">
            <a:avLst/>
          </a:prstGeom>
        </p:spPr>
      </p:pic>
      <p:pic>
        <p:nvPicPr>
          <p:cNvPr id="80" name="图片 79"/>
          <p:cNvPicPr>
            <a:picLocks noChangeAspect="1"/>
          </p:cNvPicPr>
          <p:nvPr/>
        </p:nvPicPr>
        <p:blipFill rotWithShape="1">
          <a:blip r:embed="rId6" cstate="print">
            <a:extLst>
              <a:ext uri="{28A0092B-C50C-407E-A947-70E740481C1C}">
                <a14:useLocalDpi xmlns:a14="http://schemas.microsoft.com/office/drawing/2010/main" val="0"/>
              </a:ext>
            </a:extLst>
          </a:blip>
          <a:srcRect l="-1" t="7889" r="23542" b="15222"/>
          <a:stretch/>
        </p:blipFill>
        <p:spPr>
          <a:xfrm>
            <a:off x="9359465" y="3741250"/>
            <a:ext cx="1377116" cy="2437941"/>
          </a:xfrm>
          <a:prstGeom prst="rect">
            <a:avLst/>
          </a:prstGeom>
        </p:spPr>
      </p:pic>
      <p:sp>
        <p:nvSpPr>
          <p:cNvPr id="81" name="文本框 80"/>
          <p:cNvSpPr txBox="1"/>
          <p:nvPr/>
        </p:nvSpPr>
        <p:spPr>
          <a:xfrm>
            <a:off x="7259463" y="6279010"/>
            <a:ext cx="1620957" cy="215444"/>
          </a:xfrm>
          <a:prstGeom prst="rect">
            <a:avLst/>
          </a:prstGeom>
          <a:noFill/>
        </p:spPr>
        <p:txBody>
          <a:bodyPr wrap="none" rtlCol="0">
            <a:spAutoFit/>
          </a:bodyPr>
          <a:lstStyle/>
          <a:p>
            <a:r>
              <a:rPr lang="zh-CN" altLang="en-US" sz="800" dirty="0" smtClean="0">
                <a:solidFill>
                  <a:schemeClr val="bg1">
                    <a:lumMod val="75000"/>
                  </a:schemeClr>
                </a:solidFill>
                <a:latin typeface="Adobe 宋体 Std L" panose="02020300000000000000" pitchFamily="18" charset="-122"/>
                <a:ea typeface="Adobe 宋体 Std L" panose="02020300000000000000" pitchFamily="18" charset="-122"/>
              </a:rPr>
              <a:t>（类似效果图，非沿图制作。）</a:t>
            </a:r>
            <a:endParaRPr lang="zh-CN" altLang="en-US" dirty="0">
              <a:solidFill>
                <a:schemeClr val="bg1">
                  <a:lumMod val="75000"/>
                </a:schemeClr>
              </a:solidFill>
              <a:latin typeface="Adobe 宋体 Std L" panose="02020300000000000000" pitchFamily="18" charset="-122"/>
              <a:ea typeface="Adobe 宋体 Std L" panose="02020300000000000000" pitchFamily="18" charset="-122"/>
            </a:endParaRPr>
          </a:p>
        </p:txBody>
      </p:sp>
    </p:spTree>
    <p:extLst>
      <p:ext uri="{BB962C8B-B14F-4D97-AF65-F5344CB8AC3E}">
        <p14:creationId xmlns:p14="http://schemas.microsoft.com/office/powerpoint/2010/main" val="1299952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par>
                          <p:cTn id="8" fill="hold">
                            <p:stCondLst>
                              <p:cond delay="2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31" presetClass="entr" presetSubtype="0" fill="hold" nodeType="withEffect">
                                  <p:stCondLst>
                                    <p:cond delay="10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up)">
                                      <p:cBhvr>
                                        <p:cTn id="24" dur="1000"/>
                                        <p:tgtEl>
                                          <p:spTgt spid="71"/>
                                        </p:tgtEl>
                                      </p:cBhvr>
                                    </p:animEffect>
                                  </p:childTnLst>
                                </p:cTn>
                              </p:par>
                              <p:par>
                                <p:cTn id="25" presetID="10"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2000"/>
                                        <p:tgtEl>
                                          <p:spTgt spid="75"/>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childTnLst>
                          </p:cTn>
                        </p:par>
                        <p:par>
                          <p:cTn id="40" fill="hold">
                            <p:stCondLst>
                              <p:cond delay="8000"/>
                            </p:stCondLst>
                            <p:childTnLst>
                              <p:par>
                                <p:cTn id="41" presetID="10" presetClass="entr" presetSubtype="0" fill="hold"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childTnLst>
                          </p:cTn>
                        </p:par>
                        <p:par>
                          <p:cTn id="44" fill="hold">
                            <p:stCondLst>
                              <p:cond delay="8500"/>
                            </p:stCondLst>
                            <p:childTnLst>
                              <p:par>
                                <p:cTn id="45" presetID="10" presetClass="entr" presetSubtype="0" fill="hold" nodeType="after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5" grpId="0"/>
      <p:bldP spid="8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6</a:t>
            </a:fld>
            <a:endParaRPr lang="id-ID" sz="1200" b="1" dirty="0">
              <a:solidFill>
                <a:schemeClr val="bg1">
                  <a:lumMod val="50000"/>
                </a:schemeClr>
              </a:solidFill>
            </a:endParaRPr>
          </a:p>
        </p:txBody>
      </p:sp>
      <p:sp>
        <p:nvSpPr>
          <p:cNvPr id="3" name="Content Placeholder 7"/>
          <p:cNvSpPr txBox="1">
            <a:spLocks/>
          </p:cNvSpPr>
          <p:nvPr/>
        </p:nvSpPr>
        <p:spPr>
          <a:xfrm>
            <a:off x="4042252" y="228609"/>
            <a:ext cx="4125845" cy="73866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图片</a:t>
            </a: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处理功能</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5" name="Group 4"/>
          <p:cNvGrpSpPr>
            <a:grpSpLocks noChangeAspect="1"/>
          </p:cNvGrpSpPr>
          <p:nvPr/>
        </p:nvGrpSpPr>
        <p:grpSpPr>
          <a:xfrm>
            <a:off x="2631029" y="2165436"/>
            <a:ext cx="1201204" cy="1660005"/>
            <a:chOff x="3149600" y="2480384"/>
            <a:chExt cx="1201204" cy="1660005"/>
          </a:xfrm>
        </p:grpSpPr>
        <p:sp>
          <p:nvSpPr>
            <p:cNvPr id="6" name="等腰三角形 51"/>
            <p:cNvSpPr/>
            <p:nvPr/>
          </p:nvSpPr>
          <p:spPr>
            <a:xfrm flipV="1">
              <a:off x="3149600" y="3200460"/>
              <a:ext cx="1201204" cy="939929"/>
            </a:xfrm>
            <a:prstGeom prst="triangle">
              <a:avLst/>
            </a:prstGeom>
            <a:gradFill>
              <a:gsLst>
                <a:gs pos="0">
                  <a:schemeClr val="accent1"/>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7" name="矩形 52"/>
            <p:cNvSpPr/>
            <p:nvPr/>
          </p:nvSpPr>
          <p:spPr>
            <a:xfrm>
              <a:off x="3630724" y="2480384"/>
              <a:ext cx="720080" cy="720080"/>
            </a:xfrm>
            <a:prstGeom prst="rect">
              <a:avLst/>
            </a:prstGeom>
            <a:solidFill>
              <a:schemeClr val="accent1"/>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8" name="Group 7"/>
          <p:cNvGrpSpPr>
            <a:grpSpLocks noChangeAspect="1"/>
          </p:cNvGrpSpPr>
          <p:nvPr/>
        </p:nvGrpSpPr>
        <p:grpSpPr>
          <a:xfrm>
            <a:off x="4060687" y="2165436"/>
            <a:ext cx="1201204" cy="1660005"/>
            <a:chOff x="3149600" y="2480384"/>
            <a:chExt cx="1201204" cy="1660005"/>
          </a:xfrm>
        </p:grpSpPr>
        <p:sp>
          <p:nvSpPr>
            <p:cNvPr id="9" name="等腰三角形 51"/>
            <p:cNvSpPr/>
            <p:nvPr/>
          </p:nvSpPr>
          <p:spPr>
            <a:xfrm flipV="1">
              <a:off x="3149600" y="3200460"/>
              <a:ext cx="1201204" cy="939929"/>
            </a:xfrm>
            <a:prstGeom prst="triangle">
              <a:avLst/>
            </a:prstGeom>
            <a:gradFill>
              <a:gsLst>
                <a:gs pos="0">
                  <a:schemeClr val="accent2"/>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0" name="矩形 52"/>
            <p:cNvSpPr/>
            <p:nvPr/>
          </p:nvSpPr>
          <p:spPr>
            <a:xfrm>
              <a:off x="3630724" y="2480384"/>
              <a:ext cx="720080" cy="720080"/>
            </a:xfrm>
            <a:prstGeom prst="rect">
              <a:avLst/>
            </a:prstGeom>
            <a:solidFill>
              <a:schemeClr val="accent2"/>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11" name="Group 10"/>
          <p:cNvGrpSpPr>
            <a:grpSpLocks noChangeAspect="1"/>
          </p:cNvGrpSpPr>
          <p:nvPr/>
        </p:nvGrpSpPr>
        <p:grpSpPr>
          <a:xfrm>
            <a:off x="5490345" y="2165436"/>
            <a:ext cx="1201204" cy="1660005"/>
            <a:chOff x="3149600" y="2480384"/>
            <a:chExt cx="1201204" cy="1660005"/>
          </a:xfrm>
        </p:grpSpPr>
        <p:sp>
          <p:nvSpPr>
            <p:cNvPr id="12" name="等腰三角形 51"/>
            <p:cNvSpPr/>
            <p:nvPr/>
          </p:nvSpPr>
          <p:spPr>
            <a:xfrm flipV="1">
              <a:off x="3149600" y="3200460"/>
              <a:ext cx="1201204" cy="939929"/>
            </a:xfrm>
            <a:prstGeom prst="triangle">
              <a:avLst/>
            </a:prstGeom>
            <a:gradFill>
              <a:gsLst>
                <a:gs pos="0">
                  <a:schemeClr val="accent3"/>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3" name="矩形 52"/>
            <p:cNvSpPr/>
            <p:nvPr/>
          </p:nvSpPr>
          <p:spPr>
            <a:xfrm>
              <a:off x="3630724" y="2480384"/>
              <a:ext cx="720080" cy="720080"/>
            </a:xfrm>
            <a:prstGeom prst="rect">
              <a:avLst/>
            </a:prstGeom>
            <a:solidFill>
              <a:schemeClr val="accent3"/>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14" name="Group 13"/>
          <p:cNvGrpSpPr>
            <a:grpSpLocks noChangeAspect="1"/>
          </p:cNvGrpSpPr>
          <p:nvPr/>
        </p:nvGrpSpPr>
        <p:grpSpPr>
          <a:xfrm>
            <a:off x="6920003" y="2165436"/>
            <a:ext cx="1201204" cy="1660005"/>
            <a:chOff x="3149600" y="2480384"/>
            <a:chExt cx="1201204" cy="1660005"/>
          </a:xfrm>
        </p:grpSpPr>
        <p:sp>
          <p:nvSpPr>
            <p:cNvPr id="15" name="等腰三角形 51"/>
            <p:cNvSpPr/>
            <p:nvPr/>
          </p:nvSpPr>
          <p:spPr>
            <a:xfrm flipV="1">
              <a:off x="3149600" y="3200460"/>
              <a:ext cx="1201204" cy="939929"/>
            </a:xfrm>
            <a:prstGeom prst="triangle">
              <a:avLst/>
            </a:prstGeom>
            <a:gradFill>
              <a:gsLst>
                <a:gs pos="0">
                  <a:schemeClr val="accent4"/>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6" name="矩形 52"/>
            <p:cNvSpPr/>
            <p:nvPr/>
          </p:nvSpPr>
          <p:spPr>
            <a:xfrm>
              <a:off x="3630724" y="2480384"/>
              <a:ext cx="720080" cy="720080"/>
            </a:xfrm>
            <a:prstGeom prst="rect">
              <a:avLst/>
            </a:prstGeom>
            <a:solidFill>
              <a:schemeClr val="accent4"/>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17" name="Group 16"/>
          <p:cNvGrpSpPr>
            <a:grpSpLocks noChangeAspect="1"/>
          </p:cNvGrpSpPr>
          <p:nvPr/>
        </p:nvGrpSpPr>
        <p:grpSpPr>
          <a:xfrm>
            <a:off x="8378689" y="2165436"/>
            <a:ext cx="1201204" cy="1660005"/>
            <a:chOff x="3149600" y="2480384"/>
            <a:chExt cx="1201204" cy="1660005"/>
          </a:xfrm>
        </p:grpSpPr>
        <p:sp>
          <p:nvSpPr>
            <p:cNvPr id="18" name="等腰三角形 51"/>
            <p:cNvSpPr/>
            <p:nvPr/>
          </p:nvSpPr>
          <p:spPr>
            <a:xfrm flipV="1">
              <a:off x="3149600" y="3200460"/>
              <a:ext cx="1201204" cy="939929"/>
            </a:xfrm>
            <a:prstGeom prst="triangle">
              <a:avLst/>
            </a:prstGeom>
            <a:gradFill>
              <a:gsLst>
                <a:gs pos="0">
                  <a:schemeClr val="accent5"/>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9" name="矩形 52"/>
            <p:cNvSpPr/>
            <p:nvPr/>
          </p:nvSpPr>
          <p:spPr>
            <a:xfrm>
              <a:off x="3630724" y="2480384"/>
              <a:ext cx="720080" cy="720080"/>
            </a:xfrm>
            <a:prstGeom prst="rect">
              <a:avLst/>
            </a:prstGeom>
            <a:solidFill>
              <a:schemeClr val="accent5"/>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20" name="Group 19"/>
          <p:cNvGrpSpPr/>
          <p:nvPr/>
        </p:nvGrpSpPr>
        <p:grpSpPr>
          <a:xfrm>
            <a:off x="1765833" y="4036682"/>
            <a:ext cx="8630607" cy="50962"/>
            <a:chOff x="1765833" y="4036682"/>
            <a:chExt cx="8630607" cy="50962"/>
          </a:xfrm>
        </p:grpSpPr>
        <p:sp>
          <p:nvSpPr>
            <p:cNvPr id="21" name="Rectangle 20"/>
            <p:cNvSpPr/>
            <p:nvPr/>
          </p:nvSpPr>
          <p:spPr>
            <a:xfrm>
              <a:off x="3197803" y="4036682"/>
              <a:ext cx="1440000" cy="50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2" name="Rectangle 21"/>
            <p:cNvSpPr/>
            <p:nvPr/>
          </p:nvSpPr>
          <p:spPr>
            <a:xfrm>
              <a:off x="4640528" y="4036682"/>
              <a:ext cx="1440000" cy="50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3" name="Rectangle 22"/>
            <p:cNvSpPr/>
            <p:nvPr/>
          </p:nvSpPr>
          <p:spPr>
            <a:xfrm>
              <a:off x="6073723" y="4036682"/>
              <a:ext cx="1440000" cy="50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4" name="Rectangle 23"/>
            <p:cNvSpPr/>
            <p:nvPr/>
          </p:nvSpPr>
          <p:spPr>
            <a:xfrm>
              <a:off x="7516440" y="4036682"/>
              <a:ext cx="1440000" cy="504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5" name="Rectangle 24"/>
            <p:cNvSpPr/>
            <p:nvPr/>
          </p:nvSpPr>
          <p:spPr>
            <a:xfrm>
              <a:off x="1765833" y="4036682"/>
              <a:ext cx="1440000" cy="50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6" name="Rectangle 25"/>
            <p:cNvSpPr/>
            <p:nvPr/>
          </p:nvSpPr>
          <p:spPr>
            <a:xfrm>
              <a:off x="8956440" y="4037244"/>
              <a:ext cx="1440000" cy="50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grpSp>
      <p:sp>
        <p:nvSpPr>
          <p:cNvPr id="27" name="Oval 26"/>
          <p:cNvSpPr>
            <a:spLocks noChangeAspect="1"/>
          </p:cNvSpPr>
          <p:nvPr/>
        </p:nvSpPr>
        <p:spPr>
          <a:xfrm>
            <a:off x="2945216" y="3781899"/>
            <a:ext cx="540000" cy="540000"/>
          </a:xfrm>
          <a:prstGeom prst="ellipse">
            <a:avLst/>
          </a:prstGeom>
          <a:solidFill>
            <a:schemeClr val="bg2">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p:cNvSpPr>
            <a:spLocks noChangeAspect="1"/>
          </p:cNvSpPr>
          <p:nvPr/>
        </p:nvSpPr>
        <p:spPr>
          <a:xfrm>
            <a:off x="4390519" y="3781899"/>
            <a:ext cx="540000" cy="540000"/>
          </a:xfrm>
          <a:prstGeom prst="ellipse">
            <a:avLst/>
          </a:prstGeom>
          <a:solidFill>
            <a:schemeClr val="bg2">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p:cNvSpPr>
            <a:spLocks noChangeAspect="1"/>
          </p:cNvSpPr>
          <p:nvPr/>
        </p:nvSpPr>
        <p:spPr>
          <a:xfrm>
            <a:off x="5813652" y="3782284"/>
            <a:ext cx="540000" cy="540000"/>
          </a:xfrm>
          <a:prstGeom prst="ellipse">
            <a:avLst/>
          </a:prstGeom>
          <a:solidFill>
            <a:schemeClr val="bg2">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p:cNvSpPr>
            <a:spLocks noChangeAspect="1"/>
          </p:cNvSpPr>
          <p:nvPr/>
        </p:nvSpPr>
        <p:spPr>
          <a:xfrm>
            <a:off x="7258189" y="3781899"/>
            <a:ext cx="540000" cy="540000"/>
          </a:xfrm>
          <a:prstGeom prst="ellipse">
            <a:avLst/>
          </a:prstGeom>
          <a:solidFill>
            <a:schemeClr val="bg2">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p:cNvSpPr>
            <a:spLocks noChangeAspect="1"/>
          </p:cNvSpPr>
          <p:nvPr/>
        </p:nvSpPr>
        <p:spPr>
          <a:xfrm>
            <a:off x="8715709" y="3781899"/>
            <a:ext cx="540000" cy="540000"/>
          </a:xfrm>
          <a:prstGeom prst="ellipse">
            <a:avLst/>
          </a:prstGeom>
          <a:solidFill>
            <a:schemeClr val="bg2">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Content Placeholder 2"/>
          <p:cNvSpPr txBox="1">
            <a:spLocks/>
          </p:cNvSpPr>
          <p:nvPr/>
        </p:nvSpPr>
        <p:spPr>
          <a:xfrm>
            <a:off x="3940050" y="4496795"/>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贴图</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a:solidFill>
                  <a:schemeClr val="bg1">
                    <a:lumMod val="85000"/>
                  </a:schemeClr>
                </a:solidFill>
                <a:ea typeface="Roboto" panose="02000000000000000000" pitchFamily="2" charset="0"/>
              </a:rPr>
              <a:t>多</a:t>
            </a:r>
            <a:r>
              <a:rPr lang="zh-CN" altLang="en-US" sz="1100" b="1" dirty="0" smtClean="0">
                <a:solidFill>
                  <a:schemeClr val="bg1">
                    <a:lumMod val="85000"/>
                  </a:schemeClr>
                </a:solidFill>
                <a:ea typeface="Roboto" panose="02000000000000000000" pitchFamily="2" charset="0"/>
              </a:rPr>
              <a:t>款创意贴图，在照片上发挥想象力。</a:t>
            </a:r>
            <a:endParaRPr lang="en-US" sz="1100" b="1" dirty="0">
              <a:solidFill>
                <a:schemeClr val="bg1">
                  <a:lumMod val="85000"/>
                </a:schemeClr>
              </a:solidFill>
              <a:ea typeface="Roboto" panose="02000000000000000000" pitchFamily="2" charset="0"/>
            </a:endParaRPr>
          </a:p>
        </p:txBody>
      </p:sp>
      <p:sp>
        <p:nvSpPr>
          <p:cNvPr id="33" name="Content Placeholder 2"/>
          <p:cNvSpPr txBox="1">
            <a:spLocks/>
          </p:cNvSpPr>
          <p:nvPr/>
        </p:nvSpPr>
        <p:spPr>
          <a:xfrm>
            <a:off x="6807132" y="4496792"/>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样式</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保存图片处理样式，以便下次再次使用</a:t>
            </a:r>
            <a:r>
              <a:rPr lang="zh-CN" altLang="en-US" sz="1100" b="1" dirty="0">
                <a:solidFill>
                  <a:schemeClr val="bg1">
                    <a:lumMod val="85000"/>
                  </a:schemeClr>
                </a:solidFill>
                <a:ea typeface="Roboto" panose="02000000000000000000" pitchFamily="2" charset="0"/>
              </a:rPr>
              <a:t>。</a:t>
            </a:r>
            <a:endParaRPr lang="en-US" sz="1100" b="1" dirty="0">
              <a:solidFill>
                <a:schemeClr val="bg1">
                  <a:lumMod val="85000"/>
                </a:schemeClr>
              </a:solidFill>
              <a:ea typeface="Roboto" panose="02000000000000000000" pitchFamily="2" charset="0"/>
            </a:endParaRPr>
          </a:p>
        </p:txBody>
      </p:sp>
      <p:sp>
        <p:nvSpPr>
          <p:cNvPr id="34" name="Content Placeholder 2"/>
          <p:cNvSpPr txBox="1">
            <a:spLocks/>
          </p:cNvSpPr>
          <p:nvPr/>
        </p:nvSpPr>
        <p:spPr>
          <a:xfrm>
            <a:off x="2487945" y="4495754"/>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a:solidFill>
                  <a:schemeClr val="bg1">
                    <a:lumMod val="85000"/>
                  </a:schemeClr>
                </a:solidFill>
                <a:latin typeface="华文中宋" panose="02010600040101010101" pitchFamily="2" charset="-122"/>
                <a:ea typeface="华文中宋" panose="02010600040101010101" pitchFamily="2" charset="-122"/>
              </a:rPr>
              <a:t>文字</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为照片配上文字来讲述故事。</a:t>
            </a:r>
            <a:endParaRPr lang="en-US" sz="1100" b="1" dirty="0">
              <a:solidFill>
                <a:schemeClr val="bg1">
                  <a:lumMod val="85000"/>
                </a:schemeClr>
              </a:solidFill>
              <a:ea typeface="Roboto" panose="02000000000000000000" pitchFamily="2" charset="0"/>
            </a:endParaRPr>
          </a:p>
        </p:txBody>
      </p:sp>
      <p:sp>
        <p:nvSpPr>
          <p:cNvPr id="36" name="Content Placeholder 2"/>
          <p:cNvSpPr txBox="1">
            <a:spLocks/>
          </p:cNvSpPr>
          <p:nvPr/>
        </p:nvSpPr>
        <p:spPr>
          <a:xfrm>
            <a:off x="8151445" y="4495753"/>
            <a:ext cx="1651903"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滤镜</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提供多款滤镜，让照片变得更加像艺术品。</a:t>
            </a:r>
            <a:endParaRPr lang="en-US" sz="1100" b="1" dirty="0">
              <a:solidFill>
                <a:schemeClr val="bg1">
                  <a:lumMod val="85000"/>
                </a:schemeClr>
              </a:solidFill>
              <a:ea typeface="Roboto" panose="02000000000000000000" pitchFamily="2" charset="0"/>
            </a:endParaRPr>
          </a:p>
        </p:txBody>
      </p:sp>
      <p:sp>
        <p:nvSpPr>
          <p:cNvPr id="38" name="Freeform 31"/>
          <p:cNvSpPr>
            <a:spLocks noChangeAspect="1" noEditPoints="1"/>
          </p:cNvSpPr>
          <p:nvPr/>
        </p:nvSpPr>
        <p:spPr bwMode="auto">
          <a:xfrm>
            <a:off x="4521651" y="3867741"/>
            <a:ext cx="287117" cy="4032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49"/>
          <p:cNvSpPr>
            <a:spLocks noChangeAspect="1" noEditPoints="1"/>
          </p:cNvSpPr>
          <p:nvPr/>
        </p:nvSpPr>
        <p:spPr bwMode="auto">
          <a:xfrm>
            <a:off x="7364230" y="3901754"/>
            <a:ext cx="343087" cy="300923"/>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6"/>
          <p:cNvSpPr>
            <a:spLocks noChangeAspect="1" noEditPoints="1"/>
          </p:cNvSpPr>
          <p:nvPr/>
        </p:nvSpPr>
        <p:spPr bwMode="auto">
          <a:xfrm>
            <a:off x="8787387" y="3942686"/>
            <a:ext cx="408481" cy="235733"/>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21"/>
          <p:cNvSpPr>
            <a:spLocks noChangeAspect="1" noEditPoints="1"/>
          </p:cNvSpPr>
          <p:nvPr/>
        </p:nvSpPr>
        <p:spPr bwMode="auto">
          <a:xfrm>
            <a:off x="5916171" y="3917467"/>
            <a:ext cx="349348" cy="310982"/>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400" dirty="0">
              <a:latin typeface="Roboto" panose="02000000000000000000" pitchFamily="2" charset="0"/>
              <a:ea typeface="Roboto" panose="02000000000000000000" pitchFamily="2" charset="0"/>
            </a:endParaRPr>
          </a:p>
        </p:txBody>
      </p:sp>
      <p:sp>
        <p:nvSpPr>
          <p:cNvPr id="42" name="Content Placeholder 2"/>
          <p:cNvSpPr txBox="1">
            <a:spLocks/>
          </p:cNvSpPr>
          <p:nvPr/>
        </p:nvSpPr>
        <p:spPr>
          <a:xfrm>
            <a:off x="5367770" y="4515169"/>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裁剪</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将手机中的照片调整至最适合的大小。</a:t>
            </a:r>
            <a:endParaRPr lang="en-US" sz="1100" b="1" dirty="0">
              <a:solidFill>
                <a:schemeClr val="bg1">
                  <a:lumMod val="85000"/>
                </a:schemeClr>
              </a:solidFill>
              <a:ea typeface="Roboto" panose="02000000000000000000" pitchFamily="2" charset="0"/>
            </a:endParaRPr>
          </a:p>
        </p:txBody>
      </p:sp>
      <p:pic>
        <p:nvPicPr>
          <p:cNvPr id="43" name="图片 42"/>
          <p:cNvPicPr>
            <a:picLocks noChangeAspect="1"/>
          </p:cNvPicPr>
          <p:nvPr/>
        </p:nvPicPr>
        <p:blipFill>
          <a:blip r:embed="rId2"/>
          <a:stretch>
            <a:fillRect/>
          </a:stretch>
        </p:blipFill>
        <p:spPr>
          <a:xfrm>
            <a:off x="-659156" y="6161528"/>
            <a:ext cx="13849350" cy="809625"/>
          </a:xfrm>
          <a:prstGeom prst="rect">
            <a:avLst/>
          </a:prstGeom>
        </p:spPr>
      </p:pic>
      <p:sp>
        <p:nvSpPr>
          <p:cNvPr id="44" name="文本框 43"/>
          <p:cNvSpPr txBox="1"/>
          <p:nvPr/>
        </p:nvSpPr>
        <p:spPr>
          <a:xfrm>
            <a:off x="2921813" y="3767824"/>
            <a:ext cx="430700" cy="584775"/>
          </a:xfrm>
          <a:prstGeom prst="rect">
            <a:avLst/>
          </a:prstGeom>
          <a:noFill/>
        </p:spPr>
        <p:txBody>
          <a:bodyPr wrap="square" rtlCol="0">
            <a:spAutoFit/>
          </a:bodyPr>
          <a:lstStyle/>
          <a:p>
            <a:r>
              <a:rPr lang="zh-CN" altLang="en-US" sz="3200" b="1" dirty="0" smtClean="0">
                <a:solidFill>
                  <a:srgbClr val="202F3D"/>
                </a:solidFill>
                <a:latin typeface="Microsoft JhengHei" panose="020B0604030504040204" pitchFamily="34" charset="-120"/>
                <a:ea typeface="Microsoft JhengHei" panose="020B0604030504040204" pitchFamily="34" charset="-120"/>
              </a:rPr>
              <a:t>文</a:t>
            </a:r>
            <a:endParaRPr lang="zh-CN" altLang="en-US" sz="3200" b="1" dirty="0">
              <a:solidFill>
                <a:srgbClr val="202F3D"/>
              </a:solidFill>
              <a:latin typeface="Microsoft JhengHei" panose="020B0604030504040204" pitchFamily="34" charset="-120"/>
              <a:ea typeface="Microsoft JhengHei" panose="020B0604030504040204" pitchFamily="34" charset="-120"/>
            </a:endParaRPr>
          </a:p>
        </p:txBody>
      </p:sp>
      <p:grpSp>
        <p:nvGrpSpPr>
          <p:cNvPr id="48" name="Group 7"/>
          <p:cNvGrpSpPr/>
          <p:nvPr/>
        </p:nvGrpSpPr>
        <p:grpSpPr>
          <a:xfrm>
            <a:off x="4420398" y="432263"/>
            <a:ext cx="434809" cy="415636"/>
            <a:chOff x="10298783" y="-26450"/>
            <a:chExt cx="1192668" cy="1122553"/>
          </a:xfrm>
        </p:grpSpPr>
        <p:sp>
          <p:nvSpPr>
            <p:cNvPr id="49" name="Rounded Rectangle 8"/>
            <p:cNvSpPr>
              <a:spLocks noChangeArrowheads="1"/>
            </p:cNvSpPr>
            <p:nvPr/>
          </p:nvSpPr>
          <p:spPr bwMode="auto">
            <a:xfrm>
              <a:off x="10298783" y="-26450"/>
              <a:ext cx="1192668" cy="1122553"/>
            </a:xfrm>
            <a:prstGeom prst="roundRect">
              <a:avLst>
                <a:gd name="adj" fmla="val 9375"/>
              </a:avLst>
            </a:prstGeom>
            <a:solidFill>
              <a:schemeClr val="accent3"/>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50" name="TextBox 22"/>
            <p:cNvSpPr txBox="1">
              <a:spLocks noChangeArrowheads="1"/>
            </p:cNvSpPr>
            <p:nvPr/>
          </p:nvSpPr>
          <p:spPr bwMode="auto">
            <a:xfrm>
              <a:off x="10485971" y="-22010"/>
              <a:ext cx="771726" cy="100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2</a:t>
              </a:r>
            </a:p>
          </p:txBody>
        </p:sp>
      </p:grpSp>
    </p:spTree>
    <p:extLst>
      <p:ext uri="{BB962C8B-B14F-4D97-AF65-F5344CB8AC3E}">
        <p14:creationId xmlns:p14="http://schemas.microsoft.com/office/powerpoint/2010/main" val="3723050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22" presetClass="entr" presetSubtype="1" fill="hold"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1000"/>
                                        <p:tgtEl>
                                          <p:spTgt spid="5"/>
                                        </p:tgtEl>
                                      </p:cBhvr>
                                    </p:animEffect>
                                  </p:childTnLst>
                                </p:cTn>
                              </p:par>
                              <p:par>
                                <p:cTn id="11" presetID="22" presetClass="entr" presetSubtype="1" fill="hold" nodeType="withEffect">
                                  <p:stCondLst>
                                    <p:cond delay="1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par>
                                <p:cTn id="14" presetID="22" presetClass="entr" presetSubtype="1" fill="hold"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1000"/>
                                        <p:tgtEl>
                                          <p:spTgt spid="11"/>
                                        </p:tgtEl>
                                      </p:cBhvr>
                                    </p:animEffect>
                                  </p:childTnLst>
                                </p:cTn>
                              </p:par>
                              <p:par>
                                <p:cTn id="17" presetID="22" presetClass="entr" presetSubtype="1" fill="hold" nodeType="withEffect">
                                  <p:stCondLst>
                                    <p:cond delay="150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1000"/>
                                        <p:tgtEl>
                                          <p:spTgt spid="14"/>
                                        </p:tgtEl>
                                      </p:cBhvr>
                                    </p:animEffect>
                                  </p:childTnLst>
                                </p:cTn>
                              </p:par>
                              <p:par>
                                <p:cTn id="20" presetID="22" presetClass="entr" presetSubtype="1" fill="hold" nodeType="withEffect">
                                  <p:stCondLst>
                                    <p:cond delay="150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1000"/>
                                        <p:tgtEl>
                                          <p:spTgt spid="17"/>
                                        </p:tgtEl>
                                      </p:cBhvr>
                                    </p:animEffect>
                                  </p:childTnLst>
                                </p:cTn>
                              </p:par>
                              <p:par>
                                <p:cTn id="23" presetID="22" presetClass="entr" presetSubtype="8" fill="hold" nodeType="withEffect">
                                  <p:stCondLst>
                                    <p:cond delay="25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1000"/>
                                        <p:tgtEl>
                                          <p:spTgt spid="20"/>
                                        </p:tgtEl>
                                      </p:cBhvr>
                                    </p:animEffect>
                                  </p:childTnLst>
                                </p:cTn>
                              </p:par>
                              <p:par>
                                <p:cTn id="26" presetID="21" presetClass="entr" presetSubtype="1" fill="hold" grpId="0" nodeType="withEffect">
                                  <p:stCondLst>
                                    <p:cond delay="2500"/>
                                  </p:stCondLst>
                                  <p:childTnLst>
                                    <p:set>
                                      <p:cBhvr>
                                        <p:cTn id="27" dur="1" fill="hold">
                                          <p:stCondLst>
                                            <p:cond delay="0"/>
                                          </p:stCondLst>
                                        </p:cTn>
                                        <p:tgtEl>
                                          <p:spTgt spid="38"/>
                                        </p:tgtEl>
                                        <p:attrNameLst>
                                          <p:attrName>style.visibility</p:attrName>
                                        </p:attrNameLst>
                                      </p:cBhvr>
                                      <p:to>
                                        <p:strVal val="visible"/>
                                      </p:to>
                                    </p:set>
                                    <p:animEffect transition="in" filter="wheel(1)">
                                      <p:cBhvr>
                                        <p:cTn id="28" dur="2000"/>
                                        <p:tgtEl>
                                          <p:spTgt spid="38"/>
                                        </p:tgtEl>
                                      </p:cBhvr>
                                    </p:animEffect>
                                  </p:childTnLst>
                                </p:cTn>
                              </p:par>
                              <p:par>
                                <p:cTn id="29" presetID="21" presetClass="entr" presetSubtype="1" fill="hold" grpId="0" nodeType="withEffect">
                                  <p:stCondLst>
                                    <p:cond delay="2500"/>
                                  </p:stCondLst>
                                  <p:childTnLst>
                                    <p:set>
                                      <p:cBhvr>
                                        <p:cTn id="30" dur="1" fill="hold">
                                          <p:stCondLst>
                                            <p:cond delay="0"/>
                                          </p:stCondLst>
                                        </p:cTn>
                                        <p:tgtEl>
                                          <p:spTgt spid="41"/>
                                        </p:tgtEl>
                                        <p:attrNameLst>
                                          <p:attrName>style.visibility</p:attrName>
                                        </p:attrNameLst>
                                      </p:cBhvr>
                                      <p:to>
                                        <p:strVal val="visible"/>
                                      </p:to>
                                    </p:set>
                                    <p:animEffect transition="in" filter="wheel(1)">
                                      <p:cBhvr>
                                        <p:cTn id="31" dur="2000"/>
                                        <p:tgtEl>
                                          <p:spTgt spid="41"/>
                                        </p:tgtEl>
                                      </p:cBhvr>
                                    </p:animEffect>
                                  </p:childTnLst>
                                </p:cTn>
                              </p:par>
                              <p:par>
                                <p:cTn id="32" presetID="21" presetClass="entr" presetSubtype="1" fill="hold" grpId="0" nodeType="withEffect">
                                  <p:stCondLst>
                                    <p:cond delay="2500"/>
                                  </p:stCondLst>
                                  <p:childTnLst>
                                    <p:set>
                                      <p:cBhvr>
                                        <p:cTn id="33" dur="1" fill="hold">
                                          <p:stCondLst>
                                            <p:cond delay="0"/>
                                          </p:stCondLst>
                                        </p:cTn>
                                        <p:tgtEl>
                                          <p:spTgt spid="39"/>
                                        </p:tgtEl>
                                        <p:attrNameLst>
                                          <p:attrName>style.visibility</p:attrName>
                                        </p:attrNameLst>
                                      </p:cBhvr>
                                      <p:to>
                                        <p:strVal val="visible"/>
                                      </p:to>
                                    </p:set>
                                    <p:animEffect transition="in" filter="wheel(1)">
                                      <p:cBhvr>
                                        <p:cTn id="34" dur="2000"/>
                                        <p:tgtEl>
                                          <p:spTgt spid="39"/>
                                        </p:tgtEl>
                                      </p:cBhvr>
                                    </p:animEffect>
                                  </p:childTnLst>
                                </p:cTn>
                              </p:par>
                              <p:par>
                                <p:cTn id="35" presetID="21" presetClass="entr" presetSubtype="1" fill="hold" grpId="0" nodeType="withEffect">
                                  <p:stCondLst>
                                    <p:cond delay="2500"/>
                                  </p:stCondLst>
                                  <p:childTnLst>
                                    <p:set>
                                      <p:cBhvr>
                                        <p:cTn id="36" dur="1" fill="hold">
                                          <p:stCondLst>
                                            <p:cond delay="0"/>
                                          </p:stCondLst>
                                        </p:cTn>
                                        <p:tgtEl>
                                          <p:spTgt spid="40"/>
                                        </p:tgtEl>
                                        <p:attrNameLst>
                                          <p:attrName>style.visibility</p:attrName>
                                        </p:attrNameLst>
                                      </p:cBhvr>
                                      <p:to>
                                        <p:strVal val="visible"/>
                                      </p:to>
                                    </p:set>
                                    <p:animEffect transition="in" filter="wheel(1)">
                                      <p:cBhvr>
                                        <p:cTn id="37" dur="2000"/>
                                        <p:tgtEl>
                                          <p:spTgt spid="40"/>
                                        </p:tgtEl>
                                      </p:cBhvr>
                                    </p:animEffect>
                                  </p:childTnLst>
                                </p:cTn>
                              </p:par>
                              <p:par>
                                <p:cTn id="38" presetID="22" presetClass="entr" presetSubtype="1" fill="hold" grpId="0" nodeType="withEffect">
                                  <p:stCondLst>
                                    <p:cond delay="45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1000"/>
                                        <p:tgtEl>
                                          <p:spTgt spid="34"/>
                                        </p:tgtEl>
                                      </p:cBhvr>
                                    </p:animEffect>
                                  </p:childTnLst>
                                </p:cTn>
                              </p:par>
                              <p:par>
                                <p:cTn id="41" presetID="22" presetClass="entr" presetSubtype="1" fill="hold" grpId="0" nodeType="withEffect">
                                  <p:stCondLst>
                                    <p:cond delay="4500"/>
                                  </p:stCondLst>
                                  <p:childTnLst>
                                    <p:set>
                                      <p:cBhvr>
                                        <p:cTn id="42" dur="1" fill="hold">
                                          <p:stCondLst>
                                            <p:cond delay="0"/>
                                          </p:stCondLst>
                                        </p:cTn>
                                        <p:tgtEl>
                                          <p:spTgt spid="32"/>
                                        </p:tgtEl>
                                        <p:attrNameLst>
                                          <p:attrName>style.visibility</p:attrName>
                                        </p:attrNameLst>
                                      </p:cBhvr>
                                      <p:to>
                                        <p:strVal val="visible"/>
                                      </p:to>
                                    </p:set>
                                    <p:animEffect transition="in" filter="wipe(up)">
                                      <p:cBhvr>
                                        <p:cTn id="43" dur="1000"/>
                                        <p:tgtEl>
                                          <p:spTgt spid="32"/>
                                        </p:tgtEl>
                                      </p:cBhvr>
                                    </p:animEffect>
                                  </p:childTnLst>
                                </p:cTn>
                              </p:par>
                              <p:par>
                                <p:cTn id="44" presetID="22" presetClass="entr" presetSubtype="1" fill="hold" grpId="0" nodeType="withEffect">
                                  <p:stCondLst>
                                    <p:cond delay="4500"/>
                                  </p:stCondLst>
                                  <p:childTnLst>
                                    <p:set>
                                      <p:cBhvr>
                                        <p:cTn id="45" dur="1" fill="hold">
                                          <p:stCondLst>
                                            <p:cond delay="0"/>
                                          </p:stCondLst>
                                        </p:cTn>
                                        <p:tgtEl>
                                          <p:spTgt spid="33"/>
                                        </p:tgtEl>
                                        <p:attrNameLst>
                                          <p:attrName>style.visibility</p:attrName>
                                        </p:attrNameLst>
                                      </p:cBhvr>
                                      <p:to>
                                        <p:strVal val="visible"/>
                                      </p:to>
                                    </p:set>
                                    <p:animEffect transition="in" filter="wipe(up)">
                                      <p:cBhvr>
                                        <p:cTn id="46" dur="1000"/>
                                        <p:tgtEl>
                                          <p:spTgt spid="33"/>
                                        </p:tgtEl>
                                      </p:cBhvr>
                                    </p:animEffect>
                                  </p:childTnLst>
                                </p:cTn>
                              </p:par>
                              <p:par>
                                <p:cTn id="47" presetID="22" presetClass="entr" presetSubtype="1" fill="hold" grpId="0" nodeType="withEffect">
                                  <p:stCondLst>
                                    <p:cond delay="4500"/>
                                  </p:stCondLst>
                                  <p:childTnLst>
                                    <p:set>
                                      <p:cBhvr>
                                        <p:cTn id="48" dur="1" fill="hold">
                                          <p:stCondLst>
                                            <p:cond delay="0"/>
                                          </p:stCondLst>
                                        </p:cTn>
                                        <p:tgtEl>
                                          <p:spTgt spid="36"/>
                                        </p:tgtEl>
                                        <p:attrNameLst>
                                          <p:attrName>style.visibility</p:attrName>
                                        </p:attrNameLst>
                                      </p:cBhvr>
                                      <p:to>
                                        <p:strVal val="visible"/>
                                      </p:to>
                                    </p:set>
                                    <p:animEffect transition="in" filter="wipe(up)">
                                      <p:cBhvr>
                                        <p:cTn id="49" dur="1000"/>
                                        <p:tgtEl>
                                          <p:spTgt spid="36"/>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fltVal val="0"/>
                                          </p:val>
                                        </p:tav>
                                        <p:tav tm="100000">
                                          <p:val>
                                            <p:strVal val="#ppt_w"/>
                                          </p:val>
                                        </p:tav>
                                      </p:tavLst>
                                    </p:anim>
                                    <p:anim calcmode="lin" valueType="num">
                                      <p:cBhvr>
                                        <p:cTn id="53" dur="1000" fill="hold"/>
                                        <p:tgtEl>
                                          <p:spTgt spid="27"/>
                                        </p:tgtEl>
                                        <p:attrNameLst>
                                          <p:attrName>ppt_h</p:attrName>
                                        </p:attrNameLst>
                                      </p:cBhvr>
                                      <p:tavLst>
                                        <p:tav tm="0">
                                          <p:val>
                                            <p:fltVal val="0"/>
                                          </p:val>
                                        </p:tav>
                                        <p:tav tm="100000">
                                          <p:val>
                                            <p:strVal val="#ppt_h"/>
                                          </p:val>
                                        </p:tav>
                                      </p:tavLst>
                                    </p:anim>
                                    <p:animEffect transition="in" filter="fade">
                                      <p:cBhvr>
                                        <p:cTn id="54" dur="1000"/>
                                        <p:tgtEl>
                                          <p:spTgt spid="27"/>
                                        </p:tgtEl>
                                      </p:cBhvr>
                                    </p:animEffect>
                                  </p:childTnLst>
                                </p:cTn>
                              </p:par>
                              <p:par>
                                <p:cTn id="55" presetID="53" presetClass="entr" presetSubtype="16" fill="hold" grpId="0" nodeType="withEffect">
                                  <p:stCondLst>
                                    <p:cond delay="15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1000" fill="hold"/>
                                        <p:tgtEl>
                                          <p:spTgt spid="28"/>
                                        </p:tgtEl>
                                        <p:attrNameLst>
                                          <p:attrName>ppt_w</p:attrName>
                                        </p:attrNameLst>
                                      </p:cBhvr>
                                      <p:tavLst>
                                        <p:tav tm="0">
                                          <p:val>
                                            <p:fltVal val="0"/>
                                          </p:val>
                                        </p:tav>
                                        <p:tav tm="100000">
                                          <p:val>
                                            <p:strVal val="#ppt_w"/>
                                          </p:val>
                                        </p:tav>
                                      </p:tavLst>
                                    </p:anim>
                                    <p:anim calcmode="lin" valueType="num">
                                      <p:cBhvr>
                                        <p:cTn id="58" dur="1000" fill="hold"/>
                                        <p:tgtEl>
                                          <p:spTgt spid="28"/>
                                        </p:tgtEl>
                                        <p:attrNameLst>
                                          <p:attrName>ppt_h</p:attrName>
                                        </p:attrNameLst>
                                      </p:cBhvr>
                                      <p:tavLst>
                                        <p:tav tm="0">
                                          <p:val>
                                            <p:fltVal val="0"/>
                                          </p:val>
                                        </p:tav>
                                        <p:tav tm="100000">
                                          <p:val>
                                            <p:strVal val="#ppt_h"/>
                                          </p:val>
                                        </p:tav>
                                      </p:tavLst>
                                    </p:anim>
                                    <p:animEffect transition="in" filter="fade">
                                      <p:cBhvr>
                                        <p:cTn id="59" dur="1000"/>
                                        <p:tgtEl>
                                          <p:spTgt spid="28"/>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29"/>
                                        </p:tgtEl>
                                        <p:attrNameLst>
                                          <p:attrName>style.visibility</p:attrName>
                                        </p:attrNameLst>
                                      </p:cBhvr>
                                      <p:to>
                                        <p:strVal val="visible"/>
                                      </p:to>
                                    </p:set>
                                    <p:anim calcmode="lin" valueType="num">
                                      <p:cBhvr>
                                        <p:cTn id="62" dur="1000" fill="hold"/>
                                        <p:tgtEl>
                                          <p:spTgt spid="29"/>
                                        </p:tgtEl>
                                        <p:attrNameLst>
                                          <p:attrName>ppt_w</p:attrName>
                                        </p:attrNameLst>
                                      </p:cBhvr>
                                      <p:tavLst>
                                        <p:tav tm="0">
                                          <p:val>
                                            <p:fltVal val="0"/>
                                          </p:val>
                                        </p:tav>
                                        <p:tav tm="100000">
                                          <p:val>
                                            <p:strVal val="#ppt_w"/>
                                          </p:val>
                                        </p:tav>
                                      </p:tavLst>
                                    </p:anim>
                                    <p:anim calcmode="lin" valueType="num">
                                      <p:cBhvr>
                                        <p:cTn id="63" dur="1000" fill="hold"/>
                                        <p:tgtEl>
                                          <p:spTgt spid="29"/>
                                        </p:tgtEl>
                                        <p:attrNameLst>
                                          <p:attrName>ppt_h</p:attrName>
                                        </p:attrNameLst>
                                      </p:cBhvr>
                                      <p:tavLst>
                                        <p:tav tm="0">
                                          <p:val>
                                            <p:fltVal val="0"/>
                                          </p:val>
                                        </p:tav>
                                        <p:tav tm="100000">
                                          <p:val>
                                            <p:strVal val="#ppt_h"/>
                                          </p:val>
                                        </p:tav>
                                      </p:tavLst>
                                    </p:anim>
                                    <p:animEffect transition="in" filter="fade">
                                      <p:cBhvr>
                                        <p:cTn id="64" dur="1000"/>
                                        <p:tgtEl>
                                          <p:spTgt spid="29"/>
                                        </p:tgtEl>
                                      </p:cBhvr>
                                    </p:animEffect>
                                  </p:childTnLst>
                                </p:cTn>
                              </p:par>
                              <p:par>
                                <p:cTn id="65" presetID="53" presetClass="entr" presetSubtype="16" fill="hold" grpId="0" nodeType="withEffect">
                                  <p:stCondLst>
                                    <p:cond delay="1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Effect transition="in" filter="fade">
                                      <p:cBhvr>
                                        <p:cTn id="69" dur="1000"/>
                                        <p:tgtEl>
                                          <p:spTgt spid="30"/>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31"/>
                                        </p:tgtEl>
                                        <p:attrNameLst>
                                          <p:attrName>style.visibility</p:attrName>
                                        </p:attrNameLst>
                                      </p:cBhvr>
                                      <p:to>
                                        <p:strVal val="visible"/>
                                      </p:to>
                                    </p:set>
                                    <p:anim calcmode="lin" valueType="num">
                                      <p:cBhvr>
                                        <p:cTn id="72" dur="1000" fill="hold"/>
                                        <p:tgtEl>
                                          <p:spTgt spid="31"/>
                                        </p:tgtEl>
                                        <p:attrNameLst>
                                          <p:attrName>ppt_w</p:attrName>
                                        </p:attrNameLst>
                                      </p:cBhvr>
                                      <p:tavLst>
                                        <p:tav tm="0">
                                          <p:val>
                                            <p:fltVal val="0"/>
                                          </p:val>
                                        </p:tav>
                                        <p:tav tm="100000">
                                          <p:val>
                                            <p:strVal val="#ppt_w"/>
                                          </p:val>
                                        </p:tav>
                                      </p:tavLst>
                                    </p:anim>
                                    <p:anim calcmode="lin" valueType="num">
                                      <p:cBhvr>
                                        <p:cTn id="73" dur="1000" fill="hold"/>
                                        <p:tgtEl>
                                          <p:spTgt spid="31"/>
                                        </p:tgtEl>
                                        <p:attrNameLst>
                                          <p:attrName>ppt_h</p:attrName>
                                        </p:attrNameLst>
                                      </p:cBhvr>
                                      <p:tavLst>
                                        <p:tav tm="0">
                                          <p:val>
                                            <p:fltVal val="0"/>
                                          </p:val>
                                        </p:tav>
                                        <p:tav tm="100000">
                                          <p:val>
                                            <p:strVal val="#ppt_h"/>
                                          </p:val>
                                        </p:tav>
                                      </p:tavLst>
                                    </p:anim>
                                    <p:animEffect transition="in" filter="fade">
                                      <p:cBhvr>
                                        <p:cTn id="74" dur="1000"/>
                                        <p:tgtEl>
                                          <p:spTgt spid="31"/>
                                        </p:tgtEl>
                                      </p:cBhvr>
                                    </p:animEffect>
                                  </p:childTnLst>
                                </p:cTn>
                              </p:par>
                              <p:par>
                                <p:cTn id="75" presetID="22" presetClass="entr" presetSubtype="1" fill="hold" grpId="0" nodeType="withEffect">
                                  <p:stCondLst>
                                    <p:cond delay="450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1000"/>
                                        <p:tgtEl>
                                          <p:spTgt spid="42"/>
                                        </p:tgtEl>
                                      </p:cBhvr>
                                    </p:animEffect>
                                  </p:childTnLst>
                                </p:cTn>
                              </p:par>
                              <p:par>
                                <p:cTn id="78" presetID="21" presetClass="entr" presetSubtype="1" fill="hold" grpId="0" nodeType="withEffect">
                                  <p:stCondLst>
                                    <p:cond delay="2500"/>
                                  </p:stCondLst>
                                  <p:childTnLst>
                                    <p:set>
                                      <p:cBhvr>
                                        <p:cTn id="79" dur="1" fill="hold">
                                          <p:stCondLst>
                                            <p:cond delay="0"/>
                                          </p:stCondLst>
                                        </p:cTn>
                                        <p:tgtEl>
                                          <p:spTgt spid="44"/>
                                        </p:tgtEl>
                                        <p:attrNameLst>
                                          <p:attrName>style.visibility</p:attrName>
                                        </p:attrNameLst>
                                      </p:cBhvr>
                                      <p:to>
                                        <p:strVal val="visible"/>
                                      </p:to>
                                    </p:set>
                                    <p:animEffect transition="in" filter="wheel(1)">
                                      <p:cBhvr>
                                        <p:cTn id="80" dur="2000"/>
                                        <p:tgtEl>
                                          <p:spTgt spid="44"/>
                                        </p:tgtEl>
                                      </p:cBhvr>
                                    </p:animEffect>
                                  </p:childTnLst>
                                </p:cTn>
                              </p:par>
                              <p:par>
                                <p:cTn id="81" presetID="10"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animBg="1"/>
      <p:bldP spid="28" grpId="0" animBg="1"/>
      <p:bldP spid="29" grpId="0" animBg="1"/>
      <p:bldP spid="30" grpId="0" animBg="1"/>
      <p:bldP spid="31" grpId="0" animBg="1"/>
      <p:bldP spid="32" grpId="0"/>
      <p:bldP spid="33" grpId="0"/>
      <p:bldP spid="34" grpId="0"/>
      <p:bldP spid="36" grpId="0"/>
      <p:bldP spid="38" grpId="0" animBg="1"/>
      <p:bldP spid="39" grpId="0" animBg="1"/>
      <p:bldP spid="40" grpId="0" animBg="1"/>
      <p:bldP spid="41" grpId="0" animBg="1"/>
      <p:bldP spid="42"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19774" y="633014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7</a:t>
            </a:fld>
            <a:endParaRPr lang="id-ID" sz="1200" b="1" dirty="0">
              <a:solidFill>
                <a:schemeClr val="bg1">
                  <a:lumMod val="50000"/>
                </a:schemeClr>
              </a:solidFill>
            </a:endParaRPr>
          </a:p>
        </p:txBody>
      </p:sp>
      <p:pic>
        <p:nvPicPr>
          <p:cNvPr id="160" name="图片 159"/>
          <p:cNvPicPr>
            <a:picLocks noChangeAspect="1"/>
          </p:cNvPicPr>
          <p:nvPr/>
        </p:nvPicPr>
        <p:blipFill>
          <a:blip r:embed="rId2"/>
          <a:stretch>
            <a:fillRect/>
          </a:stretch>
        </p:blipFill>
        <p:spPr>
          <a:xfrm>
            <a:off x="-835400" y="6299338"/>
            <a:ext cx="13849350" cy="809625"/>
          </a:xfrm>
          <a:prstGeom prst="rect">
            <a:avLst/>
          </a:prstGeom>
        </p:spPr>
      </p:pic>
      <p:grpSp>
        <p:nvGrpSpPr>
          <p:cNvPr id="5" name="Group 4"/>
          <p:cNvGrpSpPr/>
          <p:nvPr/>
        </p:nvGrpSpPr>
        <p:grpSpPr>
          <a:xfrm>
            <a:off x="4155726" y="3309687"/>
            <a:ext cx="3743326" cy="3020455"/>
            <a:chOff x="4239546" y="3425931"/>
            <a:chExt cx="3743326" cy="3020455"/>
          </a:xfrm>
        </p:grpSpPr>
        <p:grpSp>
          <p:nvGrpSpPr>
            <p:cNvPr id="6" name="Group 5"/>
            <p:cNvGrpSpPr/>
            <p:nvPr/>
          </p:nvGrpSpPr>
          <p:grpSpPr>
            <a:xfrm>
              <a:off x="4239546" y="5018827"/>
              <a:ext cx="3743326" cy="1427559"/>
              <a:chOff x="3597275" y="4287838"/>
              <a:chExt cx="4991101" cy="1903412"/>
            </a:xfrm>
            <a:effectLst>
              <a:outerShdw blurRad="50800" dist="38100" dir="5400000" algn="t" rotWithShape="0">
                <a:prstClr val="black">
                  <a:alpha val="40000"/>
                </a:prstClr>
              </a:outerShdw>
            </a:effectLst>
          </p:grpSpPr>
          <p:sp>
            <p:nvSpPr>
              <p:cNvPr id="123" name="Freeform 5"/>
              <p:cNvSpPr>
                <a:spLocks/>
              </p:cNvSpPr>
              <p:nvPr/>
            </p:nvSpPr>
            <p:spPr bwMode="auto">
              <a:xfrm>
                <a:off x="3635375" y="4692650"/>
                <a:ext cx="4897438" cy="1498600"/>
              </a:xfrm>
              <a:custGeom>
                <a:avLst/>
                <a:gdLst>
                  <a:gd name="T0" fmla="*/ 0 w 1766"/>
                  <a:gd name="T1" fmla="*/ 504 h 539"/>
                  <a:gd name="T2" fmla="*/ 0 w 1766"/>
                  <a:gd name="T3" fmla="*/ 506 h 539"/>
                  <a:gd name="T4" fmla="*/ 0 w 1766"/>
                  <a:gd name="T5" fmla="*/ 506 h 539"/>
                  <a:gd name="T6" fmla="*/ 0 w 1766"/>
                  <a:gd name="T7" fmla="*/ 506 h 539"/>
                  <a:gd name="T8" fmla="*/ 110 w 1766"/>
                  <a:gd name="T9" fmla="*/ 539 h 539"/>
                  <a:gd name="T10" fmla="*/ 1696 w 1766"/>
                  <a:gd name="T11" fmla="*/ 538 h 539"/>
                  <a:gd name="T12" fmla="*/ 1763 w 1766"/>
                  <a:gd name="T13" fmla="*/ 512 h 539"/>
                  <a:gd name="T14" fmla="*/ 1766 w 1766"/>
                  <a:gd name="T15" fmla="*/ 469 h 539"/>
                  <a:gd name="T16" fmla="*/ 1766 w 1766"/>
                  <a:gd name="T17" fmla="*/ 469 h 539"/>
                  <a:gd name="T18" fmla="*/ 1724 w 1766"/>
                  <a:gd name="T19" fmla="*/ 424 h 539"/>
                  <a:gd name="T20" fmla="*/ 1271 w 1766"/>
                  <a:gd name="T21" fmla="*/ 37 h 539"/>
                  <a:gd name="T22" fmla="*/ 1178 w 1766"/>
                  <a:gd name="T23" fmla="*/ 0 h 539"/>
                  <a:gd name="T24" fmla="*/ 546 w 1766"/>
                  <a:gd name="T25" fmla="*/ 0 h 539"/>
                  <a:gd name="T26" fmla="*/ 467 w 1766"/>
                  <a:gd name="T27" fmla="*/ 30 h 539"/>
                  <a:gd name="T28" fmla="*/ 44 w 1766"/>
                  <a:gd name="T29" fmla="*/ 422 h 539"/>
                  <a:gd name="T30" fmla="*/ 3 w 1766"/>
                  <a:gd name="T31" fmla="*/ 465 h 539"/>
                  <a:gd name="T32" fmla="*/ 3 w 1766"/>
                  <a:gd name="T33" fmla="*/ 465 h 539"/>
                  <a:gd name="T34" fmla="*/ 0 w 1766"/>
                  <a:gd name="T35" fmla="*/ 50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6" h="539">
                    <a:moveTo>
                      <a:pt x="0" y="504"/>
                    </a:moveTo>
                    <a:cubicBezTo>
                      <a:pt x="0" y="504"/>
                      <a:pt x="0" y="505"/>
                      <a:pt x="0" y="506"/>
                    </a:cubicBezTo>
                    <a:cubicBezTo>
                      <a:pt x="0" y="506"/>
                      <a:pt x="0" y="506"/>
                      <a:pt x="0" y="506"/>
                    </a:cubicBezTo>
                    <a:cubicBezTo>
                      <a:pt x="0" y="506"/>
                      <a:pt x="0" y="506"/>
                      <a:pt x="0" y="506"/>
                    </a:cubicBezTo>
                    <a:cubicBezTo>
                      <a:pt x="0" y="526"/>
                      <a:pt x="26" y="539"/>
                      <a:pt x="110" y="539"/>
                    </a:cubicBezTo>
                    <a:cubicBezTo>
                      <a:pt x="1696" y="538"/>
                      <a:pt x="1696" y="538"/>
                      <a:pt x="1696" y="538"/>
                    </a:cubicBezTo>
                    <a:cubicBezTo>
                      <a:pt x="1747" y="538"/>
                      <a:pt x="1764" y="528"/>
                      <a:pt x="1763" y="512"/>
                    </a:cubicBezTo>
                    <a:cubicBezTo>
                      <a:pt x="1766" y="469"/>
                      <a:pt x="1766" y="469"/>
                      <a:pt x="1766" y="469"/>
                    </a:cubicBezTo>
                    <a:cubicBezTo>
                      <a:pt x="1766" y="469"/>
                      <a:pt x="1766" y="469"/>
                      <a:pt x="1766" y="469"/>
                    </a:cubicBezTo>
                    <a:cubicBezTo>
                      <a:pt x="1763" y="457"/>
                      <a:pt x="1739" y="442"/>
                      <a:pt x="1724" y="424"/>
                    </a:cubicBezTo>
                    <a:cubicBezTo>
                      <a:pt x="1271" y="37"/>
                      <a:pt x="1271" y="37"/>
                      <a:pt x="1271" y="37"/>
                    </a:cubicBezTo>
                    <a:cubicBezTo>
                      <a:pt x="1249" y="18"/>
                      <a:pt x="1235" y="0"/>
                      <a:pt x="1178" y="0"/>
                    </a:cubicBezTo>
                    <a:cubicBezTo>
                      <a:pt x="546" y="0"/>
                      <a:pt x="546" y="0"/>
                      <a:pt x="546" y="0"/>
                    </a:cubicBezTo>
                    <a:cubicBezTo>
                      <a:pt x="501" y="0"/>
                      <a:pt x="485" y="8"/>
                      <a:pt x="467" y="30"/>
                    </a:cubicBezTo>
                    <a:cubicBezTo>
                      <a:pt x="44" y="422"/>
                      <a:pt x="44" y="422"/>
                      <a:pt x="44" y="422"/>
                    </a:cubicBezTo>
                    <a:cubicBezTo>
                      <a:pt x="33" y="433"/>
                      <a:pt x="10" y="452"/>
                      <a:pt x="3" y="465"/>
                    </a:cubicBezTo>
                    <a:cubicBezTo>
                      <a:pt x="3" y="465"/>
                      <a:pt x="3" y="465"/>
                      <a:pt x="3" y="465"/>
                    </a:cubicBezTo>
                    <a:lnTo>
                      <a:pt x="0" y="50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600"/>
              </a:p>
            </p:txBody>
          </p:sp>
          <p:sp>
            <p:nvSpPr>
              <p:cNvPr id="124" name="Freeform 6"/>
              <p:cNvSpPr>
                <a:spLocks/>
              </p:cNvSpPr>
              <p:nvPr/>
            </p:nvSpPr>
            <p:spPr bwMode="auto">
              <a:xfrm>
                <a:off x="3597275" y="4287838"/>
                <a:ext cx="4991101" cy="1792287"/>
              </a:xfrm>
              <a:custGeom>
                <a:avLst/>
                <a:gdLst>
                  <a:gd name="T0" fmla="*/ 1202 w 1800"/>
                  <a:gd name="T1" fmla="*/ 0 h 645"/>
                  <a:gd name="T2" fmla="*/ 570 w 1800"/>
                  <a:gd name="T3" fmla="*/ 0 h 645"/>
                  <a:gd name="T4" fmla="*/ 491 w 1800"/>
                  <a:gd name="T5" fmla="*/ 30 h 645"/>
                  <a:gd name="T6" fmla="*/ 34 w 1800"/>
                  <a:gd name="T7" fmla="*/ 578 h 645"/>
                  <a:gd name="T8" fmla="*/ 126 w 1800"/>
                  <a:gd name="T9" fmla="*/ 645 h 645"/>
                  <a:gd name="T10" fmla="*/ 1712 w 1800"/>
                  <a:gd name="T11" fmla="*/ 644 h 645"/>
                  <a:gd name="T12" fmla="*/ 1757 w 1800"/>
                  <a:gd name="T13" fmla="*/ 577 h 645"/>
                  <a:gd name="T14" fmla="*/ 1295 w 1800"/>
                  <a:gd name="T15" fmla="*/ 37 h 645"/>
                  <a:gd name="T16" fmla="*/ 1202 w 1800"/>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 h="645">
                    <a:moveTo>
                      <a:pt x="1202" y="0"/>
                    </a:moveTo>
                    <a:cubicBezTo>
                      <a:pt x="570" y="0"/>
                      <a:pt x="570" y="0"/>
                      <a:pt x="570" y="0"/>
                    </a:cubicBezTo>
                    <a:cubicBezTo>
                      <a:pt x="525" y="0"/>
                      <a:pt x="509" y="8"/>
                      <a:pt x="491" y="30"/>
                    </a:cubicBezTo>
                    <a:cubicBezTo>
                      <a:pt x="34" y="578"/>
                      <a:pt x="34" y="578"/>
                      <a:pt x="34" y="578"/>
                    </a:cubicBezTo>
                    <a:cubicBezTo>
                      <a:pt x="4" y="614"/>
                      <a:pt x="0" y="645"/>
                      <a:pt x="126" y="645"/>
                    </a:cubicBezTo>
                    <a:cubicBezTo>
                      <a:pt x="1712" y="644"/>
                      <a:pt x="1712" y="644"/>
                      <a:pt x="1712" y="644"/>
                    </a:cubicBezTo>
                    <a:cubicBezTo>
                      <a:pt x="1800" y="644"/>
                      <a:pt x="1788" y="613"/>
                      <a:pt x="1757" y="577"/>
                    </a:cubicBezTo>
                    <a:cubicBezTo>
                      <a:pt x="1295" y="37"/>
                      <a:pt x="1295" y="37"/>
                      <a:pt x="1295" y="37"/>
                    </a:cubicBezTo>
                    <a:cubicBezTo>
                      <a:pt x="1276" y="15"/>
                      <a:pt x="1259" y="0"/>
                      <a:pt x="1202" y="0"/>
                    </a:cubicBez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id-ID" sz="1600"/>
              </a:p>
            </p:txBody>
          </p:sp>
          <p:sp>
            <p:nvSpPr>
              <p:cNvPr id="125" name="Freeform 7"/>
              <p:cNvSpPr>
                <a:spLocks/>
              </p:cNvSpPr>
              <p:nvPr/>
            </p:nvSpPr>
            <p:spPr bwMode="auto">
              <a:xfrm>
                <a:off x="3910013" y="4381500"/>
                <a:ext cx="4352925" cy="1535112"/>
              </a:xfrm>
              <a:custGeom>
                <a:avLst/>
                <a:gdLst>
                  <a:gd name="T0" fmla="*/ 0 w 2742"/>
                  <a:gd name="T1" fmla="*/ 967 h 967"/>
                  <a:gd name="T2" fmla="*/ 2742 w 2742"/>
                  <a:gd name="T3" fmla="*/ 963 h 967"/>
                  <a:gd name="T4" fmla="*/ 1998 w 2742"/>
                  <a:gd name="T5" fmla="*/ 0 h 967"/>
                  <a:gd name="T6" fmla="*/ 728 w 2742"/>
                  <a:gd name="T7" fmla="*/ 2 h 967"/>
                  <a:gd name="T8" fmla="*/ 0 w 2742"/>
                  <a:gd name="T9" fmla="*/ 967 h 967"/>
                </a:gdLst>
                <a:ahLst/>
                <a:cxnLst>
                  <a:cxn ang="0">
                    <a:pos x="T0" y="T1"/>
                  </a:cxn>
                  <a:cxn ang="0">
                    <a:pos x="T2" y="T3"/>
                  </a:cxn>
                  <a:cxn ang="0">
                    <a:pos x="T4" y="T5"/>
                  </a:cxn>
                  <a:cxn ang="0">
                    <a:pos x="T6" y="T7"/>
                  </a:cxn>
                  <a:cxn ang="0">
                    <a:pos x="T8" y="T9"/>
                  </a:cxn>
                </a:cxnLst>
                <a:rect l="0" t="0" r="r" b="b"/>
                <a:pathLst>
                  <a:path w="2742" h="967">
                    <a:moveTo>
                      <a:pt x="0" y="967"/>
                    </a:moveTo>
                    <a:lnTo>
                      <a:pt x="2742" y="963"/>
                    </a:lnTo>
                    <a:lnTo>
                      <a:pt x="1998" y="0"/>
                    </a:lnTo>
                    <a:lnTo>
                      <a:pt x="728" y="2"/>
                    </a:lnTo>
                    <a:lnTo>
                      <a:pt x="0" y="967"/>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600"/>
              </a:p>
            </p:txBody>
          </p:sp>
          <p:sp>
            <p:nvSpPr>
              <p:cNvPr id="126" name="Freeform 8"/>
              <p:cNvSpPr>
                <a:spLocks/>
              </p:cNvSpPr>
              <p:nvPr/>
            </p:nvSpPr>
            <p:spPr bwMode="auto">
              <a:xfrm>
                <a:off x="5684838" y="4321175"/>
                <a:ext cx="757238" cy="26987"/>
              </a:xfrm>
              <a:custGeom>
                <a:avLst/>
                <a:gdLst>
                  <a:gd name="T0" fmla="*/ 259 w 273"/>
                  <a:gd name="T1" fmla="*/ 0 h 10"/>
                  <a:gd name="T2" fmla="*/ 136 w 273"/>
                  <a:gd name="T3" fmla="*/ 1 h 10"/>
                  <a:gd name="T4" fmla="*/ 14 w 273"/>
                  <a:gd name="T5" fmla="*/ 1 h 10"/>
                  <a:gd name="T6" fmla="*/ 0 w 273"/>
                  <a:gd name="T7" fmla="*/ 6 h 10"/>
                  <a:gd name="T8" fmla="*/ 0 w 273"/>
                  <a:gd name="T9" fmla="*/ 6 h 10"/>
                  <a:gd name="T10" fmla="*/ 11 w 273"/>
                  <a:gd name="T11" fmla="*/ 10 h 10"/>
                  <a:gd name="T12" fmla="*/ 136 w 273"/>
                  <a:gd name="T13" fmla="*/ 10 h 10"/>
                  <a:gd name="T14" fmla="*/ 261 w 273"/>
                  <a:gd name="T15" fmla="*/ 10 h 10"/>
                  <a:gd name="T16" fmla="*/ 272 w 273"/>
                  <a:gd name="T17" fmla="*/ 5 h 10"/>
                  <a:gd name="T18" fmla="*/ 272 w 273"/>
                  <a:gd name="T19" fmla="*/ 5 h 10"/>
                  <a:gd name="T20" fmla="*/ 259 w 27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0">
                    <a:moveTo>
                      <a:pt x="259" y="0"/>
                    </a:moveTo>
                    <a:cubicBezTo>
                      <a:pt x="218" y="0"/>
                      <a:pt x="177" y="1"/>
                      <a:pt x="136" y="1"/>
                    </a:cubicBezTo>
                    <a:cubicBezTo>
                      <a:pt x="95" y="1"/>
                      <a:pt x="54" y="1"/>
                      <a:pt x="14" y="1"/>
                    </a:cubicBezTo>
                    <a:cubicBezTo>
                      <a:pt x="7" y="1"/>
                      <a:pt x="1" y="3"/>
                      <a:pt x="0" y="6"/>
                    </a:cubicBezTo>
                    <a:cubicBezTo>
                      <a:pt x="0" y="6"/>
                      <a:pt x="0" y="6"/>
                      <a:pt x="0" y="6"/>
                    </a:cubicBezTo>
                    <a:cubicBezTo>
                      <a:pt x="0" y="8"/>
                      <a:pt x="4" y="10"/>
                      <a:pt x="11" y="10"/>
                    </a:cubicBezTo>
                    <a:cubicBezTo>
                      <a:pt x="53" y="10"/>
                      <a:pt x="95" y="10"/>
                      <a:pt x="136" y="10"/>
                    </a:cubicBezTo>
                    <a:cubicBezTo>
                      <a:pt x="178" y="10"/>
                      <a:pt x="219" y="10"/>
                      <a:pt x="261" y="10"/>
                    </a:cubicBezTo>
                    <a:cubicBezTo>
                      <a:pt x="268" y="10"/>
                      <a:pt x="273" y="8"/>
                      <a:pt x="272" y="5"/>
                    </a:cubicBezTo>
                    <a:cubicBezTo>
                      <a:pt x="272" y="5"/>
                      <a:pt x="272" y="5"/>
                      <a:pt x="272" y="5"/>
                    </a:cubicBezTo>
                    <a:cubicBezTo>
                      <a:pt x="272" y="3"/>
                      <a:pt x="265" y="0"/>
                      <a:pt x="2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p>
            </p:txBody>
          </p:sp>
          <p:sp>
            <p:nvSpPr>
              <p:cNvPr id="127" name="Freeform 9"/>
              <p:cNvSpPr>
                <a:spLocks noEditPoints="1"/>
              </p:cNvSpPr>
              <p:nvPr/>
            </p:nvSpPr>
            <p:spPr bwMode="auto">
              <a:xfrm>
                <a:off x="5830888" y="5949950"/>
                <a:ext cx="504825" cy="92075"/>
              </a:xfrm>
              <a:custGeom>
                <a:avLst/>
                <a:gdLst>
                  <a:gd name="T0" fmla="*/ 91 w 182"/>
                  <a:gd name="T1" fmla="*/ 6 h 33"/>
                  <a:gd name="T2" fmla="*/ 119 w 182"/>
                  <a:gd name="T3" fmla="*/ 17 h 33"/>
                  <a:gd name="T4" fmla="*/ 119 w 182"/>
                  <a:gd name="T5" fmla="*/ 29 h 33"/>
                  <a:gd name="T6" fmla="*/ 99 w 182"/>
                  <a:gd name="T7" fmla="*/ 29 h 33"/>
                  <a:gd name="T8" fmla="*/ 99 w 182"/>
                  <a:gd name="T9" fmla="*/ 24 h 33"/>
                  <a:gd name="T10" fmla="*/ 90 w 182"/>
                  <a:gd name="T11" fmla="*/ 21 h 33"/>
                  <a:gd name="T12" fmla="*/ 90 w 182"/>
                  <a:gd name="T13" fmla="*/ 21 h 33"/>
                  <a:gd name="T14" fmla="*/ 90 w 182"/>
                  <a:gd name="T15" fmla="*/ 33 h 33"/>
                  <a:gd name="T16" fmla="*/ 91 w 182"/>
                  <a:gd name="T17" fmla="*/ 33 h 33"/>
                  <a:gd name="T18" fmla="*/ 181 w 182"/>
                  <a:gd name="T19" fmla="*/ 16 h 33"/>
                  <a:gd name="T20" fmla="*/ 90 w 182"/>
                  <a:gd name="T21" fmla="*/ 0 h 33"/>
                  <a:gd name="T22" fmla="*/ 90 w 182"/>
                  <a:gd name="T23" fmla="*/ 2 h 33"/>
                  <a:gd name="T24" fmla="*/ 92 w 182"/>
                  <a:gd name="T25" fmla="*/ 2 h 33"/>
                  <a:gd name="T26" fmla="*/ 130 w 182"/>
                  <a:gd name="T27" fmla="*/ 17 h 33"/>
                  <a:gd name="T28" fmla="*/ 126 w 182"/>
                  <a:gd name="T29" fmla="*/ 18 h 33"/>
                  <a:gd name="T30" fmla="*/ 91 w 182"/>
                  <a:gd name="T31" fmla="*/ 5 h 33"/>
                  <a:gd name="T32" fmla="*/ 90 w 182"/>
                  <a:gd name="T33" fmla="*/ 5 h 33"/>
                  <a:gd name="T34" fmla="*/ 90 w 182"/>
                  <a:gd name="T35" fmla="*/ 7 h 33"/>
                  <a:gd name="T36" fmla="*/ 91 w 182"/>
                  <a:gd name="T37" fmla="*/ 6 h 33"/>
                  <a:gd name="T38" fmla="*/ 90 w 182"/>
                  <a:gd name="T39" fmla="*/ 21 h 33"/>
                  <a:gd name="T40" fmla="*/ 82 w 182"/>
                  <a:gd name="T41" fmla="*/ 24 h 33"/>
                  <a:gd name="T42" fmla="*/ 81 w 182"/>
                  <a:gd name="T43" fmla="*/ 29 h 33"/>
                  <a:gd name="T44" fmla="*/ 61 w 182"/>
                  <a:gd name="T45" fmla="*/ 29 h 33"/>
                  <a:gd name="T46" fmla="*/ 62 w 182"/>
                  <a:gd name="T47" fmla="*/ 17 h 33"/>
                  <a:gd name="T48" fmla="*/ 90 w 182"/>
                  <a:gd name="T49" fmla="*/ 7 h 33"/>
                  <a:gd name="T50" fmla="*/ 90 w 182"/>
                  <a:gd name="T51" fmla="*/ 5 h 33"/>
                  <a:gd name="T52" fmla="*/ 55 w 182"/>
                  <a:gd name="T53" fmla="*/ 18 h 33"/>
                  <a:gd name="T54" fmla="*/ 51 w 182"/>
                  <a:gd name="T55" fmla="*/ 17 h 33"/>
                  <a:gd name="T56" fmla="*/ 68 w 182"/>
                  <a:gd name="T57" fmla="*/ 10 h 33"/>
                  <a:gd name="T58" fmla="*/ 69 w 182"/>
                  <a:gd name="T59" fmla="*/ 3 h 33"/>
                  <a:gd name="T60" fmla="*/ 77 w 182"/>
                  <a:gd name="T61" fmla="*/ 3 h 33"/>
                  <a:gd name="T62" fmla="*/ 77 w 182"/>
                  <a:gd name="T63" fmla="*/ 7 h 33"/>
                  <a:gd name="T64" fmla="*/ 90 w 182"/>
                  <a:gd name="T65" fmla="*/ 2 h 33"/>
                  <a:gd name="T66" fmla="*/ 90 w 182"/>
                  <a:gd name="T67" fmla="*/ 0 h 33"/>
                  <a:gd name="T68" fmla="*/ 90 w 182"/>
                  <a:gd name="T69" fmla="*/ 0 h 33"/>
                  <a:gd name="T70" fmla="*/ 1 w 182"/>
                  <a:gd name="T71" fmla="*/ 16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6"/>
                    </a:moveTo>
                    <a:cubicBezTo>
                      <a:pt x="119" y="17"/>
                      <a:pt x="119" y="17"/>
                      <a:pt x="119" y="17"/>
                    </a:cubicBezTo>
                    <a:cubicBezTo>
                      <a:pt x="119" y="29"/>
                      <a:pt x="119" y="29"/>
                      <a:pt x="119" y="29"/>
                    </a:cubicBezTo>
                    <a:cubicBezTo>
                      <a:pt x="99" y="29"/>
                      <a:pt x="99" y="29"/>
                      <a:pt x="99" y="29"/>
                    </a:cubicBezTo>
                    <a:cubicBezTo>
                      <a:pt x="99" y="24"/>
                      <a:pt x="99" y="24"/>
                      <a:pt x="99" y="24"/>
                    </a:cubicBezTo>
                    <a:cubicBezTo>
                      <a:pt x="99" y="22"/>
                      <a:pt x="95" y="21"/>
                      <a:pt x="90" y="21"/>
                    </a:cubicBezTo>
                    <a:cubicBezTo>
                      <a:pt x="90" y="21"/>
                      <a:pt x="90" y="21"/>
                      <a:pt x="90" y="21"/>
                    </a:cubicBezTo>
                    <a:cubicBezTo>
                      <a:pt x="90" y="33"/>
                      <a:pt x="90" y="33"/>
                      <a:pt x="90" y="33"/>
                    </a:cubicBezTo>
                    <a:cubicBezTo>
                      <a:pt x="91" y="33"/>
                      <a:pt x="91" y="33"/>
                      <a:pt x="91" y="33"/>
                    </a:cubicBezTo>
                    <a:cubicBezTo>
                      <a:pt x="142" y="33"/>
                      <a:pt x="182" y="25"/>
                      <a:pt x="181" y="16"/>
                    </a:cubicBezTo>
                    <a:cubicBezTo>
                      <a:pt x="180" y="7"/>
                      <a:pt x="139" y="0"/>
                      <a:pt x="90" y="0"/>
                    </a:cubicBezTo>
                    <a:cubicBezTo>
                      <a:pt x="90" y="2"/>
                      <a:pt x="90" y="2"/>
                      <a:pt x="90" y="2"/>
                    </a:cubicBezTo>
                    <a:cubicBezTo>
                      <a:pt x="92" y="2"/>
                      <a:pt x="92" y="2"/>
                      <a:pt x="92" y="2"/>
                    </a:cubicBezTo>
                    <a:cubicBezTo>
                      <a:pt x="130" y="17"/>
                      <a:pt x="130" y="17"/>
                      <a:pt x="130" y="17"/>
                    </a:cubicBezTo>
                    <a:cubicBezTo>
                      <a:pt x="126" y="18"/>
                      <a:pt x="126" y="18"/>
                      <a:pt x="126" y="18"/>
                    </a:cubicBezTo>
                    <a:cubicBezTo>
                      <a:pt x="91" y="5"/>
                      <a:pt x="91" y="5"/>
                      <a:pt x="91" y="5"/>
                    </a:cubicBezTo>
                    <a:cubicBezTo>
                      <a:pt x="90" y="5"/>
                      <a:pt x="90" y="5"/>
                      <a:pt x="90" y="5"/>
                    </a:cubicBezTo>
                    <a:cubicBezTo>
                      <a:pt x="90" y="7"/>
                      <a:pt x="90" y="7"/>
                      <a:pt x="90" y="7"/>
                    </a:cubicBezTo>
                    <a:lnTo>
                      <a:pt x="91" y="6"/>
                    </a:lnTo>
                    <a:close/>
                    <a:moveTo>
                      <a:pt x="90" y="21"/>
                    </a:moveTo>
                    <a:cubicBezTo>
                      <a:pt x="86" y="21"/>
                      <a:pt x="82" y="22"/>
                      <a:pt x="82" y="24"/>
                    </a:cubicBezTo>
                    <a:cubicBezTo>
                      <a:pt x="81" y="29"/>
                      <a:pt x="81" y="29"/>
                      <a:pt x="81" y="29"/>
                    </a:cubicBezTo>
                    <a:cubicBezTo>
                      <a:pt x="61" y="29"/>
                      <a:pt x="61" y="29"/>
                      <a:pt x="61" y="29"/>
                    </a:cubicBezTo>
                    <a:cubicBezTo>
                      <a:pt x="62" y="17"/>
                      <a:pt x="62" y="17"/>
                      <a:pt x="62" y="17"/>
                    </a:cubicBezTo>
                    <a:cubicBezTo>
                      <a:pt x="90" y="7"/>
                      <a:pt x="90" y="7"/>
                      <a:pt x="90" y="7"/>
                    </a:cubicBezTo>
                    <a:cubicBezTo>
                      <a:pt x="90" y="5"/>
                      <a:pt x="90" y="5"/>
                      <a:pt x="90" y="5"/>
                    </a:cubicBezTo>
                    <a:cubicBezTo>
                      <a:pt x="55" y="18"/>
                      <a:pt x="55" y="18"/>
                      <a:pt x="55" y="18"/>
                    </a:cubicBezTo>
                    <a:cubicBezTo>
                      <a:pt x="51" y="17"/>
                      <a:pt x="51" y="17"/>
                      <a:pt x="51" y="17"/>
                    </a:cubicBezTo>
                    <a:cubicBezTo>
                      <a:pt x="68" y="10"/>
                      <a:pt x="68" y="10"/>
                      <a:pt x="68" y="10"/>
                    </a:cubicBezTo>
                    <a:cubicBezTo>
                      <a:pt x="69" y="3"/>
                      <a:pt x="69" y="3"/>
                      <a:pt x="69" y="3"/>
                    </a:cubicBezTo>
                    <a:cubicBezTo>
                      <a:pt x="77" y="3"/>
                      <a:pt x="77" y="3"/>
                      <a:pt x="77" y="3"/>
                    </a:cubicBezTo>
                    <a:cubicBezTo>
                      <a:pt x="77" y="7"/>
                      <a:pt x="77" y="7"/>
                      <a:pt x="77" y="7"/>
                    </a:cubicBezTo>
                    <a:cubicBezTo>
                      <a:pt x="90" y="2"/>
                      <a:pt x="90" y="2"/>
                      <a:pt x="90" y="2"/>
                    </a:cubicBezTo>
                    <a:cubicBezTo>
                      <a:pt x="90" y="0"/>
                      <a:pt x="90" y="0"/>
                      <a:pt x="90" y="0"/>
                    </a:cubicBezTo>
                    <a:cubicBezTo>
                      <a:pt x="90" y="0"/>
                      <a:pt x="90" y="0"/>
                      <a:pt x="90" y="0"/>
                    </a:cubicBezTo>
                    <a:cubicBezTo>
                      <a:pt x="41" y="0"/>
                      <a:pt x="1" y="7"/>
                      <a:pt x="1" y="16"/>
                    </a:cubicBezTo>
                    <a:cubicBezTo>
                      <a:pt x="0" y="25"/>
                      <a:pt x="40" y="33"/>
                      <a:pt x="90" y="33"/>
                    </a:cubicBezTo>
                    <a:lnTo>
                      <a:pt x="9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p>
            </p:txBody>
          </p:sp>
        </p:grpSp>
        <p:sp>
          <p:nvSpPr>
            <p:cNvPr id="7" name="Freeform 18"/>
            <p:cNvSpPr>
              <a:spLocks noEditPoints="1"/>
            </p:cNvSpPr>
            <p:nvPr/>
          </p:nvSpPr>
          <p:spPr bwMode="auto">
            <a:xfrm>
              <a:off x="6749357" y="3760496"/>
              <a:ext cx="277416" cy="264319"/>
            </a:xfrm>
            <a:custGeom>
              <a:avLst/>
              <a:gdLst>
                <a:gd name="T0" fmla="*/ 145 w 164"/>
                <a:gd name="T1" fmla="*/ 34 h 156"/>
                <a:gd name="T2" fmla="*/ 147 w 164"/>
                <a:gd name="T3" fmla="*/ 100 h 156"/>
                <a:gd name="T4" fmla="*/ 144 w 164"/>
                <a:gd name="T5" fmla="*/ 103 h 156"/>
                <a:gd name="T6" fmla="*/ 135 w 164"/>
                <a:gd name="T7" fmla="*/ 101 h 156"/>
                <a:gd name="T8" fmla="*/ 117 w 164"/>
                <a:gd name="T9" fmla="*/ 108 h 156"/>
                <a:gd name="T10" fmla="*/ 117 w 164"/>
                <a:gd name="T11" fmla="*/ 143 h 156"/>
                <a:gd name="T12" fmla="*/ 135 w 164"/>
                <a:gd name="T13" fmla="*/ 151 h 156"/>
                <a:gd name="T14" fmla="*/ 160 w 164"/>
                <a:gd name="T15" fmla="*/ 126 h 156"/>
                <a:gd name="T16" fmla="*/ 160 w 164"/>
                <a:gd name="T17" fmla="*/ 37 h 156"/>
                <a:gd name="T18" fmla="*/ 145 w 164"/>
                <a:gd name="T19" fmla="*/ 5 h 156"/>
                <a:gd name="T20" fmla="*/ 82 w 164"/>
                <a:gd name="T21" fmla="*/ 0 h 156"/>
                <a:gd name="T22" fmla="*/ 162 w 164"/>
                <a:gd name="T23" fmla="*/ 0 h 156"/>
                <a:gd name="T24" fmla="*/ 164 w 164"/>
                <a:gd name="T25" fmla="*/ 37 h 156"/>
                <a:gd name="T26" fmla="*/ 164 w 164"/>
                <a:gd name="T27" fmla="*/ 126 h 156"/>
                <a:gd name="T28" fmla="*/ 156 w 164"/>
                <a:gd name="T29" fmla="*/ 147 h 156"/>
                <a:gd name="T30" fmla="*/ 114 w 164"/>
                <a:gd name="T31" fmla="*/ 147 h 156"/>
                <a:gd name="T32" fmla="*/ 105 w 164"/>
                <a:gd name="T33" fmla="*/ 126 h 156"/>
                <a:gd name="T34" fmla="*/ 114 w 164"/>
                <a:gd name="T35" fmla="*/ 105 h 156"/>
                <a:gd name="T36" fmla="*/ 114 w 164"/>
                <a:gd name="T37" fmla="*/ 105 h 156"/>
                <a:gd name="T38" fmla="*/ 140 w 164"/>
                <a:gd name="T39" fmla="*/ 97 h 156"/>
                <a:gd name="T40" fmla="*/ 142 w 164"/>
                <a:gd name="T41" fmla="*/ 39 h 156"/>
                <a:gd name="T42" fmla="*/ 82 w 164"/>
                <a:gd name="T43" fmla="*/ 34 h 156"/>
                <a:gd name="T44" fmla="*/ 47 w 164"/>
                <a:gd name="T45" fmla="*/ 144 h 156"/>
                <a:gd name="T46" fmla="*/ 54 w 164"/>
                <a:gd name="T47" fmla="*/ 126 h 156"/>
                <a:gd name="T48" fmla="*/ 54 w 164"/>
                <a:gd name="T49" fmla="*/ 37 h 156"/>
                <a:gd name="T50" fmla="*/ 82 w 164"/>
                <a:gd name="T51" fmla="*/ 34 h 156"/>
                <a:gd name="T52" fmla="*/ 59 w 164"/>
                <a:gd name="T53" fmla="*/ 39 h 156"/>
                <a:gd name="T54" fmla="*/ 59 w 164"/>
                <a:gd name="T55" fmla="*/ 126 h 156"/>
                <a:gd name="T56" fmla="*/ 50 w 164"/>
                <a:gd name="T57" fmla="*/ 147 h 156"/>
                <a:gd name="T58" fmla="*/ 29 w 164"/>
                <a:gd name="T59" fmla="*/ 156 h 156"/>
                <a:gd name="T60" fmla="*/ 0 w 164"/>
                <a:gd name="T61" fmla="*/ 126 h 156"/>
                <a:gd name="T62" fmla="*/ 29 w 164"/>
                <a:gd name="T63" fmla="*/ 96 h 156"/>
                <a:gd name="T64" fmla="*/ 37 w 164"/>
                <a:gd name="T65" fmla="*/ 97 h 156"/>
                <a:gd name="T66" fmla="*/ 37 w 164"/>
                <a:gd name="T67" fmla="*/ 2 h 156"/>
                <a:gd name="T68" fmla="*/ 57 w 164"/>
                <a:gd name="T69" fmla="*/ 0 h 156"/>
                <a:gd name="T70" fmla="*/ 82 w 164"/>
                <a:gd name="T71" fmla="*/ 5 h 156"/>
                <a:gd name="T72" fmla="*/ 42 w 164"/>
                <a:gd name="T73" fmla="*/ 5 h 156"/>
                <a:gd name="T74" fmla="*/ 42 w 164"/>
                <a:gd name="T75" fmla="*/ 100 h 156"/>
                <a:gd name="T76" fmla="*/ 39 w 164"/>
                <a:gd name="T77" fmla="*/ 103 h 156"/>
                <a:gd name="T78" fmla="*/ 29 w 164"/>
                <a:gd name="T79" fmla="*/ 101 h 156"/>
                <a:gd name="T80" fmla="*/ 4 w 164"/>
                <a:gd name="T81" fmla="*/ 126 h 156"/>
                <a:gd name="T82" fmla="*/ 29 w 164"/>
                <a:gd name="T83" fmla="*/ 15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56">
                  <a:moveTo>
                    <a:pt x="82" y="34"/>
                  </a:moveTo>
                  <a:cubicBezTo>
                    <a:pt x="145" y="34"/>
                    <a:pt x="145" y="34"/>
                    <a:pt x="145" y="34"/>
                  </a:cubicBezTo>
                  <a:cubicBezTo>
                    <a:pt x="146" y="34"/>
                    <a:pt x="147" y="36"/>
                    <a:pt x="147" y="37"/>
                  </a:cubicBezTo>
                  <a:cubicBezTo>
                    <a:pt x="147" y="100"/>
                    <a:pt x="147" y="100"/>
                    <a:pt x="147" y="100"/>
                  </a:cubicBezTo>
                  <a:cubicBezTo>
                    <a:pt x="147" y="102"/>
                    <a:pt x="146" y="103"/>
                    <a:pt x="145" y="103"/>
                  </a:cubicBezTo>
                  <a:cubicBezTo>
                    <a:pt x="144" y="103"/>
                    <a:pt x="144" y="103"/>
                    <a:pt x="144" y="103"/>
                  </a:cubicBezTo>
                  <a:cubicBezTo>
                    <a:pt x="142" y="102"/>
                    <a:pt x="141" y="102"/>
                    <a:pt x="139" y="101"/>
                  </a:cubicBezTo>
                  <a:cubicBezTo>
                    <a:pt x="138" y="101"/>
                    <a:pt x="136" y="101"/>
                    <a:pt x="135" y="101"/>
                  </a:cubicBezTo>
                  <a:cubicBezTo>
                    <a:pt x="128" y="101"/>
                    <a:pt x="121" y="104"/>
                    <a:pt x="117" y="108"/>
                  </a:cubicBezTo>
                  <a:cubicBezTo>
                    <a:pt x="117" y="108"/>
                    <a:pt x="117" y="108"/>
                    <a:pt x="117" y="108"/>
                  </a:cubicBezTo>
                  <a:cubicBezTo>
                    <a:pt x="112" y="113"/>
                    <a:pt x="110" y="119"/>
                    <a:pt x="110" y="126"/>
                  </a:cubicBezTo>
                  <a:cubicBezTo>
                    <a:pt x="110" y="133"/>
                    <a:pt x="112" y="139"/>
                    <a:pt x="117" y="143"/>
                  </a:cubicBezTo>
                  <a:cubicBezTo>
                    <a:pt x="117" y="144"/>
                    <a:pt x="117" y="144"/>
                    <a:pt x="117" y="144"/>
                  </a:cubicBezTo>
                  <a:cubicBezTo>
                    <a:pt x="122" y="148"/>
                    <a:pt x="128" y="151"/>
                    <a:pt x="135" y="151"/>
                  </a:cubicBezTo>
                  <a:cubicBezTo>
                    <a:pt x="142" y="151"/>
                    <a:pt x="148" y="148"/>
                    <a:pt x="152" y="143"/>
                  </a:cubicBezTo>
                  <a:cubicBezTo>
                    <a:pt x="157" y="139"/>
                    <a:pt x="160" y="133"/>
                    <a:pt x="160" y="126"/>
                  </a:cubicBezTo>
                  <a:cubicBezTo>
                    <a:pt x="160" y="126"/>
                    <a:pt x="160" y="126"/>
                    <a:pt x="160" y="126"/>
                  </a:cubicBezTo>
                  <a:cubicBezTo>
                    <a:pt x="160" y="37"/>
                    <a:pt x="160" y="37"/>
                    <a:pt x="160" y="37"/>
                  </a:cubicBezTo>
                  <a:cubicBezTo>
                    <a:pt x="160" y="5"/>
                    <a:pt x="160" y="5"/>
                    <a:pt x="160" y="5"/>
                  </a:cubicBezTo>
                  <a:cubicBezTo>
                    <a:pt x="145" y="5"/>
                    <a:pt x="145" y="5"/>
                    <a:pt x="145" y="5"/>
                  </a:cubicBezTo>
                  <a:cubicBezTo>
                    <a:pt x="82" y="5"/>
                    <a:pt x="82" y="5"/>
                    <a:pt x="82" y="5"/>
                  </a:cubicBezTo>
                  <a:cubicBezTo>
                    <a:pt x="82" y="0"/>
                    <a:pt x="82" y="0"/>
                    <a:pt x="82" y="0"/>
                  </a:cubicBezTo>
                  <a:cubicBezTo>
                    <a:pt x="145" y="0"/>
                    <a:pt x="145" y="0"/>
                    <a:pt x="145" y="0"/>
                  </a:cubicBezTo>
                  <a:cubicBezTo>
                    <a:pt x="162" y="0"/>
                    <a:pt x="162" y="0"/>
                    <a:pt x="162" y="0"/>
                  </a:cubicBezTo>
                  <a:cubicBezTo>
                    <a:pt x="163" y="0"/>
                    <a:pt x="164" y="1"/>
                    <a:pt x="164" y="2"/>
                  </a:cubicBezTo>
                  <a:cubicBezTo>
                    <a:pt x="164" y="37"/>
                    <a:pt x="164" y="37"/>
                    <a:pt x="164" y="37"/>
                  </a:cubicBezTo>
                  <a:cubicBezTo>
                    <a:pt x="164" y="126"/>
                    <a:pt x="164" y="126"/>
                    <a:pt x="164" y="126"/>
                  </a:cubicBezTo>
                  <a:cubicBezTo>
                    <a:pt x="164" y="126"/>
                    <a:pt x="164" y="126"/>
                    <a:pt x="164" y="126"/>
                  </a:cubicBezTo>
                  <a:cubicBezTo>
                    <a:pt x="164" y="126"/>
                    <a:pt x="164" y="126"/>
                    <a:pt x="164" y="126"/>
                  </a:cubicBezTo>
                  <a:cubicBezTo>
                    <a:pt x="164" y="134"/>
                    <a:pt x="161" y="141"/>
                    <a:pt x="156" y="147"/>
                  </a:cubicBezTo>
                  <a:cubicBezTo>
                    <a:pt x="150" y="152"/>
                    <a:pt x="143" y="156"/>
                    <a:pt x="135" y="156"/>
                  </a:cubicBezTo>
                  <a:cubicBezTo>
                    <a:pt x="126" y="156"/>
                    <a:pt x="119" y="152"/>
                    <a:pt x="114" y="147"/>
                  </a:cubicBezTo>
                  <a:cubicBezTo>
                    <a:pt x="114" y="147"/>
                    <a:pt x="114" y="147"/>
                    <a:pt x="114" y="147"/>
                  </a:cubicBezTo>
                  <a:cubicBezTo>
                    <a:pt x="108" y="141"/>
                    <a:pt x="105" y="134"/>
                    <a:pt x="105" y="126"/>
                  </a:cubicBezTo>
                  <a:cubicBezTo>
                    <a:pt x="105" y="118"/>
                    <a:pt x="108" y="110"/>
                    <a:pt x="114" y="105"/>
                  </a:cubicBezTo>
                  <a:cubicBezTo>
                    <a:pt x="114" y="105"/>
                    <a:pt x="114" y="105"/>
                    <a:pt x="114" y="105"/>
                  </a:cubicBezTo>
                  <a:cubicBezTo>
                    <a:pt x="114" y="105"/>
                    <a:pt x="114" y="105"/>
                    <a:pt x="114" y="105"/>
                  </a:cubicBezTo>
                  <a:cubicBezTo>
                    <a:pt x="114" y="105"/>
                    <a:pt x="114" y="105"/>
                    <a:pt x="114" y="105"/>
                  </a:cubicBezTo>
                  <a:cubicBezTo>
                    <a:pt x="119" y="99"/>
                    <a:pt x="126" y="96"/>
                    <a:pt x="135" y="96"/>
                  </a:cubicBezTo>
                  <a:cubicBezTo>
                    <a:pt x="137" y="96"/>
                    <a:pt x="138" y="96"/>
                    <a:pt x="140" y="97"/>
                  </a:cubicBezTo>
                  <a:cubicBezTo>
                    <a:pt x="141" y="97"/>
                    <a:pt x="142" y="97"/>
                    <a:pt x="142" y="97"/>
                  </a:cubicBezTo>
                  <a:cubicBezTo>
                    <a:pt x="142" y="39"/>
                    <a:pt x="142" y="39"/>
                    <a:pt x="142" y="39"/>
                  </a:cubicBezTo>
                  <a:cubicBezTo>
                    <a:pt x="82" y="39"/>
                    <a:pt x="82" y="39"/>
                    <a:pt x="82" y="39"/>
                  </a:cubicBezTo>
                  <a:lnTo>
                    <a:pt x="82" y="34"/>
                  </a:lnTo>
                  <a:close/>
                  <a:moveTo>
                    <a:pt x="29" y="151"/>
                  </a:moveTo>
                  <a:cubicBezTo>
                    <a:pt x="36" y="151"/>
                    <a:pt x="43" y="148"/>
                    <a:pt x="47" y="144"/>
                  </a:cubicBezTo>
                  <a:cubicBezTo>
                    <a:pt x="47" y="143"/>
                    <a:pt x="47" y="143"/>
                    <a:pt x="47" y="143"/>
                  </a:cubicBezTo>
                  <a:cubicBezTo>
                    <a:pt x="52" y="139"/>
                    <a:pt x="54" y="133"/>
                    <a:pt x="54" y="126"/>
                  </a:cubicBezTo>
                  <a:cubicBezTo>
                    <a:pt x="54" y="126"/>
                    <a:pt x="54" y="126"/>
                    <a:pt x="54" y="126"/>
                  </a:cubicBezTo>
                  <a:cubicBezTo>
                    <a:pt x="54" y="37"/>
                    <a:pt x="54" y="37"/>
                    <a:pt x="54" y="37"/>
                  </a:cubicBezTo>
                  <a:cubicBezTo>
                    <a:pt x="54" y="36"/>
                    <a:pt x="55" y="34"/>
                    <a:pt x="57" y="34"/>
                  </a:cubicBezTo>
                  <a:cubicBezTo>
                    <a:pt x="82" y="34"/>
                    <a:pt x="82" y="34"/>
                    <a:pt x="82" y="34"/>
                  </a:cubicBezTo>
                  <a:cubicBezTo>
                    <a:pt x="82" y="39"/>
                    <a:pt x="82" y="39"/>
                    <a:pt x="82" y="39"/>
                  </a:cubicBezTo>
                  <a:cubicBezTo>
                    <a:pt x="59" y="39"/>
                    <a:pt x="59" y="39"/>
                    <a:pt x="59" y="39"/>
                  </a:cubicBezTo>
                  <a:cubicBezTo>
                    <a:pt x="59" y="126"/>
                    <a:pt x="59" y="126"/>
                    <a:pt x="59" y="126"/>
                  </a:cubicBezTo>
                  <a:cubicBezTo>
                    <a:pt x="59" y="126"/>
                    <a:pt x="59" y="126"/>
                    <a:pt x="59" y="126"/>
                  </a:cubicBezTo>
                  <a:cubicBezTo>
                    <a:pt x="59" y="134"/>
                    <a:pt x="56" y="141"/>
                    <a:pt x="50" y="147"/>
                  </a:cubicBezTo>
                  <a:cubicBezTo>
                    <a:pt x="50" y="147"/>
                    <a:pt x="50" y="147"/>
                    <a:pt x="50" y="147"/>
                  </a:cubicBezTo>
                  <a:cubicBezTo>
                    <a:pt x="50" y="147"/>
                    <a:pt x="50" y="147"/>
                    <a:pt x="50" y="147"/>
                  </a:cubicBezTo>
                  <a:cubicBezTo>
                    <a:pt x="45" y="152"/>
                    <a:pt x="38" y="156"/>
                    <a:pt x="29" y="156"/>
                  </a:cubicBezTo>
                  <a:cubicBezTo>
                    <a:pt x="21" y="156"/>
                    <a:pt x="14" y="152"/>
                    <a:pt x="8" y="147"/>
                  </a:cubicBezTo>
                  <a:cubicBezTo>
                    <a:pt x="3" y="141"/>
                    <a:pt x="0" y="134"/>
                    <a:pt x="0" y="126"/>
                  </a:cubicBezTo>
                  <a:cubicBezTo>
                    <a:pt x="0" y="118"/>
                    <a:pt x="3" y="110"/>
                    <a:pt x="8" y="105"/>
                  </a:cubicBezTo>
                  <a:cubicBezTo>
                    <a:pt x="14" y="99"/>
                    <a:pt x="21" y="96"/>
                    <a:pt x="29" y="96"/>
                  </a:cubicBezTo>
                  <a:cubicBezTo>
                    <a:pt x="31" y="96"/>
                    <a:pt x="33" y="96"/>
                    <a:pt x="35" y="97"/>
                  </a:cubicBezTo>
                  <a:cubicBezTo>
                    <a:pt x="36" y="97"/>
                    <a:pt x="36" y="97"/>
                    <a:pt x="37" y="97"/>
                  </a:cubicBezTo>
                  <a:cubicBezTo>
                    <a:pt x="37" y="37"/>
                    <a:pt x="37" y="37"/>
                    <a:pt x="37" y="37"/>
                  </a:cubicBezTo>
                  <a:cubicBezTo>
                    <a:pt x="37" y="2"/>
                    <a:pt x="37" y="2"/>
                    <a:pt x="37" y="2"/>
                  </a:cubicBezTo>
                  <a:cubicBezTo>
                    <a:pt x="37" y="1"/>
                    <a:pt x="38" y="0"/>
                    <a:pt x="40" y="0"/>
                  </a:cubicBezTo>
                  <a:cubicBezTo>
                    <a:pt x="57" y="0"/>
                    <a:pt x="57" y="0"/>
                    <a:pt x="57" y="0"/>
                  </a:cubicBezTo>
                  <a:cubicBezTo>
                    <a:pt x="82" y="0"/>
                    <a:pt x="82" y="0"/>
                    <a:pt x="82" y="0"/>
                  </a:cubicBezTo>
                  <a:cubicBezTo>
                    <a:pt x="82" y="5"/>
                    <a:pt x="82" y="5"/>
                    <a:pt x="82" y="5"/>
                  </a:cubicBezTo>
                  <a:cubicBezTo>
                    <a:pt x="57" y="5"/>
                    <a:pt x="57" y="5"/>
                    <a:pt x="57" y="5"/>
                  </a:cubicBezTo>
                  <a:cubicBezTo>
                    <a:pt x="42" y="5"/>
                    <a:pt x="42" y="5"/>
                    <a:pt x="42" y="5"/>
                  </a:cubicBezTo>
                  <a:cubicBezTo>
                    <a:pt x="42" y="37"/>
                    <a:pt x="42" y="37"/>
                    <a:pt x="42" y="37"/>
                  </a:cubicBezTo>
                  <a:cubicBezTo>
                    <a:pt x="42" y="100"/>
                    <a:pt x="42" y="100"/>
                    <a:pt x="42" y="100"/>
                  </a:cubicBezTo>
                  <a:cubicBezTo>
                    <a:pt x="42" y="102"/>
                    <a:pt x="41" y="103"/>
                    <a:pt x="40" y="103"/>
                  </a:cubicBezTo>
                  <a:cubicBezTo>
                    <a:pt x="39" y="103"/>
                    <a:pt x="39" y="103"/>
                    <a:pt x="39" y="103"/>
                  </a:cubicBezTo>
                  <a:cubicBezTo>
                    <a:pt x="37" y="102"/>
                    <a:pt x="36" y="102"/>
                    <a:pt x="34" y="101"/>
                  </a:cubicBezTo>
                  <a:cubicBezTo>
                    <a:pt x="33" y="101"/>
                    <a:pt x="31" y="101"/>
                    <a:pt x="29" y="101"/>
                  </a:cubicBezTo>
                  <a:cubicBezTo>
                    <a:pt x="23" y="101"/>
                    <a:pt x="16" y="104"/>
                    <a:pt x="12" y="108"/>
                  </a:cubicBezTo>
                  <a:cubicBezTo>
                    <a:pt x="7" y="113"/>
                    <a:pt x="4" y="119"/>
                    <a:pt x="4" y="126"/>
                  </a:cubicBezTo>
                  <a:cubicBezTo>
                    <a:pt x="4" y="133"/>
                    <a:pt x="7" y="139"/>
                    <a:pt x="12" y="143"/>
                  </a:cubicBezTo>
                  <a:cubicBezTo>
                    <a:pt x="16" y="148"/>
                    <a:pt x="23" y="151"/>
                    <a:pt x="29" y="151"/>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 name="Freeform 20"/>
            <p:cNvSpPr>
              <a:spLocks noEditPoints="1"/>
            </p:cNvSpPr>
            <p:nvPr/>
          </p:nvSpPr>
          <p:spPr bwMode="auto">
            <a:xfrm>
              <a:off x="5976641" y="3940281"/>
              <a:ext cx="183356" cy="192881"/>
            </a:xfrm>
            <a:custGeom>
              <a:avLst/>
              <a:gdLst>
                <a:gd name="T0" fmla="*/ 54 w 108"/>
                <a:gd name="T1" fmla="*/ 108 h 114"/>
                <a:gd name="T2" fmla="*/ 54 w 108"/>
                <a:gd name="T3" fmla="*/ 108 h 114"/>
                <a:gd name="T4" fmla="*/ 100 w 108"/>
                <a:gd name="T5" fmla="*/ 50 h 114"/>
                <a:gd name="T6" fmla="*/ 87 w 108"/>
                <a:gd name="T7" fmla="*/ 50 h 114"/>
                <a:gd name="T8" fmla="*/ 85 w 108"/>
                <a:gd name="T9" fmla="*/ 48 h 114"/>
                <a:gd name="T10" fmla="*/ 85 w 108"/>
                <a:gd name="T11" fmla="*/ 4 h 114"/>
                <a:gd name="T12" fmla="*/ 54 w 108"/>
                <a:gd name="T13" fmla="*/ 4 h 114"/>
                <a:gd name="T14" fmla="*/ 54 w 108"/>
                <a:gd name="T15" fmla="*/ 0 h 114"/>
                <a:gd name="T16" fmla="*/ 87 w 108"/>
                <a:gd name="T17" fmla="*/ 0 h 114"/>
                <a:gd name="T18" fmla="*/ 90 w 108"/>
                <a:gd name="T19" fmla="*/ 2 h 114"/>
                <a:gd name="T20" fmla="*/ 90 w 108"/>
                <a:gd name="T21" fmla="*/ 45 h 114"/>
                <a:gd name="T22" fmla="*/ 105 w 108"/>
                <a:gd name="T23" fmla="*/ 45 h 114"/>
                <a:gd name="T24" fmla="*/ 105 w 108"/>
                <a:gd name="T25" fmla="*/ 45 h 114"/>
                <a:gd name="T26" fmla="*/ 107 w 108"/>
                <a:gd name="T27" fmla="*/ 46 h 114"/>
                <a:gd name="T28" fmla="*/ 107 w 108"/>
                <a:gd name="T29" fmla="*/ 49 h 114"/>
                <a:gd name="T30" fmla="*/ 56 w 108"/>
                <a:gd name="T31" fmla="*/ 113 h 114"/>
                <a:gd name="T32" fmla="*/ 55 w 108"/>
                <a:gd name="T33" fmla="*/ 113 h 114"/>
                <a:gd name="T34" fmla="*/ 54 w 108"/>
                <a:gd name="T35" fmla="*/ 114 h 114"/>
                <a:gd name="T36" fmla="*/ 54 w 108"/>
                <a:gd name="T37" fmla="*/ 108 h 114"/>
                <a:gd name="T38" fmla="*/ 20 w 108"/>
                <a:gd name="T39" fmla="*/ 50 h 114"/>
                <a:gd name="T40" fmla="*/ 8 w 108"/>
                <a:gd name="T41" fmla="*/ 50 h 114"/>
                <a:gd name="T42" fmla="*/ 54 w 108"/>
                <a:gd name="T43" fmla="*/ 108 h 114"/>
                <a:gd name="T44" fmla="*/ 54 w 108"/>
                <a:gd name="T45" fmla="*/ 114 h 114"/>
                <a:gd name="T46" fmla="*/ 52 w 108"/>
                <a:gd name="T47" fmla="*/ 113 h 114"/>
                <a:gd name="T48" fmla="*/ 1 w 108"/>
                <a:gd name="T49" fmla="*/ 50 h 114"/>
                <a:gd name="T50" fmla="*/ 0 w 108"/>
                <a:gd name="T51" fmla="*/ 48 h 114"/>
                <a:gd name="T52" fmla="*/ 3 w 108"/>
                <a:gd name="T53" fmla="*/ 45 h 114"/>
                <a:gd name="T54" fmla="*/ 18 w 108"/>
                <a:gd name="T55" fmla="*/ 45 h 114"/>
                <a:gd name="T56" fmla="*/ 18 w 108"/>
                <a:gd name="T57" fmla="*/ 2 h 114"/>
                <a:gd name="T58" fmla="*/ 20 w 108"/>
                <a:gd name="T59" fmla="*/ 0 h 114"/>
                <a:gd name="T60" fmla="*/ 54 w 108"/>
                <a:gd name="T61" fmla="*/ 0 h 114"/>
                <a:gd name="T62" fmla="*/ 54 w 108"/>
                <a:gd name="T63" fmla="*/ 4 h 114"/>
                <a:gd name="T64" fmla="*/ 23 w 108"/>
                <a:gd name="T65" fmla="*/ 4 h 114"/>
                <a:gd name="T66" fmla="*/ 23 w 108"/>
                <a:gd name="T67" fmla="*/ 48 h 114"/>
                <a:gd name="T68" fmla="*/ 20 w 108"/>
                <a:gd name="T6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14">
                  <a:moveTo>
                    <a:pt x="54" y="108"/>
                  </a:moveTo>
                  <a:cubicBezTo>
                    <a:pt x="54" y="108"/>
                    <a:pt x="54" y="108"/>
                    <a:pt x="54" y="108"/>
                  </a:cubicBezTo>
                  <a:cubicBezTo>
                    <a:pt x="100" y="50"/>
                    <a:pt x="100" y="50"/>
                    <a:pt x="100" y="50"/>
                  </a:cubicBezTo>
                  <a:cubicBezTo>
                    <a:pt x="87" y="50"/>
                    <a:pt x="87" y="50"/>
                    <a:pt x="87" y="50"/>
                  </a:cubicBezTo>
                  <a:cubicBezTo>
                    <a:pt x="86" y="50"/>
                    <a:pt x="85" y="49"/>
                    <a:pt x="85" y="48"/>
                  </a:cubicBezTo>
                  <a:cubicBezTo>
                    <a:pt x="85" y="4"/>
                    <a:pt x="85" y="4"/>
                    <a:pt x="85" y="4"/>
                  </a:cubicBezTo>
                  <a:cubicBezTo>
                    <a:pt x="54" y="4"/>
                    <a:pt x="54" y="4"/>
                    <a:pt x="54" y="4"/>
                  </a:cubicBezTo>
                  <a:cubicBezTo>
                    <a:pt x="54" y="0"/>
                    <a:pt x="54" y="0"/>
                    <a:pt x="54" y="0"/>
                  </a:cubicBezTo>
                  <a:cubicBezTo>
                    <a:pt x="87" y="0"/>
                    <a:pt x="87" y="0"/>
                    <a:pt x="87" y="0"/>
                  </a:cubicBezTo>
                  <a:cubicBezTo>
                    <a:pt x="89" y="0"/>
                    <a:pt x="90" y="1"/>
                    <a:pt x="90" y="2"/>
                  </a:cubicBezTo>
                  <a:cubicBezTo>
                    <a:pt x="90" y="45"/>
                    <a:pt x="90" y="45"/>
                    <a:pt x="90" y="45"/>
                  </a:cubicBezTo>
                  <a:cubicBezTo>
                    <a:pt x="105" y="45"/>
                    <a:pt x="105" y="45"/>
                    <a:pt x="105" y="45"/>
                  </a:cubicBezTo>
                  <a:cubicBezTo>
                    <a:pt x="105" y="45"/>
                    <a:pt x="105" y="45"/>
                    <a:pt x="105" y="45"/>
                  </a:cubicBezTo>
                  <a:cubicBezTo>
                    <a:pt x="106" y="45"/>
                    <a:pt x="106" y="46"/>
                    <a:pt x="107" y="46"/>
                  </a:cubicBezTo>
                  <a:cubicBezTo>
                    <a:pt x="108" y="47"/>
                    <a:pt x="108" y="48"/>
                    <a:pt x="107" y="49"/>
                  </a:cubicBezTo>
                  <a:cubicBezTo>
                    <a:pt x="56" y="113"/>
                    <a:pt x="56" y="113"/>
                    <a:pt x="56" y="113"/>
                  </a:cubicBezTo>
                  <a:cubicBezTo>
                    <a:pt x="56" y="113"/>
                    <a:pt x="55" y="113"/>
                    <a:pt x="55" y="113"/>
                  </a:cubicBezTo>
                  <a:cubicBezTo>
                    <a:pt x="55" y="114"/>
                    <a:pt x="54" y="114"/>
                    <a:pt x="54" y="114"/>
                  </a:cubicBezTo>
                  <a:lnTo>
                    <a:pt x="54" y="108"/>
                  </a:lnTo>
                  <a:close/>
                  <a:moveTo>
                    <a:pt x="20" y="50"/>
                  </a:moveTo>
                  <a:cubicBezTo>
                    <a:pt x="8" y="50"/>
                    <a:pt x="8" y="50"/>
                    <a:pt x="8" y="50"/>
                  </a:cubicBezTo>
                  <a:cubicBezTo>
                    <a:pt x="54" y="108"/>
                    <a:pt x="54" y="108"/>
                    <a:pt x="54" y="108"/>
                  </a:cubicBezTo>
                  <a:cubicBezTo>
                    <a:pt x="54" y="114"/>
                    <a:pt x="54" y="114"/>
                    <a:pt x="54" y="114"/>
                  </a:cubicBezTo>
                  <a:cubicBezTo>
                    <a:pt x="53" y="114"/>
                    <a:pt x="52" y="114"/>
                    <a:pt x="52" y="113"/>
                  </a:cubicBezTo>
                  <a:cubicBezTo>
                    <a:pt x="1" y="50"/>
                    <a:pt x="1" y="50"/>
                    <a:pt x="1" y="50"/>
                  </a:cubicBezTo>
                  <a:cubicBezTo>
                    <a:pt x="0" y="49"/>
                    <a:pt x="0" y="49"/>
                    <a:pt x="0" y="48"/>
                  </a:cubicBezTo>
                  <a:cubicBezTo>
                    <a:pt x="0" y="47"/>
                    <a:pt x="1" y="45"/>
                    <a:pt x="3" y="45"/>
                  </a:cubicBezTo>
                  <a:cubicBezTo>
                    <a:pt x="18" y="45"/>
                    <a:pt x="18" y="45"/>
                    <a:pt x="18" y="45"/>
                  </a:cubicBezTo>
                  <a:cubicBezTo>
                    <a:pt x="18" y="2"/>
                    <a:pt x="18" y="2"/>
                    <a:pt x="18" y="2"/>
                  </a:cubicBezTo>
                  <a:cubicBezTo>
                    <a:pt x="18" y="1"/>
                    <a:pt x="19" y="0"/>
                    <a:pt x="20" y="0"/>
                  </a:cubicBezTo>
                  <a:cubicBezTo>
                    <a:pt x="54" y="0"/>
                    <a:pt x="54" y="0"/>
                    <a:pt x="54" y="0"/>
                  </a:cubicBezTo>
                  <a:cubicBezTo>
                    <a:pt x="54" y="4"/>
                    <a:pt x="54" y="4"/>
                    <a:pt x="54" y="4"/>
                  </a:cubicBezTo>
                  <a:cubicBezTo>
                    <a:pt x="23" y="4"/>
                    <a:pt x="23" y="4"/>
                    <a:pt x="23" y="4"/>
                  </a:cubicBezTo>
                  <a:cubicBezTo>
                    <a:pt x="23" y="48"/>
                    <a:pt x="23" y="48"/>
                    <a:pt x="23" y="48"/>
                  </a:cubicBezTo>
                  <a:cubicBezTo>
                    <a:pt x="23" y="49"/>
                    <a:pt x="22" y="50"/>
                    <a:pt x="20" y="50"/>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 name="Freeform 21"/>
            <p:cNvSpPr>
              <a:spLocks noEditPoints="1"/>
            </p:cNvSpPr>
            <p:nvPr/>
          </p:nvSpPr>
          <p:spPr bwMode="auto">
            <a:xfrm>
              <a:off x="6880325" y="4096253"/>
              <a:ext cx="273844" cy="275035"/>
            </a:xfrm>
            <a:custGeom>
              <a:avLst/>
              <a:gdLst>
                <a:gd name="T0" fmla="*/ 135 w 162"/>
                <a:gd name="T1" fmla="*/ 135 h 162"/>
                <a:gd name="T2" fmla="*/ 135 w 162"/>
                <a:gd name="T3" fmla="*/ 27 h 162"/>
                <a:gd name="T4" fmla="*/ 81 w 162"/>
                <a:gd name="T5" fmla="*/ 0 h 162"/>
                <a:gd name="T6" fmla="*/ 162 w 162"/>
                <a:gd name="T7" fmla="*/ 81 h 162"/>
                <a:gd name="T8" fmla="*/ 81 w 162"/>
                <a:gd name="T9" fmla="*/ 162 h 162"/>
                <a:gd name="T10" fmla="*/ 81 w 162"/>
                <a:gd name="T11" fmla="*/ 147 h 162"/>
                <a:gd name="T12" fmla="*/ 146 w 162"/>
                <a:gd name="T13" fmla="*/ 81 h 162"/>
                <a:gd name="T14" fmla="*/ 111 w 162"/>
                <a:gd name="T15" fmla="*/ 23 h 162"/>
                <a:gd name="T16" fmla="*/ 101 w 162"/>
                <a:gd name="T17" fmla="*/ 36 h 162"/>
                <a:gd name="T18" fmla="*/ 122 w 162"/>
                <a:gd name="T19" fmla="*/ 56 h 162"/>
                <a:gd name="T20" fmla="*/ 115 w 162"/>
                <a:gd name="T21" fmla="*/ 115 h 162"/>
                <a:gd name="T22" fmla="*/ 81 w 162"/>
                <a:gd name="T23" fmla="*/ 134 h 162"/>
                <a:gd name="T24" fmla="*/ 133 w 162"/>
                <a:gd name="T25" fmla="*/ 81 h 162"/>
                <a:gd name="T26" fmla="*/ 107 w 162"/>
                <a:gd name="T27" fmla="*/ 36 h 162"/>
                <a:gd name="T28" fmla="*/ 133 w 162"/>
                <a:gd name="T29" fmla="*/ 49 h 162"/>
                <a:gd name="T30" fmla="*/ 124 w 162"/>
                <a:gd name="T31" fmla="*/ 124 h 162"/>
                <a:gd name="T32" fmla="*/ 81 w 162"/>
                <a:gd name="T33" fmla="*/ 147 h 162"/>
                <a:gd name="T34" fmla="*/ 88 w 162"/>
                <a:gd name="T35" fmla="*/ 83 h 162"/>
                <a:gd name="T36" fmla="*/ 90 w 162"/>
                <a:gd name="T37" fmla="*/ 12 h 162"/>
                <a:gd name="T38" fmla="*/ 81 w 162"/>
                <a:gd name="T39" fmla="*/ 9 h 162"/>
                <a:gd name="T40" fmla="*/ 85 w 162"/>
                <a:gd name="T41" fmla="*/ 14 h 162"/>
                <a:gd name="T42" fmla="*/ 81 w 162"/>
                <a:gd name="T43" fmla="*/ 79 h 162"/>
                <a:gd name="T44" fmla="*/ 81 w 162"/>
                <a:gd name="T45" fmla="*/ 5 h 162"/>
                <a:gd name="T46" fmla="*/ 5 w 162"/>
                <a:gd name="T47" fmla="*/ 81 h 162"/>
                <a:gd name="T48" fmla="*/ 81 w 162"/>
                <a:gd name="T49" fmla="*/ 157 h 162"/>
                <a:gd name="T50" fmla="*/ 24 w 162"/>
                <a:gd name="T51" fmla="*/ 139 h 162"/>
                <a:gd name="T52" fmla="*/ 24 w 162"/>
                <a:gd name="T53" fmla="*/ 24 h 162"/>
                <a:gd name="T54" fmla="*/ 81 w 162"/>
                <a:gd name="T55" fmla="*/ 5 h 162"/>
                <a:gd name="T56" fmla="*/ 74 w 162"/>
                <a:gd name="T57" fmla="*/ 9 h 162"/>
                <a:gd name="T58" fmla="*/ 72 w 162"/>
                <a:gd name="T59" fmla="*/ 81 h 162"/>
                <a:gd name="T60" fmla="*/ 81 w 162"/>
                <a:gd name="T61" fmla="*/ 83 h 162"/>
                <a:gd name="T62" fmla="*/ 77 w 162"/>
                <a:gd name="T63" fmla="*/ 79 h 162"/>
                <a:gd name="T64" fmla="*/ 81 w 162"/>
                <a:gd name="T65" fmla="*/ 14 h 162"/>
                <a:gd name="T66" fmla="*/ 81 w 162"/>
                <a:gd name="T67" fmla="*/ 129 h 162"/>
                <a:gd name="T68" fmla="*/ 33 w 162"/>
                <a:gd name="T69" fmla="*/ 81 h 162"/>
                <a:gd name="T70" fmla="*/ 40 w 162"/>
                <a:gd name="T71" fmla="*/ 56 h 162"/>
                <a:gd name="T72" fmla="*/ 61 w 162"/>
                <a:gd name="T73" fmla="*/ 36 h 162"/>
                <a:gd name="T74" fmla="*/ 51 w 162"/>
                <a:gd name="T75" fmla="*/ 23 h 162"/>
                <a:gd name="T76" fmla="*/ 16 w 162"/>
                <a:gd name="T77" fmla="*/ 81 h 162"/>
                <a:gd name="T78" fmla="*/ 81 w 162"/>
                <a:gd name="T79" fmla="*/ 147 h 162"/>
                <a:gd name="T80" fmla="*/ 38 w 162"/>
                <a:gd name="T81" fmla="*/ 124 h 162"/>
                <a:gd name="T82" fmla="*/ 29 w 162"/>
                <a:gd name="T83" fmla="*/ 49 h 162"/>
                <a:gd name="T84" fmla="*/ 55 w 162"/>
                <a:gd name="T85" fmla="*/ 36 h 162"/>
                <a:gd name="T86" fmla="*/ 36 w 162"/>
                <a:gd name="T87" fmla="*/ 54 h 162"/>
                <a:gd name="T88" fmla="*/ 44 w 162"/>
                <a:gd name="T89" fmla="*/ 118 h 162"/>
                <a:gd name="T90" fmla="*/ 81 w 162"/>
                <a:gd name="T91" fmla="*/ 12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62">
                  <a:moveTo>
                    <a:pt x="81" y="157"/>
                  </a:moveTo>
                  <a:cubicBezTo>
                    <a:pt x="102" y="157"/>
                    <a:pt x="121" y="149"/>
                    <a:pt x="135" y="135"/>
                  </a:cubicBezTo>
                  <a:cubicBezTo>
                    <a:pt x="149" y="121"/>
                    <a:pt x="157" y="102"/>
                    <a:pt x="157" y="81"/>
                  </a:cubicBezTo>
                  <a:cubicBezTo>
                    <a:pt x="157" y="60"/>
                    <a:pt x="149" y="41"/>
                    <a:pt x="135" y="27"/>
                  </a:cubicBezTo>
                  <a:cubicBezTo>
                    <a:pt x="121" y="13"/>
                    <a:pt x="102" y="5"/>
                    <a:pt x="81" y="5"/>
                  </a:cubicBezTo>
                  <a:cubicBezTo>
                    <a:pt x="81" y="0"/>
                    <a:pt x="81" y="0"/>
                    <a:pt x="81" y="0"/>
                  </a:cubicBezTo>
                  <a:cubicBezTo>
                    <a:pt x="103" y="0"/>
                    <a:pt x="124" y="9"/>
                    <a:pt x="138" y="24"/>
                  </a:cubicBezTo>
                  <a:cubicBezTo>
                    <a:pt x="153" y="39"/>
                    <a:pt x="162" y="59"/>
                    <a:pt x="162" y="81"/>
                  </a:cubicBezTo>
                  <a:cubicBezTo>
                    <a:pt x="162" y="104"/>
                    <a:pt x="153" y="124"/>
                    <a:pt x="138" y="139"/>
                  </a:cubicBezTo>
                  <a:cubicBezTo>
                    <a:pt x="124" y="153"/>
                    <a:pt x="103" y="162"/>
                    <a:pt x="81" y="162"/>
                  </a:cubicBezTo>
                  <a:cubicBezTo>
                    <a:pt x="81" y="157"/>
                    <a:pt x="81" y="157"/>
                    <a:pt x="81" y="157"/>
                  </a:cubicBezTo>
                  <a:close/>
                  <a:moveTo>
                    <a:pt x="81" y="147"/>
                  </a:moveTo>
                  <a:cubicBezTo>
                    <a:pt x="99" y="147"/>
                    <a:pt x="115" y="139"/>
                    <a:pt x="127" y="127"/>
                  </a:cubicBezTo>
                  <a:cubicBezTo>
                    <a:pt x="139" y="116"/>
                    <a:pt x="146" y="99"/>
                    <a:pt x="146" y="81"/>
                  </a:cubicBezTo>
                  <a:cubicBezTo>
                    <a:pt x="146" y="69"/>
                    <a:pt x="143" y="57"/>
                    <a:pt x="137" y="47"/>
                  </a:cubicBezTo>
                  <a:cubicBezTo>
                    <a:pt x="131" y="37"/>
                    <a:pt x="122" y="29"/>
                    <a:pt x="111" y="23"/>
                  </a:cubicBezTo>
                  <a:cubicBezTo>
                    <a:pt x="109" y="22"/>
                    <a:pt x="108" y="23"/>
                    <a:pt x="107" y="24"/>
                  </a:cubicBezTo>
                  <a:cubicBezTo>
                    <a:pt x="101" y="36"/>
                    <a:pt x="101" y="36"/>
                    <a:pt x="101" y="36"/>
                  </a:cubicBezTo>
                  <a:cubicBezTo>
                    <a:pt x="101" y="37"/>
                    <a:pt x="101" y="38"/>
                    <a:pt x="102" y="39"/>
                  </a:cubicBezTo>
                  <a:cubicBezTo>
                    <a:pt x="110" y="43"/>
                    <a:pt x="117" y="49"/>
                    <a:pt x="122" y="56"/>
                  </a:cubicBezTo>
                  <a:cubicBezTo>
                    <a:pt x="126" y="64"/>
                    <a:pt x="128" y="72"/>
                    <a:pt x="128" y="81"/>
                  </a:cubicBezTo>
                  <a:cubicBezTo>
                    <a:pt x="128" y="94"/>
                    <a:pt x="123" y="106"/>
                    <a:pt x="115" y="115"/>
                  </a:cubicBezTo>
                  <a:cubicBezTo>
                    <a:pt x="106" y="123"/>
                    <a:pt x="94" y="129"/>
                    <a:pt x="81" y="129"/>
                  </a:cubicBezTo>
                  <a:cubicBezTo>
                    <a:pt x="81" y="134"/>
                    <a:pt x="81" y="134"/>
                    <a:pt x="81" y="134"/>
                  </a:cubicBezTo>
                  <a:cubicBezTo>
                    <a:pt x="95" y="134"/>
                    <a:pt x="108" y="128"/>
                    <a:pt x="118" y="118"/>
                  </a:cubicBezTo>
                  <a:cubicBezTo>
                    <a:pt x="127" y="109"/>
                    <a:pt x="133" y="96"/>
                    <a:pt x="133" y="81"/>
                  </a:cubicBezTo>
                  <a:cubicBezTo>
                    <a:pt x="133" y="71"/>
                    <a:pt x="131" y="62"/>
                    <a:pt x="126" y="54"/>
                  </a:cubicBezTo>
                  <a:cubicBezTo>
                    <a:pt x="121" y="46"/>
                    <a:pt x="115" y="40"/>
                    <a:pt x="107" y="36"/>
                  </a:cubicBezTo>
                  <a:cubicBezTo>
                    <a:pt x="110" y="28"/>
                    <a:pt x="110" y="28"/>
                    <a:pt x="110" y="28"/>
                  </a:cubicBezTo>
                  <a:cubicBezTo>
                    <a:pt x="120" y="33"/>
                    <a:pt x="127" y="41"/>
                    <a:pt x="133" y="49"/>
                  </a:cubicBezTo>
                  <a:cubicBezTo>
                    <a:pt x="138" y="59"/>
                    <a:pt x="142" y="70"/>
                    <a:pt x="142" y="81"/>
                  </a:cubicBezTo>
                  <a:cubicBezTo>
                    <a:pt x="142" y="98"/>
                    <a:pt x="135" y="113"/>
                    <a:pt x="124" y="124"/>
                  </a:cubicBezTo>
                  <a:cubicBezTo>
                    <a:pt x="113" y="135"/>
                    <a:pt x="98" y="142"/>
                    <a:pt x="81" y="142"/>
                  </a:cubicBezTo>
                  <a:cubicBezTo>
                    <a:pt x="81" y="147"/>
                    <a:pt x="81" y="147"/>
                    <a:pt x="81" y="147"/>
                  </a:cubicBezTo>
                  <a:close/>
                  <a:moveTo>
                    <a:pt x="81" y="83"/>
                  </a:moveTo>
                  <a:cubicBezTo>
                    <a:pt x="88" y="83"/>
                    <a:pt x="88" y="83"/>
                    <a:pt x="88" y="83"/>
                  </a:cubicBezTo>
                  <a:cubicBezTo>
                    <a:pt x="89" y="83"/>
                    <a:pt x="90" y="82"/>
                    <a:pt x="90" y="81"/>
                  </a:cubicBezTo>
                  <a:cubicBezTo>
                    <a:pt x="90" y="12"/>
                    <a:pt x="90" y="12"/>
                    <a:pt x="90" y="12"/>
                  </a:cubicBezTo>
                  <a:cubicBezTo>
                    <a:pt x="90" y="10"/>
                    <a:pt x="89" y="9"/>
                    <a:pt x="88" y="9"/>
                  </a:cubicBezTo>
                  <a:cubicBezTo>
                    <a:pt x="81" y="9"/>
                    <a:pt x="81" y="9"/>
                    <a:pt x="81" y="9"/>
                  </a:cubicBezTo>
                  <a:cubicBezTo>
                    <a:pt x="81" y="14"/>
                    <a:pt x="81" y="14"/>
                    <a:pt x="81" y="14"/>
                  </a:cubicBezTo>
                  <a:cubicBezTo>
                    <a:pt x="85" y="14"/>
                    <a:pt x="85" y="14"/>
                    <a:pt x="85" y="14"/>
                  </a:cubicBezTo>
                  <a:cubicBezTo>
                    <a:pt x="85" y="79"/>
                    <a:pt x="85" y="79"/>
                    <a:pt x="85" y="79"/>
                  </a:cubicBezTo>
                  <a:cubicBezTo>
                    <a:pt x="81" y="79"/>
                    <a:pt x="81" y="79"/>
                    <a:pt x="81" y="79"/>
                  </a:cubicBezTo>
                  <a:lnTo>
                    <a:pt x="81" y="83"/>
                  </a:lnTo>
                  <a:close/>
                  <a:moveTo>
                    <a:pt x="81" y="5"/>
                  </a:moveTo>
                  <a:cubicBezTo>
                    <a:pt x="60" y="5"/>
                    <a:pt x="41" y="13"/>
                    <a:pt x="27" y="27"/>
                  </a:cubicBezTo>
                  <a:cubicBezTo>
                    <a:pt x="13" y="41"/>
                    <a:pt x="5" y="60"/>
                    <a:pt x="5" y="81"/>
                  </a:cubicBezTo>
                  <a:cubicBezTo>
                    <a:pt x="5" y="102"/>
                    <a:pt x="13" y="121"/>
                    <a:pt x="27" y="135"/>
                  </a:cubicBezTo>
                  <a:cubicBezTo>
                    <a:pt x="41" y="149"/>
                    <a:pt x="60" y="157"/>
                    <a:pt x="81" y="157"/>
                  </a:cubicBezTo>
                  <a:cubicBezTo>
                    <a:pt x="81" y="162"/>
                    <a:pt x="81" y="162"/>
                    <a:pt x="81" y="162"/>
                  </a:cubicBezTo>
                  <a:cubicBezTo>
                    <a:pt x="59" y="162"/>
                    <a:pt x="38" y="153"/>
                    <a:pt x="24" y="139"/>
                  </a:cubicBezTo>
                  <a:cubicBezTo>
                    <a:pt x="9" y="124"/>
                    <a:pt x="0" y="104"/>
                    <a:pt x="0" y="81"/>
                  </a:cubicBezTo>
                  <a:cubicBezTo>
                    <a:pt x="0" y="59"/>
                    <a:pt x="9" y="39"/>
                    <a:pt x="24" y="24"/>
                  </a:cubicBezTo>
                  <a:cubicBezTo>
                    <a:pt x="38" y="9"/>
                    <a:pt x="59" y="0"/>
                    <a:pt x="81" y="0"/>
                  </a:cubicBezTo>
                  <a:cubicBezTo>
                    <a:pt x="81" y="5"/>
                    <a:pt x="81" y="5"/>
                    <a:pt x="81" y="5"/>
                  </a:cubicBezTo>
                  <a:close/>
                  <a:moveTo>
                    <a:pt x="81" y="9"/>
                  </a:moveTo>
                  <a:cubicBezTo>
                    <a:pt x="74" y="9"/>
                    <a:pt x="74" y="9"/>
                    <a:pt x="74" y="9"/>
                  </a:cubicBezTo>
                  <a:cubicBezTo>
                    <a:pt x="73" y="9"/>
                    <a:pt x="72" y="10"/>
                    <a:pt x="72" y="12"/>
                  </a:cubicBezTo>
                  <a:cubicBezTo>
                    <a:pt x="72" y="81"/>
                    <a:pt x="72" y="81"/>
                    <a:pt x="72" y="81"/>
                  </a:cubicBezTo>
                  <a:cubicBezTo>
                    <a:pt x="72" y="82"/>
                    <a:pt x="73" y="83"/>
                    <a:pt x="74" y="83"/>
                  </a:cubicBezTo>
                  <a:cubicBezTo>
                    <a:pt x="81" y="83"/>
                    <a:pt x="81" y="83"/>
                    <a:pt x="81" y="83"/>
                  </a:cubicBezTo>
                  <a:cubicBezTo>
                    <a:pt x="81" y="79"/>
                    <a:pt x="81" y="79"/>
                    <a:pt x="81" y="79"/>
                  </a:cubicBezTo>
                  <a:cubicBezTo>
                    <a:pt x="77" y="79"/>
                    <a:pt x="77" y="79"/>
                    <a:pt x="77" y="79"/>
                  </a:cubicBezTo>
                  <a:cubicBezTo>
                    <a:pt x="77" y="14"/>
                    <a:pt x="77" y="14"/>
                    <a:pt x="77" y="14"/>
                  </a:cubicBezTo>
                  <a:cubicBezTo>
                    <a:pt x="81" y="14"/>
                    <a:pt x="81" y="14"/>
                    <a:pt x="81" y="14"/>
                  </a:cubicBezTo>
                  <a:cubicBezTo>
                    <a:pt x="81" y="9"/>
                    <a:pt x="81" y="9"/>
                    <a:pt x="81" y="9"/>
                  </a:cubicBezTo>
                  <a:close/>
                  <a:moveTo>
                    <a:pt x="81" y="129"/>
                  </a:moveTo>
                  <a:cubicBezTo>
                    <a:pt x="68" y="129"/>
                    <a:pt x="56" y="123"/>
                    <a:pt x="47" y="115"/>
                  </a:cubicBezTo>
                  <a:cubicBezTo>
                    <a:pt x="39" y="106"/>
                    <a:pt x="33" y="94"/>
                    <a:pt x="33" y="81"/>
                  </a:cubicBezTo>
                  <a:cubicBezTo>
                    <a:pt x="33" y="72"/>
                    <a:pt x="36" y="64"/>
                    <a:pt x="40" y="56"/>
                  </a:cubicBezTo>
                  <a:cubicBezTo>
                    <a:pt x="40" y="56"/>
                    <a:pt x="40" y="56"/>
                    <a:pt x="40" y="56"/>
                  </a:cubicBezTo>
                  <a:cubicBezTo>
                    <a:pt x="45" y="49"/>
                    <a:pt x="51" y="43"/>
                    <a:pt x="60" y="39"/>
                  </a:cubicBezTo>
                  <a:cubicBezTo>
                    <a:pt x="61" y="38"/>
                    <a:pt x="61" y="37"/>
                    <a:pt x="61" y="36"/>
                  </a:cubicBezTo>
                  <a:cubicBezTo>
                    <a:pt x="55" y="24"/>
                    <a:pt x="55" y="24"/>
                    <a:pt x="55" y="24"/>
                  </a:cubicBezTo>
                  <a:cubicBezTo>
                    <a:pt x="54" y="23"/>
                    <a:pt x="53" y="22"/>
                    <a:pt x="51" y="23"/>
                  </a:cubicBezTo>
                  <a:cubicBezTo>
                    <a:pt x="40" y="29"/>
                    <a:pt x="31" y="37"/>
                    <a:pt x="25" y="47"/>
                  </a:cubicBezTo>
                  <a:cubicBezTo>
                    <a:pt x="19" y="57"/>
                    <a:pt x="16" y="69"/>
                    <a:pt x="16" y="81"/>
                  </a:cubicBezTo>
                  <a:cubicBezTo>
                    <a:pt x="16" y="99"/>
                    <a:pt x="23" y="116"/>
                    <a:pt x="35" y="127"/>
                  </a:cubicBezTo>
                  <a:cubicBezTo>
                    <a:pt x="47" y="139"/>
                    <a:pt x="63" y="147"/>
                    <a:pt x="81" y="147"/>
                  </a:cubicBezTo>
                  <a:cubicBezTo>
                    <a:pt x="81" y="142"/>
                    <a:pt x="81" y="142"/>
                    <a:pt x="81" y="142"/>
                  </a:cubicBezTo>
                  <a:cubicBezTo>
                    <a:pt x="64" y="142"/>
                    <a:pt x="49" y="135"/>
                    <a:pt x="38" y="124"/>
                  </a:cubicBezTo>
                  <a:cubicBezTo>
                    <a:pt x="27" y="113"/>
                    <a:pt x="20" y="98"/>
                    <a:pt x="20" y="81"/>
                  </a:cubicBezTo>
                  <a:cubicBezTo>
                    <a:pt x="20" y="70"/>
                    <a:pt x="24" y="59"/>
                    <a:pt x="29" y="49"/>
                  </a:cubicBezTo>
                  <a:cubicBezTo>
                    <a:pt x="35" y="41"/>
                    <a:pt x="42" y="33"/>
                    <a:pt x="52" y="28"/>
                  </a:cubicBezTo>
                  <a:cubicBezTo>
                    <a:pt x="55" y="36"/>
                    <a:pt x="55" y="36"/>
                    <a:pt x="55" y="36"/>
                  </a:cubicBezTo>
                  <a:cubicBezTo>
                    <a:pt x="47" y="40"/>
                    <a:pt x="41" y="46"/>
                    <a:pt x="36" y="54"/>
                  </a:cubicBezTo>
                  <a:cubicBezTo>
                    <a:pt x="36" y="54"/>
                    <a:pt x="36" y="54"/>
                    <a:pt x="36" y="54"/>
                  </a:cubicBezTo>
                  <a:cubicBezTo>
                    <a:pt x="31" y="62"/>
                    <a:pt x="29" y="71"/>
                    <a:pt x="29" y="81"/>
                  </a:cubicBezTo>
                  <a:cubicBezTo>
                    <a:pt x="29" y="96"/>
                    <a:pt x="35" y="109"/>
                    <a:pt x="44" y="118"/>
                  </a:cubicBezTo>
                  <a:cubicBezTo>
                    <a:pt x="53" y="128"/>
                    <a:pt x="67" y="134"/>
                    <a:pt x="81" y="134"/>
                  </a:cubicBezTo>
                  <a:lnTo>
                    <a:pt x="81" y="129"/>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 name="Freeform 28"/>
            <p:cNvSpPr>
              <a:spLocks noEditPoints="1"/>
            </p:cNvSpPr>
            <p:nvPr/>
          </p:nvSpPr>
          <p:spPr bwMode="auto">
            <a:xfrm>
              <a:off x="5700416" y="4049819"/>
              <a:ext cx="308372" cy="378619"/>
            </a:xfrm>
            <a:custGeom>
              <a:avLst/>
              <a:gdLst>
                <a:gd name="T0" fmla="*/ 171 w 182"/>
                <a:gd name="T1" fmla="*/ 218 h 223"/>
                <a:gd name="T2" fmla="*/ 120 w 182"/>
                <a:gd name="T3" fmla="*/ 125 h 223"/>
                <a:gd name="T4" fmla="*/ 104 w 182"/>
                <a:gd name="T5" fmla="*/ 74 h 223"/>
                <a:gd name="T6" fmla="*/ 129 w 182"/>
                <a:gd name="T7" fmla="*/ 127 h 223"/>
                <a:gd name="T8" fmla="*/ 182 w 182"/>
                <a:gd name="T9" fmla="*/ 221 h 223"/>
                <a:gd name="T10" fmla="*/ 125 w 182"/>
                <a:gd name="T11" fmla="*/ 206 h 223"/>
                <a:gd name="T12" fmla="*/ 112 w 182"/>
                <a:gd name="T13" fmla="*/ 190 h 223"/>
                <a:gd name="T14" fmla="*/ 106 w 182"/>
                <a:gd name="T15" fmla="*/ 185 h 223"/>
                <a:gd name="T16" fmla="*/ 107 w 182"/>
                <a:gd name="T17" fmla="*/ 170 h 223"/>
                <a:gd name="T18" fmla="*/ 106 w 182"/>
                <a:gd name="T19" fmla="*/ 151 h 223"/>
                <a:gd name="T20" fmla="*/ 104 w 182"/>
                <a:gd name="T21" fmla="*/ 167 h 223"/>
                <a:gd name="T22" fmla="*/ 91 w 182"/>
                <a:gd name="T23" fmla="*/ 201 h 223"/>
                <a:gd name="T24" fmla="*/ 104 w 182"/>
                <a:gd name="T25" fmla="*/ 74 h 223"/>
                <a:gd name="T26" fmla="*/ 91 w 182"/>
                <a:gd name="T27" fmla="*/ 0 h 223"/>
                <a:gd name="T28" fmla="*/ 102 w 182"/>
                <a:gd name="T29" fmla="*/ 35 h 223"/>
                <a:gd name="T30" fmla="*/ 103 w 182"/>
                <a:gd name="T31" fmla="*/ 141 h 223"/>
                <a:gd name="T32" fmla="*/ 99 w 182"/>
                <a:gd name="T33" fmla="*/ 139 h 223"/>
                <a:gd name="T34" fmla="*/ 102 w 182"/>
                <a:gd name="T35" fmla="*/ 127 h 223"/>
                <a:gd name="T36" fmla="*/ 97 w 182"/>
                <a:gd name="T37" fmla="*/ 157 h 223"/>
                <a:gd name="T38" fmla="*/ 103 w 182"/>
                <a:gd name="T39" fmla="*/ 157 h 223"/>
                <a:gd name="T40" fmla="*/ 91 w 182"/>
                <a:gd name="T41" fmla="*/ 170 h 223"/>
                <a:gd name="T42" fmla="*/ 104 w 182"/>
                <a:gd name="T43" fmla="*/ 176 h 223"/>
                <a:gd name="T44" fmla="*/ 104 w 182"/>
                <a:gd name="T45" fmla="*/ 185 h 223"/>
                <a:gd name="T46" fmla="*/ 97 w 182"/>
                <a:gd name="T47" fmla="*/ 108 h 223"/>
                <a:gd name="T48" fmla="*/ 91 w 182"/>
                <a:gd name="T49" fmla="*/ 100 h 223"/>
                <a:gd name="T50" fmla="*/ 91 w 182"/>
                <a:gd name="T51" fmla="*/ 201 h 223"/>
                <a:gd name="T52" fmla="*/ 78 w 182"/>
                <a:gd name="T53" fmla="*/ 201 h 223"/>
                <a:gd name="T54" fmla="*/ 85 w 182"/>
                <a:gd name="T55" fmla="*/ 38 h 223"/>
                <a:gd name="T56" fmla="*/ 82 w 182"/>
                <a:gd name="T57" fmla="*/ 33 h 223"/>
                <a:gd name="T58" fmla="*/ 91 w 182"/>
                <a:gd name="T59" fmla="*/ 17 h 223"/>
                <a:gd name="T60" fmla="*/ 87 w 182"/>
                <a:gd name="T61" fmla="*/ 111 h 223"/>
                <a:gd name="T62" fmla="*/ 90 w 182"/>
                <a:gd name="T63" fmla="*/ 106 h 223"/>
                <a:gd name="T64" fmla="*/ 91 w 182"/>
                <a:gd name="T65" fmla="*/ 130 h 223"/>
                <a:gd name="T66" fmla="*/ 91 w 182"/>
                <a:gd name="T67" fmla="*/ 153 h 223"/>
                <a:gd name="T68" fmla="*/ 78 w 182"/>
                <a:gd name="T69" fmla="*/ 139 h 223"/>
                <a:gd name="T70" fmla="*/ 91 w 182"/>
                <a:gd name="T71" fmla="*/ 125 h 223"/>
                <a:gd name="T72" fmla="*/ 89 w 182"/>
                <a:gd name="T73" fmla="*/ 165 h 223"/>
                <a:gd name="T74" fmla="*/ 78 w 182"/>
                <a:gd name="T75" fmla="*/ 190 h 223"/>
                <a:gd name="T76" fmla="*/ 85 w 182"/>
                <a:gd name="T77" fmla="*/ 160 h 223"/>
                <a:gd name="T78" fmla="*/ 79 w 182"/>
                <a:gd name="T79" fmla="*/ 151 h 223"/>
                <a:gd name="T80" fmla="*/ 78 w 182"/>
                <a:gd name="T81" fmla="*/ 160 h 223"/>
                <a:gd name="T82" fmla="*/ 56 w 182"/>
                <a:gd name="T83" fmla="*/ 201 h 223"/>
                <a:gd name="T84" fmla="*/ 40 w 182"/>
                <a:gd name="T85" fmla="*/ 222 h 223"/>
                <a:gd name="T86" fmla="*/ 1 w 182"/>
                <a:gd name="T87" fmla="*/ 218 h 223"/>
                <a:gd name="T88" fmla="*/ 53 w 182"/>
                <a:gd name="T89" fmla="*/ 109 h 223"/>
                <a:gd name="T90" fmla="*/ 70 w 182"/>
                <a:gd name="T91" fmla="*/ 109 h 223"/>
                <a:gd name="T92" fmla="*/ 62 w 182"/>
                <a:gd name="T93" fmla="*/ 125 h 223"/>
                <a:gd name="T94" fmla="*/ 78 w 182"/>
                <a:gd name="T95" fmla="*/ 139 h 223"/>
                <a:gd name="T96" fmla="*/ 78 w 182"/>
                <a:gd name="T97" fmla="*/ 151 h 223"/>
                <a:gd name="T98" fmla="*/ 72 w 182"/>
                <a:gd name="T99" fmla="*/ 170 h 223"/>
                <a:gd name="T100" fmla="*/ 78 w 182"/>
                <a:gd name="T101" fmla="*/ 160 h 223"/>
                <a:gd name="T102" fmla="*/ 70 w 182"/>
                <a:gd name="T103" fmla="*/ 190 h 223"/>
                <a:gd name="T104" fmla="*/ 78 w 182"/>
                <a:gd name="T105" fmla="*/ 17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 h="223">
                  <a:moveTo>
                    <a:pt x="104" y="201"/>
                  </a:moveTo>
                  <a:cubicBezTo>
                    <a:pt x="126" y="201"/>
                    <a:pt x="126" y="201"/>
                    <a:pt x="126" y="201"/>
                  </a:cubicBezTo>
                  <a:cubicBezTo>
                    <a:pt x="127" y="201"/>
                    <a:pt x="128" y="201"/>
                    <a:pt x="128" y="202"/>
                  </a:cubicBezTo>
                  <a:cubicBezTo>
                    <a:pt x="145" y="218"/>
                    <a:pt x="145" y="218"/>
                    <a:pt x="145" y="218"/>
                  </a:cubicBezTo>
                  <a:cubicBezTo>
                    <a:pt x="171" y="218"/>
                    <a:pt x="171" y="218"/>
                    <a:pt x="171" y="218"/>
                  </a:cubicBezTo>
                  <a:cubicBezTo>
                    <a:pt x="161" y="211"/>
                    <a:pt x="152" y="201"/>
                    <a:pt x="145" y="189"/>
                  </a:cubicBezTo>
                  <a:cubicBezTo>
                    <a:pt x="133" y="171"/>
                    <a:pt x="125" y="149"/>
                    <a:pt x="118" y="128"/>
                  </a:cubicBezTo>
                  <a:cubicBezTo>
                    <a:pt x="117" y="127"/>
                    <a:pt x="118" y="125"/>
                    <a:pt x="119" y="125"/>
                  </a:cubicBezTo>
                  <a:cubicBezTo>
                    <a:pt x="120" y="125"/>
                    <a:pt x="120" y="125"/>
                    <a:pt x="120" y="125"/>
                  </a:cubicBezTo>
                  <a:cubicBezTo>
                    <a:pt x="120" y="125"/>
                    <a:pt x="120" y="125"/>
                    <a:pt x="120" y="125"/>
                  </a:cubicBezTo>
                  <a:cubicBezTo>
                    <a:pt x="124" y="125"/>
                    <a:pt x="124" y="125"/>
                    <a:pt x="124" y="125"/>
                  </a:cubicBezTo>
                  <a:cubicBezTo>
                    <a:pt x="124" y="111"/>
                    <a:pt x="124" y="111"/>
                    <a:pt x="124" y="111"/>
                  </a:cubicBezTo>
                  <a:cubicBezTo>
                    <a:pt x="115" y="111"/>
                    <a:pt x="115" y="111"/>
                    <a:pt x="115" y="111"/>
                  </a:cubicBezTo>
                  <a:cubicBezTo>
                    <a:pt x="113" y="111"/>
                    <a:pt x="113" y="110"/>
                    <a:pt x="112" y="109"/>
                  </a:cubicBezTo>
                  <a:cubicBezTo>
                    <a:pt x="109" y="96"/>
                    <a:pt x="106" y="84"/>
                    <a:pt x="104" y="74"/>
                  </a:cubicBezTo>
                  <a:cubicBezTo>
                    <a:pt x="104" y="46"/>
                    <a:pt x="104" y="46"/>
                    <a:pt x="104" y="46"/>
                  </a:cubicBezTo>
                  <a:cubicBezTo>
                    <a:pt x="106" y="58"/>
                    <a:pt x="110" y="81"/>
                    <a:pt x="116" y="106"/>
                  </a:cubicBezTo>
                  <a:cubicBezTo>
                    <a:pt x="126" y="106"/>
                    <a:pt x="126" y="106"/>
                    <a:pt x="126" y="106"/>
                  </a:cubicBezTo>
                  <a:cubicBezTo>
                    <a:pt x="128" y="106"/>
                    <a:pt x="129" y="107"/>
                    <a:pt x="129" y="109"/>
                  </a:cubicBezTo>
                  <a:cubicBezTo>
                    <a:pt x="129" y="127"/>
                    <a:pt x="129" y="127"/>
                    <a:pt x="129" y="127"/>
                  </a:cubicBezTo>
                  <a:cubicBezTo>
                    <a:pt x="129" y="128"/>
                    <a:pt x="128" y="130"/>
                    <a:pt x="126" y="130"/>
                  </a:cubicBezTo>
                  <a:cubicBezTo>
                    <a:pt x="123" y="130"/>
                    <a:pt x="123" y="130"/>
                    <a:pt x="123" y="130"/>
                  </a:cubicBezTo>
                  <a:cubicBezTo>
                    <a:pt x="130" y="150"/>
                    <a:pt x="138" y="170"/>
                    <a:pt x="149" y="186"/>
                  </a:cubicBezTo>
                  <a:cubicBezTo>
                    <a:pt x="158" y="200"/>
                    <a:pt x="168" y="212"/>
                    <a:pt x="181" y="218"/>
                  </a:cubicBezTo>
                  <a:cubicBezTo>
                    <a:pt x="181" y="219"/>
                    <a:pt x="182" y="220"/>
                    <a:pt x="182" y="221"/>
                  </a:cubicBezTo>
                  <a:cubicBezTo>
                    <a:pt x="182" y="222"/>
                    <a:pt x="181" y="223"/>
                    <a:pt x="179" y="223"/>
                  </a:cubicBezTo>
                  <a:cubicBezTo>
                    <a:pt x="144" y="223"/>
                    <a:pt x="144" y="223"/>
                    <a:pt x="144" y="223"/>
                  </a:cubicBezTo>
                  <a:cubicBezTo>
                    <a:pt x="144" y="223"/>
                    <a:pt x="144" y="223"/>
                    <a:pt x="144" y="223"/>
                  </a:cubicBezTo>
                  <a:cubicBezTo>
                    <a:pt x="144" y="223"/>
                    <a:pt x="143" y="223"/>
                    <a:pt x="143" y="222"/>
                  </a:cubicBezTo>
                  <a:cubicBezTo>
                    <a:pt x="125" y="206"/>
                    <a:pt x="125" y="206"/>
                    <a:pt x="125" y="206"/>
                  </a:cubicBezTo>
                  <a:cubicBezTo>
                    <a:pt x="104" y="206"/>
                    <a:pt x="104" y="206"/>
                    <a:pt x="104" y="206"/>
                  </a:cubicBezTo>
                  <a:cubicBezTo>
                    <a:pt x="104" y="201"/>
                    <a:pt x="104" y="201"/>
                    <a:pt x="104" y="201"/>
                  </a:cubicBezTo>
                  <a:close/>
                  <a:moveTo>
                    <a:pt x="104" y="190"/>
                  </a:moveTo>
                  <a:cubicBezTo>
                    <a:pt x="112" y="190"/>
                    <a:pt x="112" y="190"/>
                    <a:pt x="112" y="190"/>
                  </a:cubicBezTo>
                  <a:cubicBezTo>
                    <a:pt x="112" y="190"/>
                    <a:pt x="112" y="190"/>
                    <a:pt x="112" y="190"/>
                  </a:cubicBezTo>
                  <a:cubicBezTo>
                    <a:pt x="113" y="190"/>
                    <a:pt x="113" y="189"/>
                    <a:pt x="114" y="189"/>
                  </a:cubicBezTo>
                  <a:cubicBezTo>
                    <a:pt x="115" y="188"/>
                    <a:pt x="115" y="187"/>
                    <a:pt x="114" y="186"/>
                  </a:cubicBezTo>
                  <a:cubicBezTo>
                    <a:pt x="104" y="176"/>
                    <a:pt x="104" y="176"/>
                    <a:pt x="104" y="176"/>
                  </a:cubicBezTo>
                  <a:cubicBezTo>
                    <a:pt x="104" y="183"/>
                    <a:pt x="104" y="183"/>
                    <a:pt x="104" y="183"/>
                  </a:cubicBezTo>
                  <a:cubicBezTo>
                    <a:pt x="106" y="185"/>
                    <a:pt x="106" y="185"/>
                    <a:pt x="106" y="185"/>
                  </a:cubicBezTo>
                  <a:cubicBezTo>
                    <a:pt x="104" y="185"/>
                    <a:pt x="104" y="185"/>
                    <a:pt x="104" y="185"/>
                  </a:cubicBezTo>
                  <a:cubicBezTo>
                    <a:pt x="104" y="190"/>
                    <a:pt x="104" y="190"/>
                    <a:pt x="104" y="190"/>
                  </a:cubicBezTo>
                  <a:close/>
                  <a:moveTo>
                    <a:pt x="104" y="167"/>
                  </a:moveTo>
                  <a:cubicBezTo>
                    <a:pt x="107" y="170"/>
                    <a:pt x="107" y="170"/>
                    <a:pt x="107" y="170"/>
                  </a:cubicBezTo>
                  <a:cubicBezTo>
                    <a:pt x="107" y="170"/>
                    <a:pt x="107" y="170"/>
                    <a:pt x="107" y="170"/>
                  </a:cubicBezTo>
                  <a:cubicBezTo>
                    <a:pt x="108" y="170"/>
                    <a:pt x="109" y="170"/>
                    <a:pt x="109" y="170"/>
                  </a:cubicBezTo>
                  <a:cubicBezTo>
                    <a:pt x="111" y="170"/>
                    <a:pt x="111" y="168"/>
                    <a:pt x="111" y="167"/>
                  </a:cubicBezTo>
                  <a:cubicBezTo>
                    <a:pt x="110" y="165"/>
                    <a:pt x="110" y="162"/>
                    <a:pt x="109" y="160"/>
                  </a:cubicBezTo>
                  <a:cubicBezTo>
                    <a:pt x="108" y="157"/>
                    <a:pt x="108" y="155"/>
                    <a:pt x="107" y="152"/>
                  </a:cubicBezTo>
                  <a:cubicBezTo>
                    <a:pt x="107" y="152"/>
                    <a:pt x="107" y="151"/>
                    <a:pt x="106" y="151"/>
                  </a:cubicBezTo>
                  <a:cubicBezTo>
                    <a:pt x="106" y="150"/>
                    <a:pt x="105" y="150"/>
                    <a:pt x="104" y="151"/>
                  </a:cubicBezTo>
                  <a:cubicBezTo>
                    <a:pt x="104" y="160"/>
                    <a:pt x="104" y="160"/>
                    <a:pt x="104" y="160"/>
                  </a:cubicBezTo>
                  <a:cubicBezTo>
                    <a:pt x="104" y="160"/>
                    <a:pt x="104" y="160"/>
                    <a:pt x="104" y="160"/>
                  </a:cubicBezTo>
                  <a:cubicBezTo>
                    <a:pt x="104" y="160"/>
                    <a:pt x="104" y="160"/>
                    <a:pt x="104" y="160"/>
                  </a:cubicBezTo>
                  <a:cubicBezTo>
                    <a:pt x="104" y="167"/>
                    <a:pt x="104" y="167"/>
                    <a:pt x="104" y="167"/>
                  </a:cubicBezTo>
                  <a:close/>
                  <a:moveTo>
                    <a:pt x="104" y="141"/>
                  </a:moveTo>
                  <a:cubicBezTo>
                    <a:pt x="104" y="140"/>
                    <a:pt x="104" y="140"/>
                    <a:pt x="104" y="139"/>
                  </a:cubicBezTo>
                  <a:cubicBezTo>
                    <a:pt x="104" y="138"/>
                    <a:pt x="104" y="138"/>
                    <a:pt x="104" y="138"/>
                  </a:cubicBezTo>
                  <a:lnTo>
                    <a:pt x="104" y="141"/>
                  </a:lnTo>
                  <a:close/>
                  <a:moveTo>
                    <a:pt x="91" y="201"/>
                  </a:moveTo>
                  <a:cubicBezTo>
                    <a:pt x="104" y="201"/>
                    <a:pt x="104" y="201"/>
                    <a:pt x="104" y="201"/>
                  </a:cubicBezTo>
                  <a:cubicBezTo>
                    <a:pt x="104" y="206"/>
                    <a:pt x="104" y="206"/>
                    <a:pt x="104" y="206"/>
                  </a:cubicBezTo>
                  <a:cubicBezTo>
                    <a:pt x="91" y="206"/>
                    <a:pt x="91" y="206"/>
                    <a:pt x="91" y="206"/>
                  </a:cubicBezTo>
                  <a:cubicBezTo>
                    <a:pt x="91" y="201"/>
                    <a:pt x="91" y="201"/>
                    <a:pt x="91" y="201"/>
                  </a:cubicBezTo>
                  <a:close/>
                  <a:moveTo>
                    <a:pt x="104" y="74"/>
                  </a:moveTo>
                  <a:cubicBezTo>
                    <a:pt x="100" y="56"/>
                    <a:pt x="99" y="43"/>
                    <a:pt x="98" y="38"/>
                  </a:cubicBezTo>
                  <a:cubicBezTo>
                    <a:pt x="97" y="38"/>
                    <a:pt x="97" y="38"/>
                    <a:pt x="97" y="38"/>
                  </a:cubicBezTo>
                  <a:cubicBezTo>
                    <a:pt x="95" y="38"/>
                    <a:pt x="94" y="37"/>
                    <a:pt x="94" y="36"/>
                  </a:cubicBezTo>
                  <a:cubicBezTo>
                    <a:pt x="91" y="17"/>
                    <a:pt x="91" y="17"/>
                    <a:pt x="91" y="17"/>
                  </a:cubicBezTo>
                  <a:cubicBezTo>
                    <a:pt x="91" y="0"/>
                    <a:pt x="91" y="0"/>
                    <a:pt x="91" y="0"/>
                  </a:cubicBezTo>
                  <a:cubicBezTo>
                    <a:pt x="92" y="0"/>
                    <a:pt x="93" y="1"/>
                    <a:pt x="93" y="2"/>
                  </a:cubicBezTo>
                  <a:cubicBezTo>
                    <a:pt x="99" y="33"/>
                    <a:pt x="99" y="33"/>
                    <a:pt x="99" y="33"/>
                  </a:cubicBezTo>
                  <a:cubicBezTo>
                    <a:pt x="100" y="33"/>
                    <a:pt x="100" y="33"/>
                    <a:pt x="100" y="33"/>
                  </a:cubicBezTo>
                  <a:cubicBezTo>
                    <a:pt x="100" y="33"/>
                    <a:pt x="100" y="33"/>
                    <a:pt x="100" y="33"/>
                  </a:cubicBezTo>
                  <a:cubicBezTo>
                    <a:pt x="101" y="33"/>
                    <a:pt x="102" y="34"/>
                    <a:pt x="102" y="35"/>
                  </a:cubicBezTo>
                  <a:cubicBezTo>
                    <a:pt x="102" y="35"/>
                    <a:pt x="103" y="39"/>
                    <a:pt x="104" y="46"/>
                  </a:cubicBezTo>
                  <a:cubicBezTo>
                    <a:pt x="104" y="74"/>
                    <a:pt x="104" y="74"/>
                    <a:pt x="104" y="74"/>
                  </a:cubicBezTo>
                  <a:close/>
                  <a:moveTo>
                    <a:pt x="104" y="138"/>
                  </a:moveTo>
                  <a:cubicBezTo>
                    <a:pt x="104" y="141"/>
                    <a:pt x="104" y="141"/>
                    <a:pt x="104" y="141"/>
                  </a:cubicBezTo>
                  <a:cubicBezTo>
                    <a:pt x="104" y="141"/>
                    <a:pt x="104" y="141"/>
                    <a:pt x="103" y="141"/>
                  </a:cubicBezTo>
                  <a:cubicBezTo>
                    <a:pt x="103" y="141"/>
                    <a:pt x="103" y="141"/>
                    <a:pt x="103" y="141"/>
                  </a:cubicBezTo>
                  <a:cubicBezTo>
                    <a:pt x="93" y="152"/>
                    <a:pt x="93" y="152"/>
                    <a:pt x="93" y="152"/>
                  </a:cubicBezTo>
                  <a:cubicBezTo>
                    <a:pt x="92" y="152"/>
                    <a:pt x="92" y="153"/>
                    <a:pt x="91" y="153"/>
                  </a:cubicBezTo>
                  <a:cubicBezTo>
                    <a:pt x="91" y="147"/>
                    <a:pt x="91" y="147"/>
                    <a:pt x="91" y="147"/>
                  </a:cubicBezTo>
                  <a:cubicBezTo>
                    <a:pt x="99" y="139"/>
                    <a:pt x="99" y="139"/>
                    <a:pt x="99" y="139"/>
                  </a:cubicBezTo>
                  <a:cubicBezTo>
                    <a:pt x="98" y="135"/>
                    <a:pt x="98" y="132"/>
                    <a:pt x="97" y="130"/>
                  </a:cubicBezTo>
                  <a:cubicBezTo>
                    <a:pt x="91" y="130"/>
                    <a:pt x="91" y="130"/>
                    <a:pt x="91" y="130"/>
                  </a:cubicBezTo>
                  <a:cubicBezTo>
                    <a:pt x="91" y="125"/>
                    <a:pt x="91" y="125"/>
                    <a:pt x="91" y="125"/>
                  </a:cubicBezTo>
                  <a:cubicBezTo>
                    <a:pt x="99" y="125"/>
                    <a:pt x="99" y="125"/>
                    <a:pt x="99" y="125"/>
                  </a:cubicBezTo>
                  <a:cubicBezTo>
                    <a:pt x="100" y="125"/>
                    <a:pt x="101" y="126"/>
                    <a:pt x="102" y="127"/>
                  </a:cubicBezTo>
                  <a:cubicBezTo>
                    <a:pt x="102" y="127"/>
                    <a:pt x="103" y="132"/>
                    <a:pt x="104" y="138"/>
                  </a:cubicBezTo>
                  <a:close/>
                  <a:moveTo>
                    <a:pt x="104" y="151"/>
                  </a:moveTo>
                  <a:cubicBezTo>
                    <a:pt x="104" y="151"/>
                    <a:pt x="103" y="151"/>
                    <a:pt x="103" y="151"/>
                  </a:cubicBezTo>
                  <a:cubicBezTo>
                    <a:pt x="98" y="156"/>
                    <a:pt x="98" y="156"/>
                    <a:pt x="98" y="156"/>
                  </a:cubicBezTo>
                  <a:cubicBezTo>
                    <a:pt x="97" y="157"/>
                    <a:pt x="97" y="157"/>
                    <a:pt x="97" y="157"/>
                  </a:cubicBezTo>
                  <a:cubicBezTo>
                    <a:pt x="96" y="158"/>
                    <a:pt x="96" y="159"/>
                    <a:pt x="97" y="160"/>
                  </a:cubicBezTo>
                  <a:cubicBezTo>
                    <a:pt x="104" y="167"/>
                    <a:pt x="104" y="167"/>
                    <a:pt x="104" y="167"/>
                  </a:cubicBezTo>
                  <a:cubicBezTo>
                    <a:pt x="104" y="160"/>
                    <a:pt x="104" y="160"/>
                    <a:pt x="104" y="160"/>
                  </a:cubicBezTo>
                  <a:cubicBezTo>
                    <a:pt x="103" y="158"/>
                    <a:pt x="103" y="158"/>
                    <a:pt x="103" y="158"/>
                  </a:cubicBezTo>
                  <a:cubicBezTo>
                    <a:pt x="103" y="157"/>
                    <a:pt x="103" y="157"/>
                    <a:pt x="103" y="157"/>
                  </a:cubicBezTo>
                  <a:cubicBezTo>
                    <a:pt x="104" y="160"/>
                    <a:pt x="104" y="160"/>
                    <a:pt x="104" y="160"/>
                  </a:cubicBezTo>
                  <a:cubicBezTo>
                    <a:pt x="104" y="151"/>
                    <a:pt x="104" y="151"/>
                    <a:pt x="104" y="151"/>
                  </a:cubicBezTo>
                  <a:close/>
                  <a:moveTo>
                    <a:pt x="104" y="176"/>
                  </a:moveTo>
                  <a:cubicBezTo>
                    <a:pt x="104" y="183"/>
                    <a:pt x="104" y="183"/>
                    <a:pt x="104" y="183"/>
                  </a:cubicBezTo>
                  <a:cubicBezTo>
                    <a:pt x="91" y="170"/>
                    <a:pt x="91" y="170"/>
                    <a:pt x="91" y="170"/>
                  </a:cubicBezTo>
                  <a:cubicBezTo>
                    <a:pt x="91" y="170"/>
                    <a:pt x="91" y="170"/>
                    <a:pt x="91" y="170"/>
                  </a:cubicBezTo>
                  <a:cubicBezTo>
                    <a:pt x="91" y="164"/>
                    <a:pt x="91" y="164"/>
                    <a:pt x="91" y="164"/>
                  </a:cubicBezTo>
                  <a:cubicBezTo>
                    <a:pt x="92" y="164"/>
                    <a:pt x="92" y="164"/>
                    <a:pt x="93" y="165"/>
                  </a:cubicBezTo>
                  <a:cubicBezTo>
                    <a:pt x="93" y="165"/>
                    <a:pt x="93" y="165"/>
                    <a:pt x="93" y="165"/>
                  </a:cubicBezTo>
                  <a:cubicBezTo>
                    <a:pt x="104" y="176"/>
                    <a:pt x="104" y="176"/>
                    <a:pt x="104" y="176"/>
                  </a:cubicBezTo>
                  <a:close/>
                  <a:moveTo>
                    <a:pt x="104" y="185"/>
                  </a:moveTo>
                  <a:cubicBezTo>
                    <a:pt x="104" y="190"/>
                    <a:pt x="104" y="190"/>
                    <a:pt x="104" y="190"/>
                  </a:cubicBezTo>
                  <a:cubicBezTo>
                    <a:pt x="91" y="190"/>
                    <a:pt x="91" y="190"/>
                    <a:pt x="91" y="190"/>
                  </a:cubicBezTo>
                  <a:cubicBezTo>
                    <a:pt x="91" y="185"/>
                    <a:pt x="91" y="185"/>
                    <a:pt x="91" y="185"/>
                  </a:cubicBezTo>
                  <a:cubicBezTo>
                    <a:pt x="104" y="185"/>
                    <a:pt x="104" y="185"/>
                    <a:pt x="104" y="185"/>
                  </a:cubicBezTo>
                  <a:close/>
                  <a:moveTo>
                    <a:pt x="91" y="111"/>
                  </a:moveTo>
                  <a:cubicBezTo>
                    <a:pt x="95" y="111"/>
                    <a:pt x="95" y="111"/>
                    <a:pt x="95" y="111"/>
                  </a:cubicBezTo>
                  <a:cubicBezTo>
                    <a:pt x="95" y="111"/>
                    <a:pt x="95" y="111"/>
                    <a:pt x="95" y="111"/>
                  </a:cubicBezTo>
                  <a:cubicBezTo>
                    <a:pt x="95" y="111"/>
                    <a:pt x="95" y="111"/>
                    <a:pt x="95" y="111"/>
                  </a:cubicBezTo>
                  <a:cubicBezTo>
                    <a:pt x="96" y="111"/>
                    <a:pt x="97" y="110"/>
                    <a:pt x="97" y="108"/>
                  </a:cubicBezTo>
                  <a:cubicBezTo>
                    <a:pt x="95" y="99"/>
                    <a:pt x="93" y="67"/>
                    <a:pt x="93" y="67"/>
                  </a:cubicBezTo>
                  <a:cubicBezTo>
                    <a:pt x="93" y="66"/>
                    <a:pt x="92" y="65"/>
                    <a:pt x="91" y="65"/>
                  </a:cubicBezTo>
                  <a:cubicBezTo>
                    <a:pt x="91" y="65"/>
                    <a:pt x="91" y="65"/>
                    <a:pt x="91" y="65"/>
                  </a:cubicBezTo>
                  <a:cubicBezTo>
                    <a:pt x="91" y="100"/>
                    <a:pt x="91" y="100"/>
                    <a:pt x="91" y="100"/>
                  </a:cubicBezTo>
                  <a:cubicBezTo>
                    <a:pt x="91" y="100"/>
                    <a:pt x="91" y="100"/>
                    <a:pt x="91" y="100"/>
                  </a:cubicBezTo>
                  <a:cubicBezTo>
                    <a:pt x="91" y="102"/>
                    <a:pt x="92" y="104"/>
                    <a:pt x="92" y="106"/>
                  </a:cubicBezTo>
                  <a:cubicBezTo>
                    <a:pt x="91" y="106"/>
                    <a:pt x="91" y="106"/>
                    <a:pt x="91" y="106"/>
                  </a:cubicBezTo>
                  <a:lnTo>
                    <a:pt x="91" y="111"/>
                  </a:lnTo>
                  <a:close/>
                  <a:moveTo>
                    <a:pt x="78" y="201"/>
                  </a:moveTo>
                  <a:cubicBezTo>
                    <a:pt x="91" y="201"/>
                    <a:pt x="91" y="201"/>
                    <a:pt x="91" y="201"/>
                  </a:cubicBezTo>
                  <a:cubicBezTo>
                    <a:pt x="91" y="201"/>
                    <a:pt x="91" y="201"/>
                    <a:pt x="91" y="201"/>
                  </a:cubicBezTo>
                  <a:cubicBezTo>
                    <a:pt x="91" y="206"/>
                    <a:pt x="91" y="206"/>
                    <a:pt x="91" y="206"/>
                  </a:cubicBezTo>
                  <a:cubicBezTo>
                    <a:pt x="91" y="206"/>
                    <a:pt x="91" y="206"/>
                    <a:pt x="91" y="206"/>
                  </a:cubicBezTo>
                  <a:cubicBezTo>
                    <a:pt x="78" y="206"/>
                    <a:pt x="78" y="206"/>
                    <a:pt x="78" y="206"/>
                  </a:cubicBezTo>
                  <a:cubicBezTo>
                    <a:pt x="78" y="201"/>
                    <a:pt x="78" y="201"/>
                    <a:pt x="78" y="201"/>
                  </a:cubicBezTo>
                  <a:close/>
                  <a:moveTo>
                    <a:pt x="91" y="17"/>
                  </a:moveTo>
                  <a:cubicBezTo>
                    <a:pt x="91" y="17"/>
                    <a:pt x="91" y="17"/>
                    <a:pt x="91" y="17"/>
                  </a:cubicBezTo>
                  <a:cubicBezTo>
                    <a:pt x="88" y="36"/>
                    <a:pt x="88" y="36"/>
                    <a:pt x="88" y="36"/>
                  </a:cubicBezTo>
                  <a:cubicBezTo>
                    <a:pt x="88" y="37"/>
                    <a:pt x="87" y="38"/>
                    <a:pt x="85" y="38"/>
                  </a:cubicBezTo>
                  <a:cubicBezTo>
                    <a:pt x="85" y="38"/>
                    <a:pt x="85" y="38"/>
                    <a:pt x="85" y="38"/>
                  </a:cubicBezTo>
                  <a:cubicBezTo>
                    <a:pt x="84" y="38"/>
                    <a:pt x="84" y="38"/>
                    <a:pt x="84" y="38"/>
                  </a:cubicBezTo>
                  <a:cubicBezTo>
                    <a:pt x="84" y="43"/>
                    <a:pt x="82" y="56"/>
                    <a:pt x="78" y="74"/>
                  </a:cubicBezTo>
                  <a:cubicBezTo>
                    <a:pt x="78" y="46"/>
                    <a:pt x="78" y="46"/>
                    <a:pt x="78" y="46"/>
                  </a:cubicBezTo>
                  <a:cubicBezTo>
                    <a:pt x="79" y="40"/>
                    <a:pt x="80" y="36"/>
                    <a:pt x="80" y="35"/>
                  </a:cubicBezTo>
                  <a:cubicBezTo>
                    <a:pt x="80" y="34"/>
                    <a:pt x="81" y="33"/>
                    <a:pt x="82" y="33"/>
                  </a:cubicBezTo>
                  <a:cubicBezTo>
                    <a:pt x="83" y="33"/>
                    <a:pt x="83" y="33"/>
                    <a:pt x="83" y="33"/>
                  </a:cubicBezTo>
                  <a:cubicBezTo>
                    <a:pt x="89" y="2"/>
                    <a:pt x="89" y="2"/>
                    <a:pt x="89" y="2"/>
                  </a:cubicBezTo>
                  <a:cubicBezTo>
                    <a:pt x="89" y="1"/>
                    <a:pt x="90" y="1"/>
                    <a:pt x="91" y="0"/>
                  </a:cubicBezTo>
                  <a:cubicBezTo>
                    <a:pt x="91" y="0"/>
                    <a:pt x="91" y="0"/>
                    <a:pt x="91" y="0"/>
                  </a:cubicBezTo>
                  <a:cubicBezTo>
                    <a:pt x="91" y="17"/>
                    <a:pt x="91" y="17"/>
                    <a:pt x="91" y="17"/>
                  </a:cubicBezTo>
                  <a:close/>
                  <a:moveTo>
                    <a:pt x="91" y="65"/>
                  </a:moveTo>
                  <a:cubicBezTo>
                    <a:pt x="90" y="65"/>
                    <a:pt x="89" y="66"/>
                    <a:pt x="89" y="67"/>
                  </a:cubicBezTo>
                  <a:cubicBezTo>
                    <a:pt x="89" y="67"/>
                    <a:pt x="87" y="98"/>
                    <a:pt x="85" y="108"/>
                  </a:cubicBezTo>
                  <a:cubicBezTo>
                    <a:pt x="85" y="108"/>
                    <a:pt x="85" y="109"/>
                    <a:pt x="85" y="109"/>
                  </a:cubicBezTo>
                  <a:cubicBezTo>
                    <a:pt x="85" y="110"/>
                    <a:pt x="86" y="111"/>
                    <a:pt x="87" y="111"/>
                  </a:cubicBezTo>
                  <a:cubicBezTo>
                    <a:pt x="91" y="111"/>
                    <a:pt x="91" y="111"/>
                    <a:pt x="91" y="111"/>
                  </a:cubicBezTo>
                  <a:cubicBezTo>
                    <a:pt x="91" y="111"/>
                    <a:pt x="91" y="111"/>
                    <a:pt x="91" y="111"/>
                  </a:cubicBezTo>
                  <a:cubicBezTo>
                    <a:pt x="91" y="106"/>
                    <a:pt x="91" y="106"/>
                    <a:pt x="91" y="106"/>
                  </a:cubicBezTo>
                  <a:cubicBezTo>
                    <a:pt x="91" y="106"/>
                    <a:pt x="91" y="106"/>
                    <a:pt x="91" y="106"/>
                  </a:cubicBezTo>
                  <a:cubicBezTo>
                    <a:pt x="90" y="106"/>
                    <a:pt x="90" y="106"/>
                    <a:pt x="90" y="106"/>
                  </a:cubicBezTo>
                  <a:cubicBezTo>
                    <a:pt x="91" y="104"/>
                    <a:pt x="91" y="102"/>
                    <a:pt x="91" y="100"/>
                  </a:cubicBezTo>
                  <a:cubicBezTo>
                    <a:pt x="91" y="65"/>
                    <a:pt x="91" y="65"/>
                    <a:pt x="91" y="65"/>
                  </a:cubicBezTo>
                  <a:close/>
                  <a:moveTo>
                    <a:pt x="91" y="125"/>
                  </a:moveTo>
                  <a:cubicBezTo>
                    <a:pt x="91" y="130"/>
                    <a:pt x="91" y="130"/>
                    <a:pt x="91" y="130"/>
                  </a:cubicBezTo>
                  <a:cubicBezTo>
                    <a:pt x="91" y="130"/>
                    <a:pt x="91" y="130"/>
                    <a:pt x="91" y="130"/>
                  </a:cubicBezTo>
                  <a:cubicBezTo>
                    <a:pt x="85" y="130"/>
                    <a:pt x="85" y="130"/>
                    <a:pt x="85" y="130"/>
                  </a:cubicBezTo>
                  <a:cubicBezTo>
                    <a:pt x="84" y="132"/>
                    <a:pt x="84" y="135"/>
                    <a:pt x="83" y="139"/>
                  </a:cubicBezTo>
                  <a:cubicBezTo>
                    <a:pt x="91" y="147"/>
                    <a:pt x="91" y="147"/>
                    <a:pt x="91" y="147"/>
                  </a:cubicBezTo>
                  <a:cubicBezTo>
                    <a:pt x="91" y="147"/>
                    <a:pt x="91" y="147"/>
                    <a:pt x="91" y="147"/>
                  </a:cubicBezTo>
                  <a:cubicBezTo>
                    <a:pt x="91" y="153"/>
                    <a:pt x="91" y="153"/>
                    <a:pt x="91" y="153"/>
                  </a:cubicBezTo>
                  <a:cubicBezTo>
                    <a:pt x="90" y="153"/>
                    <a:pt x="90" y="152"/>
                    <a:pt x="89" y="152"/>
                  </a:cubicBezTo>
                  <a:cubicBezTo>
                    <a:pt x="89" y="152"/>
                    <a:pt x="89" y="152"/>
                    <a:pt x="89" y="152"/>
                  </a:cubicBezTo>
                  <a:cubicBezTo>
                    <a:pt x="79" y="141"/>
                    <a:pt x="79" y="141"/>
                    <a:pt x="79" y="141"/>
                  </a:cubicBezTo>
                  <a:cubicBezTo>
                    <a:pt x="78" y="141"/>
                    <a:pt x="78" y="141"/>
                    <a:pt x="78" y="141"/>
                  </a:cubicBezTo>
                  <a:cubicBezTo>
                    <a:pt x="78" y="139"/>
                    <a:pt x="78" y="139"/>
                    <a:pt x="78" y="139"/>
                  </a:cubicBezTo>
                  <a:cubicBezTo>
                    <a:pt x="80" y="132"/>
                    <a:pt x="80" y="127"/>
                    <a:pt x="80" y="127"/>
                  </a:cubicBezTo>
                  <a:cubicBezTo>
                    <a:pt x="81" y="126"/>
                    <a:pt x="82" y="125"/>
                    <a:pt x="83" y="125"/>
                  </a:cubicBezTo>
                  <a:cubicBezTo>
                    <a:pt x="83" y="125"/>
                    <a:pt x="83" y="125"/>
                    <a:pt x="83" y="125"/>
                  </a:cubicBezTo>
                  <a:cubicBezTo>
                    <a:pt x="91" y="125"/>
                    <a:pt x="91" y="125"/>
                    <a:pt x="91" y="125"/>
                  </a:cubicBezTo>
                  <a:cubicBezTo>
                    <a:pt x="91" y="125"/>
                    <a:pt x="91" y="125"/>
                    <a:pt x="91" y="125"/>
                  </a:cubicBezTo>
                  <a:close/>
                  <a:moveTo>
                    <a:pt x="91" y="164"/>
                  </a:moveTo>
                  <a:cubicBezTo>
                    <a:pt x="91" y="170"/>
                    <a:pt x="91" y="170"/>
                    <a:pt x="91" y="170"/>
                  </a:cubicBezTo>
                  <a:cubicBezTo>
                    <a:pt x="78" y="183"/>
                    <a:pt x="78" y="183"/>
                    <a:pt x="78" y="183"/>
                  </a:cubicBezTo>
                  <a:cubicBezTo>
                    <a:pt x="78" y="176"/>
                    <a:pt x="78" y="176"/>
                    <a:pt x="78" y="176"/>
                  </a:cubicBezTo>
                  <a:cubicBezTo>
                    <a:pt x="89" y="165"/>
                    <a:pt x="89" y="165"/>
                    <a:pt x="89" y="165"/>
                  </a:cubicBezTo>
                  <a:cubicBezTo>
                    <a:pt x="90" y="164"/>
                    <a:pt x="90" y="164"/>
                    <a:pt x="91" y="164"/>
                  </a:cubicBezTo>
                  <a:close/>
                  <a:moveTo>
                    <a:pt x="91" y="185"/>
                  </a:moveTo>
                  <a:cubicBezTo>
                    <a:pt x="91" y="190"/>
                    <a:pt x="91" y="190"/>
                    <a:pt x="91" y="190"/>
                  </a:cubicBezTo>
                  <a:cubicBezTo>
                    <a:pt x="91" y="190"/>
                    <a:pt x="91" y="190"/>
                    <a:pt x="91" y="190"/>
                  </a:cubicBezTo>
                  <a:cubicBezTo>
                    <a:pt x="78" y="190"/>
                    <a:pt x="78" y="190"/>
                    <a:pt x="78" y="190"/>
                  </a:cubicBezTo>
                  <a:cubicBezTo>
                    <a:pt x="78" y="185"/>
                    <a:pt x="78" y="185"/>
                    <a:pt x="78" y="185"/>
                  </a:cubicBezTo>
                  <a:cubicBezTo>
                    <a:pt x="91" y="185"/>
                    <a:pt x="91" y="185"/>
                    <a:pt x="91" y="185"/>
                  </a:cubicBezTo>
                  <a:cubicBezTo>
                    <a:pt x="91" y="185"/>
                    <a:pt x="91" y="185"/>
                    <a:pt x="91" y="185"/>
                  </a:cubicBezTo>
                  <a:close/>
                  <a:moveTo>
                    <a:pt x="78" y="167"/>
                  </a:moveTo>
                  <a:cubicBezTo>
                    <a:pt x="85" y="160"/>
                    <a:pt x="85" y="160"/>
                    <a:pt x="85" y="160"/>
                  </a:cubicBezTo>
                  <a:cubicBezTo>
                    <a:pt x="85" y="160"/>
                    <a:pt x="85" y="160"/>
                    <a:pt x="85" y="160"/>
                  </a:cubicBezTo>
                  <a:cubicBezTo>
                    <a:pt x="85" y="160"/>
                    <a:pt x="85" y="160"/>
                    <a:pt x="85" y="160"/>
                  </a:cubicBezTo>
                  <a:cubicBezTo>
                    <a:pt x="86" y="159"/>
                    <a:pt x="86" y="158"/>
                    <a:pt x="85" y="157"/>
                  </a:cubicBezTo>
                  <a:cubicBezTo>
                    <a:pt x="79" y="151"/>
                    <a:pt x="79" y="151"/>
                    <a:pt x="79" y="151"/>
                  </a:cubicBezTo>
                  <a:cubicBezTo>
                    <a:pt x="79" y="151"/>
                    <a:pt x="79" y="151"/>
                    <a:pt x="79" y="151"/>
                  </a:cubicBezTo>
                  <a:cubicBezTo>
                    <a:pt x="79" y="151"/>
                    <a:pt x="79" y="151"/>
                    <a:pt x="78" y="151"/>
                  </a:cubicBezTo>
                  <a:cubicBezTo>
                    <a:pt x="78" y="160"/>
                    <a:pt x="78" y="160"/>
                    <a:pt x="78" y="160"/>
                  </a:cubicBezTo>
                  <a:cubicBezTo>
                    <a:pt x="79" y="157"/>
                    <a:pt x="79" y="157"/>
                    <a:pt x="79" y="157"/>
                  </a:cubicBezTo>
                  <a:cubicBezTo>
                    <a:pt x="80" y="158"/>
                    <a:pt x="80" y="158"/>
                    <a:pt x="80" y="158"/>
                  </a:cubicBezTo>
                  <a:cubicBezTo>
                    <a:pt x="78" y="160"/>
                    <a:pt x="78" y="160"/>
                    <a:pt x="78" y="160"/>
                  </a:cubicBezTo>
                  <a:lnTo>
                    <a:pt x="78" y="167"/>
                  </a:lnTo>
                  <a:close/>
                  <a:moveTo>
                    <a:pt x="11" y="218"/>
                  </a:moveTo>
                  <a:cubicBezTo>
                    <a:pt x="37" y="218"/>
                    <a:pt x="37" y="218"/>
                    <a:pt x="37" y="218"/>
                  </a:cubicBezTo>
                  <a:cubicBezTo>
                    <a:pt x="54" y="202"/>
                    <a:pt x="54" y="202"/>
                    <a:pt x="54" y="202"/>
                  </a:cubicBezTo>
                  <a:cubicBezTo>
                    <a:pt x="55" y="201"/>
                    <a:pt x="55" y="201"/>
                    <a:pt x="56" y="201"/>
                  </a:cubicBezTo>
                  <a:cubicBezTo>
                    <a:pt x="56" y="201"/>
                    <a:pt x="56" y="201"/>
                    <a:pt x="56" y="201"/>
                  </a:cubicBezTo>
                  <a:cubicBezTo>
                    <a:pt x="78" y="201"/>
                    <a:pt x="78" y="201"/>
                    <a:pt x="78" y="201"/>
                  </a:cubicBezTo>
                  <a:cubicBezTo>
                    <a:pt x="78" y="206"/>
                    <a:pt x="78" y="206"/>
                    <a:pt x="78" y="206"/>
                  </a:cubicBezTo>
                  <a:cubicBezTo>
                    <a:pt x="57" y="206"/>
                    <a:pt x="57" y="206"/>
                    <a:pt x="57" y="206"/>
                  </a:cubicBezTo>
                  <a:cubicBezTo>
                    <a:pt x="40" y="222"/>
                    <a:pt x="40" y="222"/>
                    <a:pt x="40" y="222"/>
                  </a:cubicBezTo>
                  <a:cubicBezTo>
                    <a:pt x="39" y="223"/>
                    <a:pt x="39" y="223"/>
                    <a:pt x="38" y="223"/>
                  </a:cubicBezTo>
                  <a:cubicBezTo>
                    <a:pt x="3" y="223"/>
                    <a:pt x="3" y="223"/>
                    <a:pt x="3" y="223"/>
                  </a:cubicBezTo>
                  <a:cubicBezTo>
                    <a:pt x="3" y="223"/>
                    <a:pt x="3" y="223"/>
                    <a:pt x="3" y="223"/>
                  </a:cubicBezTo>
                  <a:cubicBezTo>
                    <a:pt x="2" y="223"/>
                    <a:pt x="1" y="223"/>
                    <a:pt x="0" y="222"/>
                  </a:cubicBezTo>
                  <a:cubicBezTo>
                    <a:pt x="0" y="221"/>
                    <a:pt x="0" y="219"/>
                    <a:pt x="1" y="218"/>
                  </a:cubicBezTo>
                  <a:cubicBezTo>
                    <a:pt x="15" y="211"/>
                    <a:pt x="27" y="198"/>
                    <a:pt x="36" y="181"/>
                  </a:cubicBezTo>
                  <a:cubicBezTo>
                    <a:pt x="45" y="166"/>
                    <a:pt x="53" y="148"/>
                    <a:pt x="59" y="130"/>
                  </a:cubicBezTo>
                  <a:cubicBezTo>
                    <a:pt x="56" y="130"/>
                    <a:pt x="56" y="130"/>
                    <a:pt x="56" y="130"/>
                  </a:cubicBezTo>
                  <a:cubicBezTo>
                    <a:pt x="54" y="130"/>
                    <a:pt x="53" y="128"/>
                    <a:pt x="53" y="127"/>
                  </a:cubicBezTo>
                  <a:cubicBezTo>
                    <a:pt x="53" y="109"/>
                    <a:pt x="53" y="109"/>
                    <a:pt x="53" y="109"/>
                  </a:cubicBezTo>
                  <a:cubicBezTo>
                    <a:pt x="53" y="107"/>
                    <a:pt x="54" y="106"/>
                    <a:pt x="56" y="106"/>
                  </a:cubicBezTo>
                  <a:cubicBezTo>
                    <a:pt x="66" y="106"/>
                    <a:pt x="66" y="106"/>
                    <a:pt x="66" y="106"/>
                  </a:cubicBezTo>
                  <a:cubicBezTo>
                    <a:pt x="72" y="81"/>
                    <a:pt x="76" y="59"/>
                    <a:pt x="78" y="46"/>
                  </a:cubicBezTo>
                  <a:cubicBezTo>
                    <a:pt x="78" y="74"/>
                    <a:pt x="78" y="74"/>
                    <a:pt x="78" y="74"/>
                  </a:cubicBezTo>
                  <a:cubicBezTo>
                    <a:pt x="76" y="84"/>
                    <a:pt x="73" y="97"/>
                    <a:pt x="70" y="109"/>
                  </a:cubicBezTo>
                  <a:cubicBezTo>
                    <a:pt x="69" y="110"/>
                    <a:pt x="69" y="111"/>
                    <a:pt x="67" y="111"/>
                  </a:cubicBezTo>
                  <a:cubicBezTo>
                    <a:pt x="67" y="111"/>
                    <a:pt x="67" y="111"/>
                    <a:pt x="67" y="111"/>
                  </a:cubicBezTo>
                  <a:cubicBezTo>
                    <a:pt x="58" y="111"/>
                    <a:pt x="58" y="111"/>
                    <a:pt x="58" y="111"/>
                  </a:cubicBezTo>
                  <a:cubicBezTo>
                    <a:pt x="58" y="125"/>
                    <a:pt x="58" y="125"/>
                    <a:pt x="58" y="125"/>
                  </a:cubicBezTo>
                  <a:cubicBezTo>
                    <a:pt x="62" y="125"/>
                    <a:pt x="62" y="125"/>
                    <a:pt x="62" y="125"/>
                  </a:cubicBezTo>
                  <a:cubicBezTo>
                    <a:pt x="63" y="125"/>
                    <a:pt x="64" y="126"/>
                    <a:pt x="64" y="127"/>
                  </a:cubicBezTo>
                  <a:cubicBezTo>
                    <a:pt x="64" y="127"/>
                    <a:pt x="64" y="128"/>
                    <a:pt x="64" y="128"/>
                  </a:cubicBezTo>
                  <a:cubicBezTo>
                    <a:pt x="58" y="148"/>
                    <a:pt x="50" y="167"/>
                    <a:pt x="40" y="184"/>
                  </a:cubicBezTo>
                  <a:cubicBezTo>
                    <a:pt x="32" y="198"/>
                    <a:pt x="22" y="210"/>
                    <a:pt x="11" y="218"/>
                  </a:cubicBezTo>
                  <a:close/>
                  <a:moveTo>
                    <a:pt x="78" y="139"/>
                  </a:moveTo>
                  <a:cubicBezTo>
                    <a:pt x="78" y="139"/>
                    <a:pt x="78" y="139"/>
                    <a:pt x="78" y="139"/>
                  </a:cubicBezTo>
                  <a:cubicBezTo>
                    <a:pt x="78" y="139"/>
                    <a:pt x="78" y="139"/>
                    <a:pt x="78" y="139"/>
                  </a:cubicBezTo>
                  <a:cubicBezTo>
                    <a:pt x="78" y="140"/>
                    <a:pt x="78" y="140"/>
                    <a:pt x="78" y="141"/>
                  </a:cubicBezTo>
                  <a:cubicBezTo>
                    <a:pt x="78" y="139"/>
                    <a:pt x="78" y="139"/>
                    <a:pt x="78" y="139"/>
                  </a:cubicBezTo>
                  <a:close/>
                  <a:moveTo>
                    <a:pt x="78" y="151"/>
                  </a:moveTo>
                  <a:cubicBezTo>
                    <a:pt x="78" y="150"/>
                    <a:pt x="78" y="150"/>
                    <a:pt x="78" y="150"/>
                  </a:cubicBezTo>
                  <a:cubicBezTo>
                    <a:pt x="77" y="150"/>
                    <a:pt x="75" y="151"/>
                    <a:pt x="75" y="152"/>
                  </a:cubicBezTo>
                  <a:cubicBezTo>
                    <a:pt x="74" y="155"/>
                    <a:pt x="74" y="157"/>
                    <a:pt x="73" y="160"/>
                  </a:cubicBezTo>
                  <a:cubicBezTo>
                    <a:pt x="72" y="162"/>
                    <a:pt x="72" y="165"/>
                    <a:pt x="71" y="167"/>
                  </a:cubicBezTo>
                  <a:cubicBezTo>
                    <a:pt x="71" y="168"/>
                    <a:pt x="71" y="169"/>
                    <a:pt x="72" y="170"/>
                  </a:cubicBezTo>
                  <a:cubicBezTo>
                    <a:pt x="73" y="171"/>
                    <a:pt x="74" y="171"/>
                    <a:pt x="75" y="170"/>
                  </a:cubicBezTo>
                  <a:cubicBezTo>
                    <a:pt x="78" y="167"/>
                    <a:pt x="78" y="167"/>
                    <a:pt x="78" y="167"/>
                  </a:cubicBezTo>
                  <a:cubicBezTo>
                    <a:pt x="78" y="160"/>
                    <a:pt x="78" y="160"/>
                    <a:pt x="78" y="160"/>
                  </a:cubicBezTo>
                  <a:cubicBezTo>
                    <a:pt x="78" y="160"/>
                    <a:pt x="78" y="160"/>
                    <a:pt x="78" y="160"/>
                  </a:cubicBezTo>
                  <a:cubicBezTo>
                    <a:pt x="78" y="160"/>
                    <a:pt x="78" y="160"/>
                    <a:pt x="78" y="160"/>
                  </a:cubicBezTo>
                  <a:cubicBezTo>
                    <a:pt x="78" y="151"/>
                    <a:pt x="78" y="151"/>
                    <a:pt x="78" y="151"/>
                  </a:cubicBezTo>
                  <a:close/>
                  <a:moveTo>
                    <a:pt x="78" y="176"/>
                  </a:moveTo>
                  <a:cubicBezTo>
                    <a:pt x="68" y="186"/>
                    <a:pt x="68" y="186"/>
                    <a:pt x="68" y="186"/>
                  </a:cubicBezTo>
                  <a:cubicBezTo>
                    <a:pt x="68" y="186"/>
                    <a:pt x="68" y="187"/>
                    <a:pt x="68" y="187"/>
                  </a:cubicBezTo>
                  <a:cubicBezTo>
                    <a:pt x="68" y="189"/>
                    <a:pt x="69" y="190"/>
                    <a:pt x="70" y="190"/>
                  </a:cubicBezTo>
                  <a:cubicBezTo>
                    <a:pt x="78" y="190"/>
                    <a:pt x="78" y="190"/>
                    <a:pt x="78" y="190"/>
                  </a:cubicBezTo>
                  <a:cubicBezTo>
                    <a:pt x="78" y="185"/>
                    <a:pt x="78" y="185"/>
                    <a:pt x="78" y="185"/>
                  </a:cubicBezTo>
                  <a:cubicBezTo>
                    <a:pt x="76" y="185"/>
                    <a:pt x="76" y="185"/>
                    <a:pt x="76" y="185"/>
                  </a:cubicBezTo>
                  <a:cubicBezTo>
                    <a:pt x="78" y="183"/>
                    <a:pt x="78" y="183"/>
                    <a:pt x="78" y="183"/>
                  </a:cubicBezTo>
                  <a:lnTo>
                    <a:pt x="78" y="176"/>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 name="Freeform 37"/>
            <p:cNvSpPr>
              <a:spLocks noEditPoints="1"/>
            </p:cNvSpPr>
            <p:nvPr/>
          </p:nvSpPr>
          <p:spPr bwMode="auto">
            <a:xfrm>
              <a:off x="5952829" y="3712871"/>
              <a:ext cx="351235" cy="167879"/>
            </a:xfrm>
            <a:custGeom>
              <a:avLst/>
              <a:gdLst>
                <a:gd name="T0" fmla="*/ 205 w 207"/>
                <a:gd name="T1" fmla="*/ 99 h 99"/>
                <a:gd name="T2" fmla="*/ 183 w 207"/>
                <a:gd name="T3" fmla="*/ 18 h 99"/>
                <a:gd name="T4" fmla="*/ 169 w 207"/>
                <a:gd name="T5" fmla="*/ 94 h 99"/>
                <a:gd name="T6" fmla="*/ 176 w 207"/>
                <a:gd name="T7" fmla="*/ 31 h 99"/>
                <a:gd name="T8" fmla="*/ 169 w 207"/>
                <a:gd name="T9" fmla="*/ 68 h 99"/>
                <a:gd name="T10" fmla="*/ 169 w 207"/>
                <a:gd name="T11" fmla="*/ 40 h 99"/>
                <a:gd name="T12" fmla="*/ 156 w 207"/>
                <a:gd name="T13" fmla="*/ 99 h 99"/>
                <a:gd name="T14" fmla="*/ 163 w 207"/>
                <a:gd name="T15" fmla="*/ 45 h 99"/>
                <a:gd name="T16" fmla="*/ 169 w 207"/>
                <a:gd name="T17" fmla="*/ 68 h 99"/>
                <a:gd name="T18" fmla="*/ 156 w 207"/>
                <a:gd name="T19" fmla="*/ 36 h 99"/>
                <a:gd name="T20" fmla="*/ 165 w 207"/>
                <a:gd name="T21" fmla="*/ 36 h 99"/>
                <a:gd name="T22" fmla="*/ 143 w 207"/>
                <a:gd name="T23" fmla="*/ 0 h 99"/>
                <a:gd name="T24" fmla="*/ 147 w 207"/>
                <a:gd name="T25" fmla="*/ 36 h 99"/>
                <a:gd name="T26" fmla="*/ 156 w 207"/>
                <a:gd name="T27" fmla="*/ 68 h 99"/>
                <a:gd name="T28" fmla="*/ 149 w 207"/>
                <a:gd name="T29" fmla="*/ 45 h 99"/>
                <a:gd name="T30" fmla="*/ 143 w 207"/>
                <a:gd name="T31" fmla="*/ 94 h 99"/>
                <a:gd name="T32" fmla="*/ 143 w 207"/>
                <a:gd name="T33" fmla="*/ 40 h 99"/>
                <a:gd name="T34" fmla="*/ 134 w 207"/>
                <a:gd name="T35" fmla="*/ 40 h 99"/>
                <a:gd name="T36" fmla="*/ 129 w 207"/>
                <a:gd name="T37" fmla="*/ 90 h 99"/>
                <a:gd name="T38" fmla="*/ 138 w 207"/>
                <a:gd name="T39" fmla="*/ 14 h 99"/>
                <a:gd name="T40" fmla="*/ 116 w 207"/>
                <a:gd name="T41" fmla="*/ 94 h 99"/>
                <a:gd name="T42" fmla="*/ 123 w 207"/>
                <a:gd name="T43" fmla="*/ 31 h 99"/>
                <a:gd name="T44" fmla="*/ 129 w 207"/>
                <a:gd name="T45" fmla="*/ 72 h 99"/>
                <a:gd name="T46" fmla="*/ 116 w 207"/>
                <a:gd name="T47" fmla="*/ 63 h 99"/>
                <a:gd name="T48" fmla="*/ 125 w 207"/>
                <a:gd name="T49" fmla="*/ 63 h 99"/>
                <a:gd name="T50" fmla="*/ 104 w 207"/>
                <a:gd name="T51" fmla="*/ 0 h 99"/>
                <a:gd name="T52" fmla="*/ 107 w 207"/>
                <a:gd name="T53" fmla="*/ 63 h 99"/>
                <a:gd name="T54" fmla="*/ 116 w 207"/>
                <a:gd name="T55" fmla="*/ 68 h 99"/>
                <a:gd name="T56" fmla="*/ 109 w 207"/>
                <a:gd name="T57" fmla="*/ 18 h 99"/>
                <a:gd name="T58" fmla="*/ 104 w 207"/>
                <a:gd name="T59" fmla="*/ 94 h 99"/>
                <a:gd name="T60" fmla="*/ 104 w 207"/>
                <a:gd name="T61" fmla="*/ 14 h 99"/>
                <a:gd name="T62" fmla="*/ 94 w 207"/>
                <a:gd name="T63" fmla="*/ 14 h 99"/>
                <a:gd name="T64" fmla="*/ 90 w 207"/>
                <a:gd name="T65" fmla="*/ 90 h 99"/>
                <a:gd name="T66" fmla="*/ 99 w 207"/>
                <a:gd name="T67" fmla="*/ 40 h 99"/>
                <a:gd name="T68" fmla="*/ 76 w 207"/>
                <a:gd name="T69" fmla="*/ 94 h 99"/>
                <a:gd name="T70" fmla="*/ 83 w 207"/>
                <a:gd name="T71" fmla="*/ 58 h 99"/>
                <a:gd name="T72" fmla="*/ 90 w 207"/>
                <a:gd name="T73" fmla="*/ 72 h 99"/>
                <a:gd name="T74" fmla="*/ 76 w 207"/>
                <a:gd name="T75" fmla="*/ 36 h 99"/>
                <a:gd name="T76" fmla="*/ 85 w 207"/>
                <a:gd name="T77" fmla="*/ 36 h 99"/>
                <a:gd name="T78" fmla="*/ 63 w 207"/>
                <a:gd name="T79" fmla="*/ 0 h 99"/>
                <a:gd name="T80" fmla="*/ 68 w 207"/>
                <a:gd name="T81" fmla="*/ 36 h 99"/>
                <a:gd name="T82" fmla="*/ 76 w 207"/>
                <a:gd name="T83" fmla="*/ 68 h 99"/>
                <a:gd name="T84" fmla="*/ 70 w 207"/>
                <a:gd name="T85" fmla="*/ 45 h 99"/>
                <a:gd name="T86" fmla="*/ 63 w 207"/>
                <a:gd name="T87" fmla="*/ 94 h 99"/>
                <a:gd name="T88" fmla="*/ 63 w 207"/>
                <a:gd name="T89" fmla="*/ 40 h 99"/>
                <a:gd name="T90" fmla="*/ 54 w 207"/>
                <a:gd name="T91" fmla="*/ 40 h 99"/>
                <a:gd name="T92" fmla="*/ 50 w 207"/>
                <a:gd name="T93" fmla="*/ 90 h 99"/>
                <a:gd name="T94" fmla="*/ 59 w 207"/>
                <a:gd name="T95" fmla="*/ 14 h 99"/>
                <a:gd name="T96" fmla="*/ 37 w 207"/>
                <a:gd name="T97" fmla="*/ 94 h 99"/>
                <a:gd name="T98" fmla="*/ 44 w 207"/>
                <a:gd name="T99" fmla="*/ 31 h 99"/>
                <a:gd name="T100" fmla="*/ 50 w 207"/>
                <a:gd name="T101" fmla="*/ 72 h 99"/>
                <a:gd name="T102" fmla="*/ 37 w 207"/>
                <a:gd name="T103" fmla="*/ 58 h 99"/>
                <a:gd name="T104" fmla="*/ 37 w 207"/>
                <a:gd name="T105" fmla="*/ 63 h 99"/>
                <a:gd name="T106" fmla="*/ 37 w 207"/>
                <a:gd name="T107" fmla="*/ 0 h 99"/>
                <a:gd name="T108" fmla="*/ 25 w 207"/>
                <a:gd name="T109" fmla="*/ 60 h 99"/>
                <a:gd name="T110" fmla="*/ 37 w 207"/>
                <a:gd name="T111" fmla="*/ 68 h 99"/>
                <a:gd name="T112" fmla="*/ 35 w 207"/>
                <a:gd name="T113" fmla="*/ 16 h 99"/>
                <a:gd name="T114" fmla="*/ 0 w 207"/>
                <a:gd name="T115" fmla="*/ 3 h 99"/>
                <a:gd name="T116" fmla="*/ 12 w 207"/>
                <a:gd name="T117"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 h="99">
                  <a:moveTo>
                    <a:pt x="183" y="94"/>
                  </a:moveTo>
                  <a:cubicBezTo>
                    <a:pt x="202" y="94"/>
                    <a:pt x="202" y="94"/>
                    <a:pt x="202" y="94"/>
                  </a:cubicBezTo>
                  <a:cubicBezTo>
                    <a:pt x="202" y="5"/>
                    <a:pt x="202" y="5"/>
                    <a:pt x="202" y="5"/>
                  </a:cubicBezTo>
                  <a:cubicBezTo>
                    <a:pt x="183" y="5"/>
                    <a:pt x="183" y="5"/>
                    <a:pt x="183" y="5"/>
                  </a:cubicBezTo>
                  <a:cubicBezTo>
                    <a:pt x="183" y="0"/>
                    <a:pt x="183" y="0"/>
                    <a:pt x="183" y="0"/>
                  </a:cubicBezTo>
                  <a:cubicBezTo>
                    <a:pt x="205" y="0"/>
                    <a:pt x="205" y="0"/>
                    <a:pt x="205" y="0"/>
                  </a:cubicBezTo>
                  <a:cubicBezTo>
                    <a:pt x="206" y="0"/>
                    <a:pt x="207" y="1"/>
                    <a:pt x="207" y="3"/>
                  </a:cubicBezTo>
                  <a:cubicBezTo>
                    <a:pt x="207" y="97"/>
                    <a:pt x="207" y="97"/>
                    <a:pt x="207" y="97"/>
                  </a:cubicBezTo>
                  <a:cubicBezTo>
                    <a:pt x="207" y="98"/>
                    <a:pt x="206" y="99"/>
                    <a:pt x="205" y="99"/>
                  </a:cubicBezTo>
                  <a:cubicBezTo>
                    <a:pt x="183" y="99"/>
                    <a:pt x="183" y="99"/>
                    <a:pt x="183" y="99"/>
                  </a:cubicBezTo>
                  <a:cubicBezTo>
                    <a:pt x="183" y="94"/>
                    <a:pt x="183" y="94"/>
                    <a:pt x="183" y="94"/>
                  </a:cubicBezTo>
                  <a:close/>
                  <a:moveTo>
                    <a:pt x="183" y="36"/>
                  </a:moveTo>
                  <a:cubicBezTo>
                    <a:pt x="191" y="36"/>
                    <a:pt x="191" y="36"/>
                    <a:pt x="191" y="36"/>
                  </a:cubicBezTo>
                  <a:cubicBezTo>
                    <a:pt x="193" y="36"/>
                    <a:pt x="194" y="35"/>
                    <a:pt x="194" y="34"/>
                  </a:cubicBezTo>
                  <a:cubicBezTo>
                    <a:pt x="194" y="16"/>
                    <a:pt x="194" y="16"/>
                    <a:pt x="194" y="16"/>
                  </a:cubicBezTo>
                  <a:cubicBezTo>
                    <a:pt x="194" y="15"/>
                    <a:pt x="193" y="14"/>
                    <a:pt x="191" y="14"/>
                  </a:cubicBezTo>
                  <a:cubicBezTo>
                    <a:pt x="183" y="14"/>
                    <a:pt x="183" y="14"/>
                    <a:pt x="183" y="14"/>
                  </a:cubicBezTo>
                  <a:cubicBezTo>
                    <a:pt x="183" y="18"/>
                    <a:pt x="183" y="18"/>
                    <a:pt x="183" y="18"/>
                  </a:cubicBezTo>
                  <a:cubicBezTo>
                    <a:pt x="189" y="18"/>
                    <a:pt x="189" y="18"/>
                    <a:pt x="189" y="18"/>
                  </a:cubicBezTo>
                  <a:cubicBezTo>
                    <a:pt x="189" y="31"/>
                    <a:pt x="189" y="31"/>
                    <a:pt x="189" y="31"/>
                  </a:cubicBezTo>
                  <a:cubicBezTo>
                    <a:pt x="183" y="31"/>
                    <a:pt x="183" y="31"/>
                    <a:pt x="183" y="31"/>
                  </a:cubicBezTo>
                  <a:lnTo>
                    <a:pt x="183" y="36"/>
                  </a:lnTo>
                  <a:close/>
                  <a:moveTo>
                    <a:pt x="169" y="94"/>
                  </a:moveTo>
                  <a:cubicBezTo>
                    <a:pt x="183" y="94"/>
                    <a:pt x="183" y="94"/>
                    <a:pt x="183" y="94"/>
                  </a:cubicBezTo>
                  <a:cubicBezTo>
                    <a:pt x="183" y="99"/>
                    <a:pt x="183" y="99"/>
                    <a:pt x="183" y="99"/>
                  </a:cubicBezTo>
                  <a:cubicBezTo>
                    <a:pt x="169" y="99"/>
                    <a:pt x="169" y="99"/>
                    <a:pt x="169" y="99"/>
                  </a:cubicBezTo>
                  <a:cubicBezTo>
                    <a:pt x="169" y="94"/>
                    <a:pt x="169" y="94"/>
                    <a:pt x="169" y="94"/>
                  </a:cubicBezTo>
                  <a:close/>
                  <a:moveTo>
                    <a:pt x="183" y="5"/>
                  </a:moveTo>
                  <a:cubicBezTo>
                    <a:pt x="169" y="5"/>
                    <a:pt x="169" y="5"/>
                    <a:pt x="169" y="5"/>
                  </a:cubicBezTo>
                  <a:cubicBezTo>
                    <a:pt x="169" y="0"/>
                    <a:pt x="169" y="0"/>
                    <a:pt x="169" y="0"/>
                  </a:cubicBezTo>
                  <a:cubicBezTo>
                    <a:pt x="183" y="0"/>
                    <a:pt x="183" y="0"/>
                    <a:pt x="183" y="0"/>
                  </a:cubicBezTo>
                  <a:cubicBezTo>
                    <a:pt x="183" y="5"/>
                    <a:pt x="183" y="5"/>
                    <a:pt x="183" y="5"/>
                  </a:cubicBezTo>
                  <a:close/>
                  <a:moveTo>
                    <a:pt x="183" y="14"/>
                  </a:moveTo>
                  <a:cubicBezTo>
                    <a:pt x="183" y="18"/>
                    <a:pt x="183" y="18"/>
                    <a:pt x="183" y="18"/>
                  </a:cubicBezTo>
                  <a:cubicBezTo>
                    <a:pt x="176" y="18"/>
                    <a:pt x="176" y="18"/>
                    <a:pt x="176" y="18"/>
                  </a:cubicBezTo>
                  <a:cubicBezTo>
                    <a:pt x="176" y="31"/>
                    <a:pt x="176" y="31"/>
                    <a:pt x="176" y="31"/>
                  </a:cubicBezTo>
                  <a:cubicBezTo>
                    <a:pt x="183" y="31"/>
                    <a:pt x="183" y="31"/>
                    <a:pt x="183" y="31"/>
                  </a:cubicBezTo>
                  <a:cubicBezTo>
                    <a:pt x="183" y="36"/>
                    <a:pt x="183" y="36"/>
                    <a:pt x="183" y="36"/>
                  </a:cubicBezTo>
                  <a:cubicBezTo>
                    <a:pt x="174" y="36"/>
                    <a:pt x="174" y="36"/>
                    <a:pt x="174" y="36"/>
                  </a:cubicBezTo>
                  <a:cubicBezTo>
                    <a:pt x="172" y="36"/>
                    <a:pt x="171" y="35"/>
                    <a:pt x="171" y="34"/>
                  </a:cubicBezTo>
                  <a:cubicBezTo>
                    <a:pt x="171" y="16"/>
                    <a:pt x="171" y="16"/>
                    <a:pt x="171" y="16"/>
                  </a:cubicBezTo>
                  <a:cubicBezTo>
                    <a:pt x="171" y="15"/>
                    <a:pt x="172" y="14"/>
                    <a:pt x="174" y="14"/>
                  </a:cubicBezTo>
                  <a:cubicBezTo>
                    <a:pt x="183" y="14"/>
                    <a:pt x="183" y="14"/>
                    <a:pt x="183" y="14"/>
                  </a:cubicBezTo>
                  <a:close/>
                  <a:moveTo>
                    <a:pt x="169" y="90"/>
                  </a:moveTo>
                  <a:cubicBezTo>
                    <a:pt x="169" y="68"/>
                    <a:pt x="169" y="68"/>
                    <a:pt x="169" y="68"/>
                  </a:cubicBezTo>
                  <a:cubicBezTo>
                    <a:pt x="171" y="68"/>
                    <a:pt x="172" y="69"/>
                    <a:pt x="172" y="70"/>
                  </a:cubicBezTo>
                  <a:cubicBezTo>
                    <a:pt x="172" y="88"/>
                    <a:pt x="172" y="88"/>
                    <a:pt x="172" y="88"/>
                  </a:cubicBezTo>
                  <a:cubicBezTo>
                    <a:pt x="172" y="89"/>
                    <a:pt x="171" y="90"/>
                    <a:pt x="169" y="90"/>
                  </a:cubicBezTo>
                  <a:close/>
                  <a:moveTo>
                    <a:pt x="169" y="63"/>
                  </a:moveTo>
                  <a:cubicBezTo>
                    <a:pt x="169" y="58"/>
                    <a:pt x="169" y="58"/>
                    <a:pt x="169" y="58"/>
                  </a:cubicBezTo>
                  <a:cubicBezTo>
                    <a:pt x="176" y="58"/>
                    <a:pt x="176" y="58"/>
                    <a:pt x="176" y="58"/>
                  </a:cubicBezTo>
                  <a:cubicBezTo>
                    <a:pt x="176" y="45"/>
                    <a:pt x="176" y="45"/>
                    <a:pt x="176" y="45"/>
                  </a:cubicBezTo>
                  <a:cubicBezTo>
                    <a:pt x="169" y="45"/>
                    <a:pt x="169" y="45"/>
                    <a:pt x="169" y="45"/>
                  </a:cubicBezTo>
                  <a:cubicBezTo>
                    <a:pt x="169" y="40"/>
                    <a:pt x="169" y="40"/>
                    <a:pt x="169" y="40"/>
                  </a:cubicBezTo>
                  <a:cubicBezTo>
                    <a:pt x="178" y="40"/>
                    <a:pt x="178" y="40"/>
                    <a:pt x="178" y="40"/>
                  </a:cubicBezTo>
                  <a:cubicBezTo>
                    <a:pt x="179" y="40"/>
                    <a:pt x="180" y="41"/>
                    <a:pt x="180" y="42"/>
                  </a:cubicBezTo>
                  <a:cubicBezTo>
                    <a:pt x="180" y="60"/>
                    <a:pt x="180" y="60"/>
                    <a:pt x="180" y="60"/>
                  </a:cubicBezTo>
                  <a:cubicBezTo>
                    <a:pt x="180" y="61"/>
                    <a:pt x="179" y="63"/>
                    <a:pt x="178" y="63"/>
                  </a:cubicBezTo>
                  <a:lnTo>
                    <a:pt x="169" y="63"/>
                  </a:lnTo>
                  <a:close/>
                  <a:moveTo>
                    <a:pt x="156" y="94"/>
                  </a:moveTo>
                  <a:cubicBezTo>
                    <a:pt x="169" y="94"/>
                    <a:pt x="169" y="94"/>
                    <a:pt x="169" y="94"/>
                  </a:cubicBezTo>
                  <a:cubicBezTo>
                    <a:pt x="169" y="99"/>
                    <a:pt x="169" y="99"/>
                    <a:pt x="169" y="99"/>
                  </a:cubicBezTo>
                  <a:cubicBezTo>
                    <a:pt x="156" y="99"/>
                    <a:pt x="156" y="99"/>
                    <a:pt x="156" y="99"/>
                  </a:cubicBezTo>
                  <a:cubicBezTo>
                    <a:pt x="156" y="94"/>
                    <a:pt x="156" y="94"/>
                    <a:pt x="156" y="94"/>
                  </a:cubicBezTo>
                  <a:close/>
                  <a:moveTo>
                    <a:pt x="169" y="5"/>
                  </a:moveTo>
                  <a:cubicBezTo>
                    <a:pt x="156" y="5"/>
                    <a:pt x="156" y="5"/>
                    <a:pt x="156" y="5"/>
                  </a:cubicBezTo>
                  <a:cubicBezTo>
                    <a:pt x="156" y="0"/>
                    <a:pt x="156" y="0"/>
                    <a:pt x="156" y="0"/>
                  </a:cubicBezTo>
                  <a:cubicBezTo>
                    <a:pt x="169" y="0"/>
                    <a:pt x="169" y="0"/>
                    <a:pt x="169" y="0"/>
                  </a:cubicBezTo>
                  <a:cubicBezTo>
                    <a:pt x="169" y="5"/>
                    <a:pt x="169" y="5"/>
                    <a:pt x="169" y="5"/>
                  </a:cubicBezTo>
                  <a:close/>
                  <a:moveTo>
                    <a:pt x="169" y="40"/>
                  </a:moveTo>
                  <a:cubicBezTo>
                    <a:pt x="169" y="45"/>
                    <a:pt x="169" y="45"/>
                    <a:pt x="169" y="45"/>
                  </a:cubicBezTo>
                  <a:cubicBezTo>
                    <a:pt x="163" y="45"/>
                    <a:pt x="163" y="45"/>
                    <a:pt x="163" y="45"/>
                  </a:cubicBezTo>
                  <a:cubicBezTo>
                    <a:pt x="163" y="58"/>
                    <a:pt x="163" y="58"/>
                    <a:pt x="163" y="58"/>
                  </a:cubicBezTo>
                  <a:cubicBezTo>
                    <a:pt x="169" y="58"/>
                    <a:pt x="169" y="58"/>
                    <a:pt x="169" y="58"/>
                  </a:cubicBezTo>
                  <a:cubicBezTo>
                    <a:pt x="169" y="63"/>
                    <a:pt x="169" y="63"/>
                    <a:pt x="169" y="63"/>
                  </a:cubicBezTo>
                  <a:cubicBezTo>
                    <a:pt x="160" y="63"/>
                    <a:pt x="160" y="63"/>
                    <a:pt x="160" y="63"/>
                  </a:cubicBezTo>
                  <a:cubicBezTo>
                    <a:pt x="159" y="63"/>
                    <a:pt x="158" y="61"/>
                    <a:pt x="158" y="60"/>
                  </a:cubicBezTo>
                  <a:cubicBezTo>
                    <a:pt x="158" y="42"/>
                    <a:pt x="158" y="42"/>
                    <a:pt x="158" y="42"/>
                  </a:cubicBezTo>
                  <a:cubicBezTo>
                    <a:pt x="158" y="41"/>
                    <a:pt x="159" y="40"/>
                    <a:pt x="160" y="40"/>
                  </a:cubicBezTo>
                  <a:cubicBezTo>
                    <a:pt x="169" y="40"/>
                    <a:pt x="169" y="40"/>
                    <a:pt x="169" y="40"/>
                  </a:cubicBezTo>
                  <a:close/>
                  <a:moveTo>
                    <a:pt x="169" y="68"/>
                  </a:moveTo>
                  <a:cubicBezTo>
                    <a:pt x="169" y="90"/>
                    <a:pt x="169" y="90"/>
                    <a:pt x="169" y="90"/>
                  </a:cubicBezTo>
                  <a:cubicBezTo>
                    <a:pt x="156" y="90"/>
                    <a:pt x="156" y="90"/>
                    <a:pt x="156" y="90"/>
                  </a:cubicBezTo>
                  <a:cubicBezTo>
                    <a:pt x="156" y="85"/>
                    <a:pt x="156" y="85"/>
                    <a:pt x="156" y="85"/>
                  </a:cubicBezTo>
                  <a:cubicBezTo>
                    <a:pt x="167" y="85"/>
                    <a:pt x="167" y="85"/>
                    <a:pt x="167" y="85"/>
                  </a:cubicBezTo>
                  <a:cubicBezTo>
                    <a:pt x="167" y="72"/>
                    <a:pt x="167" y="72"/>
                    <a:pt x="167" y="72"/>
                  </a:cubicBezTo>
                  <a:cubicBezTo>
                    <a:pt x="156" y="72"/>
                    <a:pt x="156" y="72"/>
                    <a:pt x="156" y="72"/>
                  </a:cubicBezTo>
                  <a:cubicBezTo>
                    <a:pt x="156" y="68"/>
                    <a:pt x="156" y="68"/>
                    <a:pt x="156" y="68"/>
                  </a:cubicBezTo>
                  <a:cubicBezTo>
                    <a:pt x="169" y="68"/>
                    <a:pt x="169" y="68"/>
                    <a:pt x="169" y="68"/>
                  </a:cubicBezTo>
                  <a:close/>
                  <a:moveTo>
                    <a:pt x="156" y="36"/>
                  </a:moveTo>
                  <a:cubicBezTo>
                    <a:pt x="156" y="31"/>
                    <a:pt x="156" y="31"/>
                    <a:pt x="156" y="31"/>
                  </a:cubicBezTo>
                  <a:cubicBezTo>
                    <a:pt x="162" y="31"/>
                    <a:pt x="162" y="31"/>
                    <a:pt x="162" y="31"/>
                  </a:cubicBezTo>
                  <a:cubicBezTo>
                    <a:pt x="162" y="18"/>
                    <a:pt x="162" y="18"/>
                    <a:pt x="162" y="18"/>
                  </a:cubicBezTo>
                  <a:cubicBezTo>
                    <a:pt x="156" y="18"/>
                    <a:pt x="156" y="18"/>
                    <a:pt x="156" y="18"/>
                  </a:cubicBezTo>
                  <a:cubicBezTo>
                    <a:pt x="156" y="14"/>
                    <a:pt x="156" y="14"/>
                    <a:pt x="156" y="14"/>
                  </a:cubicBezTo>
                  <a:cubicBezTo>
                    <a:pt x="165" y="14"/>
                    <a:pt x="165" y="14"/>
                    <a:pt x="165" y="14"/>
                  </a:cubicBezTo>
                  <a:cubicBezTo>
                    <a:pt x="166" y="14"/>
                    <a:pt x="167" y="15"/>
                    <a:pt x="167" y="16"/>
                  </a:cubicBezTo>
                  <a:cubicBezTo>
                    <a:pt x="167" y="34"/>
                    <a:pt x="167" y="34"/>
                    <a:pt x="167" y="34"/>
                  </a:cubicBezTo>
                  <a:cubicBezTo>
                    <a:pt x="167" y="35"/>
                    <a:pt x="166" y="36"/>
                    <a:pt x="165" y="36"/>
                  </a:cubicBezTo>
                  <a:lnTo>
                    <a:pt x="156" y="36"/>
                  </a:lnTo>
                  <a:close/>
                  <a:moveTo>
                    <a:pt x="143" y="94"/>
                  </a:moveTo>
                  <a:cubicBezTo>
                    <a:pt x="156" y="94"/>
                    <a:pt x="156" y="94"/>
                    <a:pt x="156" y="94"/>
                  </a:cubicBezTo>
                  <a:cubicBezTo>
                    <a:pt x="156" y="99"/>
                    <a:pt x="156" y="99"/>
                    <a:pt x="156" y="99"/>
                  </a:cubicBezTo>
                  <a:cubicBezTo>
                    <a:pt x="143" y="99"/>
                    <a:pt x="143" y="99"/>
                    <a:pt x="143" y="99"/>
                  </a:cubicBezTo>
                  <a:cubicBezTo>
                    <a:pt x="143" y="94"/>
                    <a:pt x="143" y="94"/>
                    <a:pt x="143" y="94"/>
                  </a:cubicBezTo>
                  <a:close/>
                  <a:moveTo>
                    <a:pt x="156" y="5"/>
                  </a:moveTo>
                  <a:cubicBezTo>
                    <a:pt x="143" y="5"/>
                    <a:pt x="143" y="5"/>
                    <a:pt x="143" y="5"/>
                  </a:cubicBezTo>
                  <a:cubicBezTo>
                    <a:pt x="143" y="0"/>
                    <a:pt x="143" y="0"/>
                    <a:pt x="143" y="0"/>
                  </a:cubicBezTo>
                  <a:cubicBezTo>
                    <a:pt x="156" y="0"/>
                    <a:pt x="156" y="0"/>
                    <a:pt x="156" y="0"/>
                  </a:cubicBezTo>
                  <a:cubicBezTo>
                    <a:pt x="156" y="5"/>
                    <a:pt x="156" y="5"/>
                    <a:pt x="156" y="5"/>
                  </a:cubicBezTo>
                  <a:close/>
                  <a:moveTo>
                    <a:pt x="156" y="14"/>
                  </a:moveTo>
                  <a:cubicBezTo>
                    <a:pt x="156" y="18"/>
                    <a:pt x="156" y="18"/>
                    <a:pt x="156" y="18"/>
                  </a:cubicBezTo>
                  <a:cubicBezTo>
                    <a:pt x="150" y="18"/>
                    <a:pt x="150" y="18"/>
                    <a:pt x="150" y="18"/>
                  </a:cubicBezTo>
                  <a:cubicBezTo>
                    <a:pt x="150" y="31"/>
                    <a:pt x="150" y="31"/>
                    <a:pt x="150" y="31"/>
                  </a:cubicBezTo>
                  <a:cubicBezTo>
                    <a:pt x="156" y="31"/>
                    <a:pt x="156" y="31"/>
                    <a:pt x="156" y="31"/>
                  </a:cubicBezTo>
                  <a:cubicBezTo>
                    <a:pt x="156" y="36"/>
                    <a:pt x="156" y="36"/>
                    <a:pt x="156" y="36"/>
                  </a:cubicBezTo>
                  <a:cubicBezTo>
                    <a:pt x="147" y="36"/>
                    <a:pt x="147" y="36"/>
                    <a:pt x="147" y="36"/>
                  </a:cubicBezTo>
                  <a:cubicBezTo>
                    <a:pt x="146" y="36"/>
                    <a:pt x="145" y="35"/>
                    <a:pt x="145" y="34"/>
                  </a:cubicBezTo>
                  <a:cubicBezTo>
                    <a:pt x="145" y="16"/>
                    <a:pt x="145" y="16"/>
                    <a:pt x="145" y="16"/>
                  </a:cubicBezTo>
                  <a:cubicBezTo>
                    <a:pt x="145" y="15"/>
                    <a:pt x="146" y="14"/>
                    <a:pt x="147" y="14"/>
                  </a:cubicBezTo>
                  <a:cubicBezTo>
                    <a:pt x="156" y="14"/>
                    <a:pt x="156" y="14"/>
                    <a:pt x="156" y="14"/>
                  </a:cubicBezTo>
                  <a:close/>
                  <a:moveTo>
                    <a:pt x="156" y="68"/>
                  </a:moveTo>
                  <a:cubicBezTo>
                    <a:pt x="156" y="72"/>
                    <a:pt x="156" y="72"/>
                    <a:pt x="156" y="72"/>
                  </a:cubicBezTo>
                  <a:cubicBezTo>
                    <a:pt x="143" y="72"/>
                    <a:pt x="143" y="72"/>
                    <a:pt x="143" y="72"/>
                  </a:cubicBezTo>
                  <a:cubicBezTo>
                    <a:pt x="143" y="68"/>
                    <a:pt x="143" y="68"/>
                    <a:pt x="143" y="68"/>
                  </a:cubicBezTo>
                  <a:cubicBezTo>
                    <a:pt x="156" y="68"/>
                    <a:pt x="156" y="68"/>
                    <a:pt x="156" y="68"/>
                  </a:cubicBezTo>
                  <a:close/>
                  <a:moveTo>
                    <a:pt x="156" y="85"/>
                  </a:moveTo>
                  <a:cubicBezTo>
                    <a:pt x="156" y="90"/>
                    <a:pt x="156" y="90"/>
                    <a:pt x="156" y="90"/>
                  </a:cubicBezTo>
                  <a:cubicBezTo>
                    <a:pt x="143" y="90"/>
                    <a:pt x="143" y="90"/>
                    <a:pt x="143" y="90"/>
                  </a:cubicBezTo>
                  <a:cubicBezTo>
                    <a:pt x="143" y="85"/>
                    <a:pt x="143" y="85"/>
                    <a:pt x="143" y="85"/>
                  </a:cubicBezTo>
                  <a:cubicBezTo>
                    <a:pt x="156" y="85"/>
                    <a:pt x="156" y="85"/>
                    <a:pt x="156" y="85"/>
                  </a:cubicBezTo>
                  <a:close/>
                  <a:moveTo>
                    <a:pt x="143" y="63"/>
                  </a:moveTo>
                  <a:cubicBezTo>
                    <a:pt x="143" y="58"/>
                    <a:pt x="143" y="58"/>
                    <a:pt x="143" y="58"/>
                  </a:cubicBezTo>
                  <a:cubicBezTo>
                    <a:pt x="149" y="58"/>
                    <a:pt x="149" y="58"/>
                    <a:pt x="149" y="58"/>
                  </a:cubicBezTo>
                  <a:cubicBezTo>
                    <a:pt x="149" y="45"/>
                    <a:pt x="149" y="45"/>
                    <a:pt x="149" y="45"/>
                  </a:cubicBezTo>
                  <a:cubicBezTo>
                    <a:pt x="143" y="45"/>
                    <a:pt x="143" y="45"/>
                    <a:pt x="143" y="45"/>
                  </a:cubicBezTo>
                  <a:cubicBezTo>
                    <a:pt x="143" y="40"/>
                    <a:pt x="143" y="40"/>
                    <a:pt x="143" y="40"/>
                  </a:cubicBezTo>
                  <a:cubicBezTo>
                    <a:pt x="152" y="40"/>
                    <a:pt x="152" y="40"/>
                    <a:pt x="152" y="40"/>
                  </a:cubicBezTo>
                  <a:cubicBezTo>
                    <a:pt x="153" y="40"/>
                    <a:pt x="154" y="41"/>
                    <a:pt x="154" y="42"/>
                  </a:cubicBezTo>
                  <a:cubicBezTo>
                    <a:pt x="154" y="60"/>
                    <a:pt x="154" y="60"/>
                    <a:pt x="154" y="60"/>
                  </a:cubicBezTo>
                  <a:cubicBezTo>
                    <a:pt x="154" y="61"/>
                    <a:pt x="153" y="63"/>
                    <a:pt x="152" y="63"/>
                  </a:cubicBezTo>
                  <a:lnTo>
                    <a:pt x="143" y="63"/>
                  </a:lnTo>
                  <a:close/>
                  <a:moveTo>
                    <a:pt x="129" y="94"/>
                  </a:moveTo>
                  <a:cubicBezTo>
                    <a:pt x="143" y="94"/>
                    <a:pt x="143" y="94"/>
                    <a:pt x="143" y="94"/>
                  </a:cubicBezTo>
                  <a:cubicBezTo>
                    <a:pt x="143" y="99"/>
                    <a:pt x="143" y="99"/>
                    <a:pt x="143" y="99"/>
                  </a:cubicBezTo>
                  <a:cubicBezTo>
                    <a:pt x="129" y="99"/>
                    <a:pt x="129" y="99"/>
                    <a:pt x="129" y="99"/>
                  </a:cubicBezTo>
                  <a:cubicBezTo>
                    <a:pt x="129" y="94"/>
                    <a:pt x="129" y="94"/>
                    <a:pt x="129" y="94"/>
                  </a:cubicBezTo>
                  <a:close/>
                  <a:moveTo>
                    <a:pt x="143" y="5"/>
                  </a:moveTo>
                  <a:cubicBezTo>
                    <a:pt x="129" y="5"/>
                    <a:pt x="129" y="5"/>
                    <a:pt x="129" y="5"/>
                  </a:cubicBezTo>
                  <a:cubicBezTo>
                    <a:pt x="129" y="0"/>
                    <a:pt x="129" y="0"/>
                    <a:pt x="129" y="0"/>
                  </a:cubicBezTo>
                  <a:cubicBezTo>
                    <a:pt x="143" y="0"/>
                    <a:pt x="143" y="0"/>
                    <a:pt x="143" y="0"/>
                  </a:cubicBezTo>
                  <a:cubicBezTo>
                    <a:pt x="143" y="5"/>
                    <a:pt x="143" y="5"/>
                    <a:pt x="143" y="5"/>
                  </a:cubicBezTo>
                  <a:close/>
                  <a:moveTo>
                    <a:pt x="143" y="40"/>
                  </a:moveTo>
                  <a:cubicBezTo>
                    <a:pt x="143" y="45"/>
                    <a:pt x="143" y="45"/>
                    <a:pt x="143" y="45"/>
                  </a:cubicBezTo>
                  <a:cubicBezTo>
                    <a:pt x="136" y="45"/>
                    <a:pt x="136" y="45"/>
                    <a:pt x="136" y="45"/>
                  </a:cubicBezTo>
                  <a:cubicBezTo>
                    <a:pt x="136" y="58"/>
                    <a:pt x="136" y="58"/>
                    <a:pt x="136" y="58"/>
                  </a:cubicBezTo>
                  <a:cubicBezTo>
                    <a:pt x="143" y="58"/>
                    <a:pt x="143" y="58"/>
                    <a:pt x="143" y="58"/>
                  </a:cubicBezTo>
                  <a:cubicBezTo>
                    <a:pt x="143" y="63"/>
                    <a:pt x="143" y="63"/>
                    <a:pt x="143" y="63"/>
                  </a:cubicBezTo>
                  <a:cubicBezTo>
                    <a:pt x="134" y="63"/>
                    <a:pt x="134" y="63"/>
                    <a:pt x="134" y="63"/>
                  </a:cubicBezTo>
                  <a:cubicBezTo>
                    <a:pt x="133" y="63"/>
                    <a:pt x="132" y="61"/>
                    <a:pt x="132" y="60"/>
                  </a:cubicBezTo>
                  <a:cubicBezTo>
                    <a:pt x="132" y="42"/>
                    <a:pt x="132" y="42"/>
                    <a:pt x="132" y="42"/>
                  </a:cubicBezTo>
                  <a:cubicBezTo>
                    <a:pt x="132" y="41"/>
                    <a:pt x="133" y="40"/>
                    <a:pt x="134" y="40"/>
                  </a:cubicBezTo>
                  <a:cubicBezTo>
                    <a:pt x="143" y="40"/>
                    <a:pt x="143" y="40"/>
                    <a:pt x="143" y="40"/>
                  </a:cubicBezTo>
                  <a:close/>
                  <a:moveTo>
                    <a:pt x="143" y="68"/>
                  </a:moveTo>
                  <a:cubicBezTo>
                    <a:pt x="143" y="72"/>
                    <a:pt x="143" y="72"/>
                    <a:pt x="143" y="72"/>
                  </a:cubicBezTo>
                  <a:cubicBezTo>
                    <a:pt x="129" y="72"/>
                    <a:pt x="129" y="72"/>
                    <a:pt x="129" y="72"/>
                  </a:cubicBezTo>
                  <a:cubicBezTo>
                    <a:pt x="129" y="68"/>
                    <a:pt x="129" y="68"/>
                    <a:pt x="129" y="68"/>
                  </a:cubicBezTo>
                  <a:cubicBezTo>
                    <a:pt x="143" y="68"/>
                    <a:pt x="143" y="68"/>
                    <a:pt x="143" y="68"/>
                  </a:cubicBezTo>
                  <a:close/>
                  <a:moveTo>
                    <a:pt x="143" y="85"/>
                  </a:moveTo>
                  <a:cubicBezTo>
                    <a:pt x="143" y="90"/>
                    <a:pt x="143" y="90"/>
                    <a:pt x="143" y="90"/>
                  </a:cubicBezTo>
                  <a:cubicBezTo>
                    <a:pt x="129" y="90"/>
                    <a:pt x="129" y="90"/>
                    <a:pt x="129" y="90"/>
                  </a:cubicBezTo>
                  <a:cubicBezTo>
                    <a:pt x="129" y="85"/>
                    <a:pt x="129" y="85"/>
                    <a:pt x="129" y="85"/>
                  </a:cubicBezTo>
                  <a:cubicBezTo>
                    <a:pt x="143" y="85"/>
                    <a:pt x="143" y="85"/>
                    <a:pt x="143" y="85"/>
                  </a:cubicBezTo>
                  <a:close/>
                  <a:moveTo>
                    <a:pt x="129" y="36"/>
                  </a:moveTo>
                  <a:cubicBezTo>
                    <a:pt x="129" y="31"/>
                    <a:pt x="129" y="31"/>
                    <a:pt x="129" y="31"/>
                  </a:cubicBezTo>
                  <a:cubicBezTo>
                    <a:pt x="136" y="31"/>
                    <a:pt x="136" y="31"/>
                    <a:pt x="136" y="31"/>
                  </a:cubicBezTo>
                  <a:cubicBezTo>
                    <a:pt x="136" y="18"/>
                    <a:pt x="136" y="18"/>
                    <a:pt x="136" y="18"/>
                  </a:cubicBezTo>
                  <a:cubicBezTo>
                    <a:pt x="129" y="18"/>
                    <a:pt x="129" y="18"/>
                    <a:pt x="129" y="18"/>
                  </a:cubicBezTo>
                  <a:cubicBezTo>
                    <a:pt x="129" y="14"/>
                    <a:pt x="129" y="14"/>
                    <a:pt x="129" y="14"/>
                  </a:cubicBezTo>
                  <a:cubicBezTo>
                    <a:pt x="138" y="14"/>
                    <a:pt x="138" y="14"/>
                    <a:pt x="138" y="14"/>
                  </a:cubicBezTo>
                  <a:cubicBezTo>
                    <a:pt x="140" y="14"/>
                    <a:pt x="141" y="15"/>
                    <a:pt x="141" y="16"/>
                  </a:cubicBezTo>
                  <a:cubicBezTo>
                    <a:pt x="141" y="34"/>
                    <a:pt x="141" y="34"/>
                    <a:pt x="141" y="34"/>
                  </a:cubicBezTo>
                  <a:cubicBezTo>
                    <a:pt x="141" y="35"/>
                    <a:pt x="140" y="36"/>
                    <a:pt x="138" y="36"/>
                  </a:cubicBezTo>
                  <a:lnTo>
                    <a:pt x="129" y="36"/>
                  </a:lnTo>
                  <a:close/>
                  <a:moveTo>
                    <a:pt x="116" y="94"/>
                  </a:moveTo>
                  <a:cubicBezTo>
                    <a:pt x="129" y="94"/>
                    <a:pt x="129" y="94"/>
                    <a:pt x="129" y="94"/>
                  </a:cubicBezTo>
                  <a:cubicBezTo>
                    <a:pt x="129" y="99"/>
                    <a:pt x="129" y="99"/>
                    <a:pt x="129" y="99"/>
                  </a:cubicBezTo>
                  <a:cubicBezTo>
                    <a:pt x="116" y="99"/>
                    <a:pt x="116" y="99"/>
                    <a:pt x="116" y="99"/>
                  </a:cubicBezTo>
                  <a:cubicBezTo>
                    <a:pt x="116" y="94"/>
                    <a:pt x="116" y="94"/>
                    <a:pt x="116" y="94"/>
                  </a:cubicBezTo>
                  <a:close/>
                  <a:moveTo>
                    <a:pt x="129" y="5"/>
                  </a:moveTo>
                  <a:cubicBezTo>
                    <a:pt x="116" y="5"/>
                    <a:pt x="116" y="5"/>
                    <a:pt x="116" y="5"/>
                  </a:cubicBezTo>
                  <a:cubicBezTo>
                    <a:pt x="116" y="0"/>
                    <a:pt x="116" y="0"/>
                    <a:pt x="116" y="0"/>
                  </a:cubicBezTo>
                  <a:cubicBezTo>
                    <a:pt x="129" y="0"/>
                    <a:pt x="129" y="0"/>
                    <a:pt x="129" y="0"/>
                  </a:cubicBezTo>
                  <a:cubicBezTo>
                    <a:pt x="129" y="5"/>
                    <a:pt x="129" y="5"/>
                    <a:pt x="129" y="5"/>
                  </a:cubicBezTo>
                  <a:close/>
                  <a:moveTo>
                    <a:pt x="129" y="14"/>
                  </a:moveTo>
                  <a:cubicBezTo>
                    <a:pt x="129" y="18"/>
                    <a:pt x="129" y="18"/>
                    <a:pt x="129" y="18"/>
                  </a:cubicBezTo>
                  <a:cubicBezTo>
                    <a:pt x="123" y="18"/>
                    <a:pt x="123" y="18"/>
                    <a:pt x="123" y="18"/>
                  </a:cubicBezTo>
                  <a:cubicBezTo>
                    <a:pt x="123" y="31"/>
                    <a:pt x="123" y="31"/>
                    <a:pt x="123" y="31"/>
                  </a:cubicBezTo>
                  <a:cubicBezTo>
                    <a:pt x="129" y="31"/>
                    <a:pt x="129" y="31"/>
                    <a:pt x="129" y="31"/>
                  </a:cubicBezTo>
                  <a:cubicBezTo>
                    <a:pt x="129" y="36"/>
                    <a:pt x="129" y="36"/>
                    <a:pt x="129" y="36"/>
                  </a:cubicBezTo>
                  <a:cubicBezTo>
                    <a:pt x="121" y="36"/>
                    <a:pt x="121" y="36"/>
                    <a:pt x="121" y="36"/>
                  </a:cubicBezTo>
                  <a:cubicBezTo>
                    <a:pt x="119" y="36"/>
                    <a:pt x="118" y="35"/>
                    <a:pt x="118" y="34"/>
                  </a:cubicBezTo>
                  <a:cubicBezTo>
                    <a:pt x="118" y="16"/>
                    <a:pt x="118" y="16"/>
                    <a:pt x="118" y="16"/>
                  </a:cubicBezTo>
                  <a:cubicBezTo>
                    <a:pt x="118" y="15"/>
                    <a:pt x="119" y="14"/>
                    <a:pt x="121" y="14"/>
                  </a:cubicBezTo>
                  <a:cubicBezTo>
                    <a:pt x="129" y="14"/>
                    <a:pt x="129" y="14"/>
                    <a:pt x="129" y="14"/>
                  </a:cubicBezTo>
                  <a:close/>
                  <a:moveTo>
                    <a:pt x="129" y="68"/>
                  </a:moveTo>
                  <a:cubicBezTo>
                    <a:pt x="129" y="72"/>
                    <a:pt x="129" y="72"/>
                    <a:pt x="129" y="72"/>
                  </a:cubicBezTo>
                  <a:cubicBezTo>
                    <a:pt x="116" y="72"/>
                    <a:pt x="116" y="72"/>
                    <a:pt x="116" y="72"/>
                  </a:cubicBezTo>
                  <a:cubicBezTo>
                    <a:pt x="116" y="68"/>
                    <a:pt x="116" y="68"/>
                    <a:pt x="116" y="68"/>
                  </a:cubicBezTo>
                  <a:cubicBezTo>
                    <a:pt x="129" y="68"/>
                    <a:pt x="129" y="68"/>
                    <a:pt x="129" y="68"/>
                  </a:cubicBezTo>
                  <a:close/>
                  <a:moveTo>
                    <a:pt x="129" y="85"/>
                  </a:moveTo>
                  <a:cubicBezTo>
                    <a:pt x="129" y="90"/>
                    <a:pt x="129" y="90"/>
                    <a:pt x="129" y="90"/>
                  </a:cubicBezTo>
                  <a:cubicBezTo>
                    <a:pt x="116" y="90"/>
                    <a:pt x="116" y="90"/>
                    <a:pt x="116" y="90"/>
                  </a:cubicBezTo>
                  <a:cubicBezTo>
                    <a:pt x="116" y="85"/>
                    <a:pt x="116" y="85"/>
                    <a:pt x="116" y="85"/>
                  </a:cubicBezTo>
                  <a:cubicBezTo>
                    <a:pt x="129" y="85"/>
                    <a:pt x="129" y="85"/>
                    <a:pt x="129" y="85"/>
                  </a:cubicBezTo>
                  <a:close/>
                  <a:moveTo>
                    <a:pt x="116" y="63"/>
                  </a:moveTo>
                  <a:cubicBezTo>
                    <a:pt x="116" y="58"/>
                    <a:pt x="116" y="58"/>
                    <a:pt x="116" y="58"/>
                  </a:cubicBezTo>
                  <a:cubicBezTo>
                    <a:pt x="123" y="58"/>
                    <a:pt x="123" y="58"/>
                    <a:pt x="123" y="58"/>
                  </a:cubicBezTo>
                  <a:cubicBezTo>
                    <a:pt x="123" y="45"/>
                    <a:pt x="123" y="45"/>
                    <a:pt x="123" y="45"/>
                  </a:cubicBezTo>
                  <a:cubicBezTo>
                    <a:pt x="116" y="45"/>
                    <a:pt x="116" y="45"/>
                    <a:pt x="116" y="45"/>
                  </a:cubicBezTo>
                  <a:cubicBezTo>
                    <a:pt x="116" y="40"/>
                    <a:pt x="116" y="40"/>
                    <a:pt x="116" y="40"/>
                  </a:cubicBezTo>
                  <a:cubicBezTo>
                    <a:pt x="125" y="40"/>
                    <a:pt x="125" y="40"/>
                    <a:pt x="125" y="40"/>
                  </a:cubicBezTo>
                  <a:cubicBezTo>
                    <a:pt x="126" y="40"/>
                    <a:pt x="127" y="41"/>
                    <a:pt x="127" y="42"/>
                  </a:cubicBezTo>
                  <a:cubicBezTo>
                    <a:pt x="127" y="60"/>
                    <a:pt x="127" y="60"/>
                    <a:pt x="127" y="60"/>
                  </a:cubicBezTo>
                  <a:cubicBezTo>
                    <a:pt x="127" y="61"/>
                    <a:pt x="126" y="63"/>
                    <a:pt x="125" y="63"/>
                  </a:cubicBezTo>
                  <a:lnTo>
                    <a:pt x="116" y="63"/>
                  </a:lnTo>
                  <a:close/>
                  <a:moveTo>
                    <a:pt x="104" y="94"/>
                  </a:moveTo>
                  <a:cubicBezTo>
                    <a:pt x="116" y="94"/>
                    <a:pt x="116" y="94"/>
                    <a:pt x="116" y="94"/>
                  </a:cubicBezTo>
                  <a:cubicBezTo>
                    <a:pt x="116" y="99"/>
                    <a:pt x="116" y="99"/>
                    <a:pt x="116" y="99"/>
                  </a:cubicBezTo>
                  <a:cubicBezTo>
                    <a:pt x="104" y="99"/>
                    <a:pt x="104" y="99"/>
                    <a:pt x="104" y="99"/>
                  </a:cubicBezTo>
                  <a:cubicBezTo>
                    <a:pt x="104" y="94"/>
                    <a:pt x="104" y="94"/>
                    <a:pt x="104" y="94"/>
                  </a:cubicBezTo>
                  <a:close/>
                  <a:moveTo>
                    <a:pt x="116" y="5"/>
                  </a:moveTo>
                  <a:cubicBezTo>
                    <a:pt x="104" y="5"/>
                    <a:pt x="104" y="5"/>
                    <a:pt x="104" y="5"/>
                  </a:cubicBezTo>
                  <a:cubicBezTo>
                    <a:pt x="104" y="0"/>
                    <a:pt x="104" y="0"/>
                    <a:pt x="104" y="0"/>
                  </a:cubicBezTo>
                  <a:cubicBezTo>
                    <a:pt x="116" y="0"/>
                    <a:pt x="116" y="0"/>
                    <a:pt x="116" y="0"/>
                  </a:cubicBezTo>
                  <a:cubicBezTo>
                    <a:pt x="116" y="5"/>
                    <a:pt x="116" y="5"/>
                    <a:pt x="116" y="5"/>
                  </a:cubicBezTo>
                  <a:close/>
                  <a:moveTo>
                    <a:pt x="116" y="40"/>
                  </a:moveTo>
                  <a:cubicBezTo>
                    <a:pt x="116" y="45"/>
                    <a:pt x="116" y="45"/>
                    <a:pt x="116" y="45"/>
                  </a:cubicBezTo>
                  <a:cubicBezTo>
                    <a:pt x="110" y="45"/>
                    <a:pt x="110" y="45"/>
                    <a:pt x="110" y="45"/>
                  </a:cubicBezTo>
                  <a:cubicBezTo>
                    <a:pt x="110" y="58"/>
                    <a:pt x="110" y="58"/>
                    <a:pt x="110" y="58"/>
                  </a:cubicBezTo>
                  <a:cubicBezTo>
                    <a:pt x="116" y="58"/>
                    <a:pt x="116" y="58"/>
                    <a:pt x="116" y="58"/>
                  </a:cubicBezTo>
                  <a:cubicBezTo>
                    <a:pt x="116" y="63"/>
                    <a:pt x="116" y="63"/>
                    <a:pt x="116" y="63"/>
                  </a:cubicBezTo>
                  <a:cubicBezTo>
                    <a:pt x="107" y="63"/>
                    <a:pt x="107" y="63"/>
                    <a:pt x="107" y="63"/>
                  </a:cubicBezTo>
                  <a:cubicBezTo>
                    <a:pt x="106" y="63"/>
                    <a:pt x="105" y="61"/>
                    <a:pt x="105" y="60"/>
                  </a:cubicBezTo>
                  <a:cubicBezTo>
                    <a:pt x="105" y="42"/>
                    <a:pt x="105" y="42"/>
                    <a:pt x="105" y="42"/>
                  </a:cubicBezTo>
                  <a:cubicBezTo>
                    <a:pt x="105" y="41"/>
                    <a:pt x="106" y="40"/>
                    <a:pt x="107" y="40"/>
                  </a:cubicBezTo>
                  <a:cubicBezTo>
                    <a:pt x="116" y="40"/>
                    <a:pt x="116" y="40"/>
                    <a:pt x="116" y="40"/>
                  </a:cubicBezTo>
                  <a:close/>
                  <a:moveTo>
                    <a:pt x="116" y="68"/>
                  </a:moveTo>
                  <a:cubicBezTo>
                    <a:pt x="116" y="72"/>
                    <a:pt x="116" y="72"/>
                    <a:pt x="116" y="72"/>
                  </a:cubicBezTo>
                  <a:cubicBezTo>
                    <a:pt x="104" y="72"/>
                    <a:pt x="104" y="72"/>
                    <a:pt x="104" y="72"/>
                  </a:cubicBezTo>
                  <a:cubicBezTo>
                    <a:pt x="104" y="68"/>
                    <a:pt x="104" y="68"/>
                    <a:pt x="104" y="68"/>
                  </a:cubicBezTo>
                  <a:cubicBezTo>
                    <a:pt x="116" y="68"/>
                    <a:pt x="116" y="68"/>
                    <a:pt x="116" y="68"/>
                  </a:cubicBezTo>
                  <a:close/>
                  <a:moveTo>
                    <a:pt x="116" y="85"/>
                  </a:moveTo>
                  <a:cubicBezTo>
                    <a:pt x="116" y="90"/>
                    <a:pt x="116" y="90"/>
                    <a:pt x="116" y="90"/>
                  </a:cubicBezTo>
                  <a:cubicBezTo>
                    <a:pt x="104" y="90"/>
                    <a:pt x="104" y="90"/>
                    <a:pt x="104" y="90"/>
                  </a:cubicBezTo>
                  <a:cubicBezTo>
                    <a:pt x="104" y="85"/>
                    <a:pt x="104" y="85"/>
                    <a:pt x="104" y="85"/>
                  </a:cubicBezTo>
                  <a:cubicBezTo>
                    <a:pt x="116" y="85"/>
                    <a:pt x="116" y="85"/>
                    <a:pt x="116" y="85"/>
                  </a:cubicBezTo>
                  <a:close/>
                  <a:moveTo>
                    <a:pt x="104" y="36"/>
                  </a:moveTo>
                  <a:cubicBezTo>
                    <a:pt x="104" y="31"/>
                    <a:pt x="104" y="31"/>
                    <a:pt x="104" y="31"/>
                  </a:cubicBezTo>
                  <a:cubicBezTo>
                    <a:pt x="109" y="31"/>
                    <a:pt x="109" y="31"/>
                    <a:pt x="109" y="31"/>
                  </a:cubicBezTo>
                  <a:cubicBezTo>
                    <a:pt x="109" y="18"/>
                    <a:pt x="109" y="18"/>
                    <a:pt x="109" y="18"/>
                  </a:cubicBezTo>
                  <a:cubicBezTo>
                    <a:pt x="104" y="18"/>
                    <a:pt x="104" y="18"/>
                    <a:pt x="104" y="18"/>
                  </a:cubicBezTo>
                  <a:cubicBezTo>
                    <a:pt x="104" y="14"/>
                    <a:pt x="104" y="14"/>
                    <a:pt x="104" y="14"/>
                  </a:cubicBezTo>
                  <a:cubicBezTo>
                    <a:pt x="112" y="14"/>
                    <a:pt x="112" y="14"/>
                    <a:pt x="112" y="14"/>
                  </a:cubicBezTo>
                  <a:cubicBezTo>
                    <a:pt x="113" y="14"/>
                    <a:pt x="114" y="15"/>
                    <a:pt x="114" y="16"/>
                  </a:cubicBezTo>
                  <a:cubicBezTo>
                    <a:pt x="114" y="34"/>
                    <a:pt x="114" y="34"/>
                    <a:pt x="114" y="34"/>
                  </a:cubicBezTo>
                  <a:cubicBezTo>
                    <a:pt x="114" y="35"/>
                    <a:pt x="113" y="36"/>
                    <a:pt x="112" y="36"/>
                  </a:cubicBezTo>
                  <a:lnTo>
                    <a:pt x="104" y="36"/>
                  </a:lnTo>
                  <a:close/>
                  <a:moveTo>
                    <a:pt x="90" y="94"/>
                  </a:moveTo>
                  <a:cubicBezTo>
                    <a:pt x="104" y="94"/>
                    <a:pt x="104" y="94"/>
                    <a:pt x="104" y="94"/>
                  </a:cubicBezTo>
                  <a:cubicBezTo>
                    <a:pt x="104" y="99"/>
                    <a:pt x="104" y="99"/>
                    <a:pt x="104" y="99"/>
                  </a:cubicBezTo>
                  <a:cubicBezTo>
                    <a:pt x="90" y="99"/>
                    <a:pt x="90" y="99"/>
                    <a:pt x="90" y="99"/>
                  </a:cubicBezTo>
                  <a:cubicBezTo>
                    <a:pt x="90" y="94"/>
                    <a:pt x="90" y="94"/>
                    <a:pt x="90" y="94"/>
                  </a:cubicBezTo>
                  <a:close/>
                  <a:moveTo>
                    <a:pt x="104" y="5"/>
                  </a:moveTo>
                  <a:cubicBezTo>
                    <a:pt x="90" y="5"/>
                    <a:pt x="90" y="5"/>
                    <a:pt x="90" y="5"/>
                  </a:cubicBezTo>
                  <a:cubicBezTo>
                    <a:pt x="90" y="0"/>
                    <a:pt x="90" y="0"/>
                    <a:pt x="90" y="0"/>
                  </a:cubicBezTo>
                  <a:cubicBezTo>
                    <a:pt x="104" y="0"/>
                    <a:pt x="104" y="0"/>
                    <a:pt x="104" y="0"/>
                  </a:cubicBezTo>
                  <a:cubicBezTo>
                    <a:pt x="104" y="5"/>
                    <a:pt x="104" y="5"/>
                    <a:pt x="104" y="5"/>
                  </a:cubicBezTo>
                  <a:close/>
                  <a:moveTo>
                    <a:pt x="104" y="14"/>
                  </a:moveTo>
                  <a:cubicBezTo>
                    <a:pt x="104" y="18"/>
                    <a:pt x="104" y="18"/>
                    <a:pt x="104" y="18"/>
                  </a:cubicBezTo>
                  <a:cubicBezTo>
                    <a:pt x="97" y="18"/>
                    <a:pt x="97" y="18"/>
                    <a:pt x="97" y="18"/>
                  </a:cubicBezTo>
                  <a:cubicBezTo>
                    <a:pt x="97" y="31"/>
                    <a:pt x="97" y="31"/>
                    <a:pt x="97" y="31"/>
                  </a:cubicBezTo>
                  <a:cubicBezTo>
                    <a:pt x="104" y="31"/>
                    <a:pt x="104" y="31"/>
                    <a:pt x="104" y="31"/>
                  </a:cubicBezTo>
                  <a:cubicBezTo>
                    <a:pt x="104" y="36"/>
                    <a:pt x="104" y="36"/>
                    <a:pt x="104" y="36"/>
                  </a:cubicBezTo>
                  <a:cubicBezTo>
                    <a:pt x="94" y="36"/>
                    <a:pt x="94" y="36"/>
                    <a:pt x="94" y="36"/>
                  </a:cubicBezTo>
                  <a:cubicBezTo>
                    <a:pt x="93" y="36"/>
                    <a:pt x="92" y="35"/>
                    <a:pt x="92" y="34"/>
                  </a:cubicBezTo>
                  <a:cubicBezTo>
                    <a:pt x="92" y="16"/>
                    <a:pt x="92" y="16"/>
                    <a:pt x="92" y="16"/>
                  </a:cubicBezTo>
                  <a:cubicBezTo>
                    <a:pt x="92" y="15"/>
                    <a:pt x="93" y="14"/>
                    <a:pt x="94" y="14"/>
                  </a:cubicBezTo>
                  <a:cubicBezTo>
                    <a:pt x="104" y="14"/>
                    <a:pt x="104" y="14"/>
                    <a:pt x="104" y="14"/>
                  </a:cubicBezTo>
                  <a:close/>
                  <a:moveTo>
                    <a:pt x="104" y="68"/>
                  </a:moveTo>
                  <a:cubicBezTo>
                    <a:pt x="104" y="72"/>
                    <a:pt x="104" y="72"/>
                    <a:pt x="104" y="72"/>
                  </a:cubicBezTo>
                  <a:cubicBezTo>
                    <a:pt x="90" y="72"/>
                    <a:pt x="90" y="72"/>
                    <a:pt x="90" y="72"/>
                  </a:cubicBezTo>
                  <a:cubicBezTo>
                    <a:pt x="90" y="68"/>
                    <a:pt x="90" y="68"/>
                    <a:pt x="90" y="68"/>
                  </a:cubicBezTo>
                  <a:cubicBezTo>
                    <a:pt x="104" y="68"/>
                    <a:pt x="104" y="68"/>
                    <a:pt x="104" y="68"/>
                  </a:cubicBezTo>
                  <a:close/>
                  <a:moveTo>
                    <a:pt x="104" y="85"/>
                  </a:moveTo>
                  <a:cubicBezTo>
                    <a:pt x="104" y="90"/>
                    <a:pt x="104" y="90"/>
                    <a:pt x="104" y="90"/>
                  </a:cubicBezTo>
                  <a:cubicBezTo>
                    <a:pt x="90" y="90"/>
                    <a:pt x="90" y="90"/>
                    <a:pt x="90" y="90"/>
                  </a:cubicBezTo>
                  <a:cubicBezTo>
                    <a:pt x="90" y="85"/>
                    <a:pt x="90" y="85"/>
                    <a:pt x="90" y="85"/>
                  </a:cubicBezTo>
                  <a:cubicBezTo>
                    <a:pt x="104" y="85"/>
                    <a:pt x="104" y="85"/>
                    <a:pt x="104" y="85"/>
                  </a:cubicBezTo>
                  <a:close/>
                  <a:moveTo>
                    <a:pt x="90" y="63"/>
                  </a:moveTo>
                  <a:cubicBezTo>
                    <a:pt x="90" y="58"/>
                    <a:pt x="90" y="58"/>
                    <a:pt x="90" y="58"/>
                  </a:cubicBezTo>
                  <a:cubicBezTo>
                    <a:pt x="96" y="58"/>
                    <a:pt x="96" y="58"/>
                    <a:pt x="96" y="58"/>
                  </a:cubicBezTo>
                  <a:cubicBezTo>
                    <a:pt x="96" y="45"/>
                    <a:pt x="96" y="45"/>
                    <a:pt x="96" y="45"/>
                  </a:cubicBezTo>
                  <a:cubicBezTo>
                    <a:pt x="90" y="45"/>
                    <a:pt x="90" y="45"/>
                    <a:pt x="90" y="45"/>
                  </a:cubicBezTo>
                  <a:cubicBezTo>
                    <a:pt x="90" y="40"/>
                    <a:pt x="90" y="40"/>
                    <a:pt x="90" y="40"/>
                  </a:cubicBezTo>
                  <a:cubicBezTo>
                    <a:pt x="99" y="40"/>
                    <a:pt x="99" y="40"/>
                    <a:pt x="99" y="40"/>
                  </a:cubicBezTo>
                  <a:cubicBezTo>
                    <a:pt x="100" y="40"/>
                    <a:pt x="101" y="41"/>
                    <a:pt x="101" y="42"/>
                  </a:cubicBezTo>
                  <a:cubicBezTo>
                    <a:pt x="101" y="60"/>
                    <a:pt x="101" y="60"/>
                    <a:pt x="101" y="60"/>
                  </a:cubicBezTo>
                  <a:cubicBezTo>
                    <a:pt x="101" y="61"/>
                    <a:pt x="100" y="63"/>
                    <a:pt x="99" y="63"/>
                  </a:cubicBezTo>
                  <a:lnTo>
                    <a:pt x="90" y="63"/>
                  </a:lnTo>
                  <a:close/>
                  <a:moveTo>
                    <a:pt x="76" y="94"/>
                  </a:moveTo>
                  <a:cubicBezTo>
                    <a:pt x="90" y="94"/>
                    <a:pt x="90" y="94"/>
                    <a:pt x="90" y="94"/>
                  </a:cubicBezTo>
                  <a:cubicBezTo>
                    <a:pt x="90" y="99"/>
                    <a:pt x="90" y="99"/>
                    <a:pt x="90" y="99"/>
                  </a:cubicBezTo>
                  <a:cubicBezTo>
                    <a:pt x="76" y="99"/>
                    <a:pt x="76" y="99"/>
                    <a:pt x="76" y="99"/>
                  </a:cubicBezTo>
                  <a:cubicBezTo>
                    <a:pt x="76" y="94"/>
                    <a:pt x="76" y="94"/>
                    <a:pt x="76" y="94"/>
                  </a:cubicBezTo>
                  <a:close/>
                  <a:moveTo>
                    <a:pt x="90" y="5"/>
                  </a:moveTo>
                  <a:cubicBezTo>
                    <a:pt x="76" y="5"/>
                    <a:pt x="76" y="5"/>
                    <a:pt x="76" y="5"/>
                  </a:cubicBezTo>
                  <a:cubicBezTo>
                    <a:pt x="76" y="0"/>
                    <a:pt x="76" y="0"/>
                    <a:pt x="76" y="0"/>
                  </a:cubicBezTo>
                  <a:cubicBezTo>
                    <a:pt x="90" y="0"/>
                    <a:pt x="90" y="0"/>
                    <a:pt x="90" y="0"/>
                  </a:cubicBezTo>
                  <a:cubicBezTo>
                    <a:pt x="90" y="5"/>
                    <a:pt x="90" y="5"/>
                    <a:pt x="90" y="5"/>
                  </a:cubicBezTo>
                  <a:close/>
                  <a:moveTo>
                    <a:pt x="90" y="40"/>
                  </a:moveTo>
                  <a:cubicBezTo>
                    <a:pt x="90" y="45"/>
                    <a:pt x="90" y="45"/>
                    <a:pt x="90" y="45"/>
                  </a:cubicBezTo>
                  <a:cubicBezTo>
                    <a:pt x="83" y="45"/>
                    <a:pt x="83" y="45"/>
                    <a:pt x="83" y="45"/>
                  </a:cubicBezTo>
                  <a:cubicBezTo>
                    <a:pt x="83" y="58"/>
                    <a:pt x="83" y="58"/>
                    <a:pt x="83" y="58"/>
                  </a:cubicBezTo>
                  <a:cubicBezTo>
                    <a:pt x="90" y="58"/>
                    <a:pt x="90" y="58"/>
                    <a:pt x="90" y="58"/>
                  </a:cubicBezTo>
                  <a:cubicBezTo>
                    <a:pt x="90" y="63"/>
                    <a:pt x="90" y="63"/>
                    <a:pt x="90" y="63"/>
                  </a:cubicBezTo>
                  <a:cubicBezTo>
                    <a:pt x="81" y="63"/>
                    <a:pt x="81" y="63"/>
                    <a:pt x="81" y="63"/>
                  </a:cubicBezTo>
                  <a:cubicBezTo>
                    <a:pt x="80" y="63"/>
                    <a:pt x="78" y="61"/>
                    <a:pt x="78" y="60"/>
                  </a:cubicBezTo>
                  <a:cubicBezTo>
                    <a:pt x="78" y="42"/>
                    <a:pt x="78" y="42"/>
                    <a:pt x="78" y="42"/>
                  </a:cubicBezTo>
                  <a:cubicBezTo>
                    <a:pt x="78" y="41"/>
                    <a:pt x="80" y="40"/>
                    <a:pt x="81" y="40"/>
                  </a:cubicBezTo>
                  <a:cubicBezTo>
                    <a:pt x="90" y="40"/>
                    <a:pt x="90" y="40"/>
                    <a:pt x="90" y="40"/>
                  </a:cubicBezTo>
                  <a:close/>
                  <a:moveTo>
                    <a:pt x="90" y="68"/>
                  </a:moveTo>
                  <a:cubicBezTo>
                    <a:pt x="90" y="72"/>
                    <a:pt x="90" y="72"/>
                    <a:pt x="90" y="72"/>
                  </a:cubicBezTo>
                  <a:cubicBezTo>
                    <a:pt x="76" y="72"/>
                    <a:pt x="76" y="72"/>
                    <a:pt x="76" y="72"/>
                  </a:cubicBezTo>
                  <a:cubicBezTo>
                    <a:pt x="76" y="68"/>
                    <a:pt x="76" y="68"/>
                    <a:pt x="76" y="68"/>
                  </a:cubicBezTo>
                  <a:cubicBezTo>
                    <a:pt x="90" y="68"/>
                    <a:pt x="90" y="68"/>
                    <a:pt x="90" y="68"/>
                  </a:cubicBezTo>
                  <a:close/>
                  <a:moveTo>
                    <a:pt x="90" y="85"/>
                  </a:moveTo>
                  <a:cubicBezTo>
                    <a:pt x="90" y="90"/>
                    <a:pt x="90" y="90"/>
                    <a:pt x="90" y="90"/>
                  </a:cubicBezTo>
                  <a:cubicBezTo>
                    <a:pt x="76" y="90"/>
                    <a:pt x="76" y="90"/>
                    <a:pt x="76" y="90"/>
                  </a:cubicBezTo>
                  <a:cubicBezTo>
                    <a:pt x="76" y="85"/>
                    <a:pt x="76" y="85"/>
                    <a:pt x="76" y="85"/>
                  </a:cubicBezTo>
                  <a:cubicBezTo>
                    <a:pt x="90" y="85"/>
                    <a:pt x="90" y="85"/>
                    <a:pt x="90" y="85"/>
                  </a:cubicBezTo>
                  <a:close/>
                  <a:moveTo>
                    <a:pt x="76" y="36"/>
                  </a:moveTo>
                  <a:cubicBezTo>
                    <a:pt x="76" y="31"/>
                    <a:pt x="76" y="31"/>
                    <a:pt x="76" y="31"/>
                  </a:cubicBezTo>
                  <a:cubicBezTo>
                    <a:pt x="83" y="31"/>
                    <a:pt x="83" y="31"/>
                    <a:pt x="83" y="31"/>
                  </a:cubicBezTo>
                  <a:cubicBezTo>
                    <a:pt x="83" y="18"/>
                    <a:pt x="83" y="18"/>
                    <a:pt x="83" y="18"/>
                  </a:cubicBezTo>
                  <a:cubicBezTo>
                    <a:pt x="76" y="18"/>
                    <a:pt x="76" y="18"/>
                    <a:pt x="76" y="18"/>
                  </a:cubicBezTo>
                  <a:cubicBezTo>
                    <a:pt x="76" y="14"/>
                    <a:pt x="76" y="14"/>
                    <a:pt x="76" y="14"/>
                  </a:cubicBezTo>
                  <a:cubicBezTo>
                    <a:pt x="85" y="14"/>
                    <a:pt x="85" y="14"/>
                    <a:pt x="85" y="14"/>
                  </a:cubicBezTo>
                  <a:cubicBezTo>
                    <a:pt x="87" y="14"/>
                    <a:pt x="88" y="15"/>
                    <a:pt x="88" y="16"/>
                  </a:cubicBezTo>
                  <a:cubicBezTo>
                    <a:pt x="88" y="34"/>
                    <a:pt x="88" y="34"/>
                    <a:pt x="88" y="34"/>
                  </a:cubicBezTo>
                  <a:cubicBezTo>
                    <a:pt x="88" y="35"/>
                    <a:pt x="87" y="36"/>
                    <a:pt x="85" y="36"/>
                  </a:cubicBezTo>
                  <a:lnTo>
                    <a:pt x="76" y="36"/>
                  </a:lnTo>
                  <a:close/>
                  <a:moveTo>
                    <a:pt x="63" y="94"/>
                  </a:moveTo>
                  <a:cubicBezTo>
                    <a:pt x="76" y="94"/>
                    <a:pt x="76" y="94"/>
                    <a:pt x="76" y="94"/>
                  </a:cubicBezTo>
                  <a:cubicBezTo>
                    <a:pt x="76" y="99"/>
                    <a:pt x="76" y="99"/>
                    <a:pt x="76" y="99"/>
                  </a:cubicBezTo>
                  <a:cubicBezTo>
                    <a:pt x="63" y="99"/>
                    <a:pt x="63" y="99"/>
                    <a:pt x="63" y="99"/>
                  </a:cubicBezTo>
                  <a:cubicBezTo>
                    <a:pt x="63" y="94"/>
                    <a:pt x="63" y="94"/>
                    <a:pt x="63" y="94"/>
                  </a:cubicBezTo>
                  <a:close/>
                  <a:moveTo>
                    <a:pt x="76" y="5"/>
                  </a:moveTo>
                  <a:cubicBezTo>
                    <a:pt x="63" y="5"/>
                    <a:pt x="63" y="5"/>
                    <a:pt x="63" y="5"/>
                  </a:cubicBezTo>
                  <a:cubicBezTo>
                    <a:pt x="63" y="0"/>
                    <a:pt x="63" y="0"/>
                    <a:pt x="63" y="0"/>
                  </a:cubicBezTo>
                  <a:cubicBezTo>
                    <a:pt x="76" y="0"/>
                    <a:pt x="76" y="0"/>
                    <a:pt x="76" y="0"/>
                  </a:cubicBezTo>
                  <a:cubicBezTo>
                    <a:pt x="76" y="5"/>
                    <a:pt x="76" y="5"/>
                    <a:pt x="76" y="5"/>
                  </a:cubicBezTo>
                  <a:close/>
                  <a:moveTo>
                    <a:pt x="76" y="14"/>
                  </a:moveTo>
                  <a:cubicBezTo>
                    <a:pt x="76" y="18"/>
                    <a:pt x="76" y="18"/>
                    <a:pt x="76" y="18"/>
                  </a:cubicBezTo>
                  <a:cubicBezTo>
                    <a:pt x="70" y="18"/>
                    <a:pt x="70" y="18"/>
                    <a:pt x="70" y="18"/>
                  </a:cubicBezTo>
                  <a:cubicBezTo>
                    <a:pt x="70" y="31"/>
                    <a:pt x="70" y="31"/>
                    <a:pt x="70" y="31"/>
                  </a:cubicBezTo>
                  <a:cubicBezTo>
                    <a:pt x="76" y="31"/>
                    <a:pt x="76" y="31"/>
                    <a:pt x="76" y="31"/>
                  </a:cubicBezTo>
                  <a:cubicBezTo>
                    <a:pt x="76" y="36"/>
                    <a:pt x="76" y="36"/>
                    <a:pt x="76" y="36"/>
                  </a:cubicBezTo>
                  <a:cubicBezTo>
                    <a:pt x="68" y="36"/>
                    <a:pt x="68" y="36"/>
                    <a:pt x="68" y="36"/>
                  </a:cubicBezTo>
                  <a:cubicBezTo>
                    <a:pt x="66" y="36"/>
                    <a:pt x="65" y="35"/>
                    <a:pt x="65" y="34"/>
                  </a:cubicBezTo>
                  <a:cubicBezTo>
                    <a:pt x="65" y="16"/>
                    <a:pt x="65" y="16"/>
                    <a:pt x="65" y="16"/>
                  </a:cubicBezTo>
                  <a:cubicBezTo>
                    <a:pt x="65" y="15"/>
                    <a:pt x="66" y="14"/>
                    <a:pt x="68" y="14"/>
                  </a:cubicBezTo>
                  <a:cubicBezTo>
                    <a:pt x="76" y="14"/>
                    <a:pt x="76" y="14"/>
                    <a:pt x="76" y="14"/>
                  </a:cubicBezTo>
                  <a:close/>
                  <a:moveTo>
                    <a:pt x="76" y="68"/>
                  </a:moveTo>
                  <a:cubicBezTo>
                    <a:pt x="76" y="72"/>
                    <a:pt x="76" y="72"/>
                    <a:pt x="76" y="72"/>
                  </a:cubicBezTo>
                  <a:cubicBezTo>
                    <a:pt x="63" y="72"/>
                    <a:pt x="63" y="72"/>
                    <a:pt x="63" y="72"/>
                  </a:cubicBezTo>
                  <a:cubicBezTo>
                    <a:pt x="63" y="68"/>
                    <a:pt x="63" y="68"/>
                    <a:pt x="63" y="68"/>
                  </a:cubicBezTo>
                  <a:cubicBezTo>
                    <a:pt x="76" y="68"/>
                    <a:pt x="76" y="68"/>
                    <a:pt x="76" y="68"/>
                  </a:cubicBezTo>
                  <a:close/>
                  <a:moveTo>
                    <a:pt x="76" y="85"/>
                  </a:moveTo>
                  <a:cubicBezTo>
                    <a:pt x="76" y="90"/>
                    <a:pt x="76" y="90"/>
                    <a:pt x="76" y="90"/>
                  </a:cubicBezTo>
                  <a:cubicBezTo>
                    <a:pt x="63" y="90"/>
                    <a:pt x="63" y="90"/>
                    <a:pt x="63" y="90"/>
                  </a:cubicBezTo>
                  <a:cubicBezTo>
                    <a:pt x="63" y="85"/>
                    <a:pt x="63" y="85"/>
                    <a:pt x="63" y="85"/>
                  </a:cubicBezTo>
                  <a:cubicBezTo>
                    <a:pt x="76" y="85"/>
                    <a:pt x="76" y="85"/>
                    <a:pt x="76" y="85"/>
                  </a:cubicBezTo>
                  <a:close/>
                  <a:moveTo>
                    <a:pt x="63" y="63"/>
                  </a:moveTo>
                  <a:cubicBezTo>
                    <a:pt x="63" y="58"/>
                    <a:pt x="63" y="58"/>
                    <a:pt x="63" y="58"/>
                  </a:cubicBezTo>
                  <a:cubicBezTo>
                    <a:pt x="70" y="58"/>
                    <a:pt x="70" y="58"/>
                    <a:pt x="70" y="58"/>
                  </a:cubicBezTo>
                  <a:cubicBezTo>
                    <a:pt x="70" y="45"/>
                    <a:pt x="70" y="45"/>
                    <a:pt x="70" y="45"/>
                  </a:cubicBezTo>
                  <a:cubicBezTo>
                    <a:pt x="63" y="45"/>
                    <a:pt x="63" y="45"/>
                    <a:pt x="63" y="45"/>
                  </a:cubicBezTo>
                  <a:cubicBezTo>
                    <a:pt x="63" y="40"/>
                    <a:pt x="63" y="40"/>
                    <a:pt x="63" y="40"/>
                  </a:cubicBezTo>
                  <a:cubicBezTo>
                    <a:pt x="72" y="40"/>
                    <a:pt x="72" y="40"/>
                    <a:pt x="72" y="40"/>
                  </a:cubicBezTo>
                  <a:cubicBezTo>
                    <a:pt x="73" y="40"/>
                    <a:pt x="74" y="41"/>
                    <a:pt x="74" y="42"/>
                  </a:cubicBezTo>
                  <a:cubicBezTo>
                    <a:pt x="74" y="60"/>
                    <a:pt x="74" y="60"/>
                    <a:pt x="74" y="60"/>
                  </a:cubicBezTo>
                  <a:cubicBezTo>
                    <a:pt x="74" y="61"/>
                    <a:pt x="73" y="63"/>
                    <a:pt x="72" y="63"/>
                  </a:cubicBezTo>
                  <a:lnTo>
                    <a:pt x="63" y="63"/>
                  </a:lnTo>
                  <a:close/>
                  <a:moveTo>
                    <a:pt x="50" y="94"/>
                  </a:moveTo>
                  <a:cubicBezTo>
                    <a:pt x="63" y="94"/>
                    <a:pt x="63" y="94"/>
                    <a:pt x="63" y="94"/>
                  </a:cubicBezTo>
                  <a:cubicBezTo>
                    <a:pt x="63" y="99"/>
                    <a:pt x="63" y="99"/>
                    <a:pt x="63" y="99"/>
                  </a:cubicBezTo>
                  <a:cubicBezTo>
                    <a:pt x="50" y="99"/>
                    <a:pt x="50" y="99"/>
                    <a:pt x="50" y="99"/>
                  </a:cubicBezTo>
                  <a:cubicBezTo>
                    <a:pt x="50" y="94"/>
                    <a:pt x="50" y="94"/>
                    <a:pt x="50" y="94"/>
                  </a:cubicBezTo>
                  <a:close/>
                  <a:moveTo>
                    <a:pt x="63" y="5"/>
                  </a:moveTo>
                  <a:cubicBezTo>
                    <a:pt x="50" y="5"/>
                    <a:pt x="50" y="5"/>
                    <a:pt x="50" y="5"/>
                  </a:cubicBezTo>
                  <a:cubicBezTo>
                    <a:pt x="50" y="0"/>
                    <a:pt x="50" y="0"/>
                    <a:pt x="50" y="0"/>
                  </a:cubicBezTo>
                  <a:cubicBezTo>
                    <a:pt x="63" y="0"/>
                    <a:pt x="63" y="0"/>
                    <a:pt x="63" y="0"/>
                  </a:cubicBezTo>
                  <a:cubicBezTo>
                    <a:pt x="63" y="5"/>
                    <a:pt x="63" y="5"/>
                    <a:pt x="63" y="5"/>
                  </a:cubicBezTo>
                  <a:close/>
                  <a:moveTo>
                    <a:pt x="63" y="40"/>
                  </a:moveTo>
                  <a:cubicBezTo>
                    <a:pt x="63" y="45"/>
                    <a:pt x="63" y="45"/>
                    <a:pt x="63" y="45"/>
                  </a:cubicBezTo>
                  <a:cubicBezTo>
                    <a:pt x="57" y="45"/>
                    <a:pt x="57" y="45"/>
                    <a:pt x="57" y="45"/>
                  </a:cubicBezTo>
                  <a:cubicBezTo>
                    <a:pt x="57" y="58"/>
                    <a:pt x="57" y="58"/>
                    <a:pt x="57" y="58"/>
                  </a:cubicBezTo>
                  <a:cubicBezTo>
                    <a:pt x="63" y="58"/>
                    <a:pt x="63" y="58"/>
                    <a:pt x="63" y="58"/>
                  </a:cubicBezTo>
                  <a:cubicBezTo>
                    <a:pt x="63" y="63"/>
                    <a:pt x="63" y="63"/>
                    <a:pt x="63" y="63"/>
                  </a:cubicBezTo>
                  <a:cubicBezTo>
                    <a:pt x="54" y="63"/>
                    <a:pt x="54" y="63"/>
                    <a:pt x="54" y="63"/>
                  </a:cubicBezTo>
                  <a:cubicBezTo>
                    <a:pt x="53" y="63"/>
                    <a:pt x="52" y="61"/>
                    <a:pt x="52" y="60"/>
                  </a:cubicBezTo>
                  <a:cubicBezTo>
                    <a:pt x="52" y="42"/>
                    <a:pt x="52" y="42"/>
                    <a:pt x="52" y="42"/>
                  </a:cubicBezTo>
                  <a:cubicBezTo>
                    <a:pt x="52" y="41"/>
                    <a:pt x="53" y="40"/>
                    <a:pt x="54" y="40"/>
                  </a:cubicBezTo>
                  <a:cubicBezTo>
                    <a:pt x="63" y="40"/>
                    <a:pt x="63" y="40"/>
                    <a:pt x="63" y="40"/>
                  </a:cubicBezTo>
                  <a:close/>
                  <a:moveTo>
                    <a:pt x="63" y="68"/>
                  </a:moveTo>
                  <a:cubicBezTo>
                    <a:pt x="63" y="72"/>
                    <a:pt x="63" y="72"/>
                    <a:pt x="63" y="72"/>
                  </a:cubicBezTo>
                  <a:cubicBezTo>
                    <a:pt x="50" y="72"/>
                    <a:pt x="50" y="72"/>
                    <a:pt x="50" y="72"/>
                  </a:cubicBezTo>
                  <a:cubicBezTo>
                    <a:pt x="50" y="68"/>
                    <a:pt x="50" y="68"/>
                    <a:pt x="50" y="68"/>
                  </a:cubicBezTo>
                  <a:cubicBezTo>
                    <a:pt x="63" y="68"/>
                    <a:pt x="63" y="68"/>
                    <a:pt x="63" y="68"/>
                  </a:cubicBezTo>
                  <a:close/>
                  <a:moveTo>
                    <a:pt x="63" y="85"/>
                  </a:moveTo>
                  <a:cubicBezTo>
                    <a:pt x="63" y="90"/>
                    <a:pt x="63" y="90"/>
                    <a:pt x="63" y="90"/>
                  </a:cubicBezTo>
                  <a:cubicBezTo>
                    <a:pt x="50" y="90"/>
                    <a:pt x="50" y="90"/>
                    <a:pt x="50" y="90"/>
                  </a:cubicBezTo>
                  <a:cubicBezTo>
                    <a:pt x="50" y="85"/>
                    <a:pt x="50" y="85"/>
                    <a:pt x="50" y="85"/>
                  </a:cubicBezTo>
                  <a:cubicBezTo>
                    <a:pt x="63" y="85"/>
                    <a:pt x="63" y="85"/>
                    <a:pt x="63" y="85"/>
                  </a:cubicBezTo>
                  <a:close/>
                  <a:moveTo>
                    <a:pt x="50" y="36"/>
                  </a:moveTo>
                  <a:cubicBezTo>
                    <a:pt x="50" y="31"/>
                    <a:pt x="50" y="31"/>
                    <a:pt x="50" y="31"/>
                  </a:cubicBezTo>
                  <a:cubicBezTo>
                    <a:pt x="56" y="31"/>
                    <a:pt x="56" y="31"/>
                    <a:pt x="56" y="31"/>
                  </a:cubicBezTo>
                  <a:cubicBezTo>
                    <a:pt x="56" y="18"/>
                    <a:pt x="56" y="18"/>
                    <a:pt x="56" y="18"/>
                  </a:cubicBezTo>
                  <a:cubicBezTo>
                    <a:pt x="50" y="18"/>
                    <a:pt x="50" y="18"/>
                    <a:pt x="50" y="18"/>
                  </a:cubicBezTo>
                  <a:cubicBezTo>
                    <a:pt x="50" y="14"/>
                    <a:pt x="50" y="14"/>
                    <a:pt x="50" y="14"/>
                  </a:cubicBezTo>
                  <a:cubicBezTo>
                    <a:pt x="59" y="14"/>
                    <a:pt x="59" y="14"/>
                    <a:pt x="59" y="14"/>
                  </a:cubicBezTo>
                  <a:cubicBezTo>
                    <a:pt x="60" y="14"/>
                    <a:pt x="61" y="15"/>
                    <a:pt x="61" y="16"/>
                  </a:cubicBezTo>
                  <a:cubicBezTo>
                    <a:pt x="61" y="34"/>
                    <a:pt x="61" y="34"/>
                    <a:pt x="61" y="34"/>
                  </a:cubicBezTo>
                  <a:cubicBezTo>
                    <a:pt x="61" y="35"/>
                    <a:pt x="60" y="36"/>
                    <a:pt x="59" y="36"/>
                  </a:cubicBezTo>
                  <a:lnTo>
                    <a:pt x="50" y="36"/>
                  </a:lnTo>
                  <a:close/>
                  <a:moveTo>
                    <a:pt x="37" y="94"/>
                  </a:moveTo>
                  <a:cubicBezTo>
                    <a:pt x="50" y="94"/>
                    <a:pt x="50" y="94"/>
                    <a:pt x="50" y="94"/>
                  </a:cubicBezTo>
                  <a:cubicBezTo>
                    <a:pt x="50" y="99"/>
                    <a:pt x="50" y="99"/>
                    <a:pt x="50" y="99"/>
                  </a:cubicBezTo>
                  <a:cubicBezTo>
                    <a:pt x="37" y="99"/>
                    <a:pt x="37" y="99"/>
                    <a:pt x="37" y="99"/>
                  </a:cubicBezTo>
                  <a:cubicBezTo>
                    <a:pt x="37" y="94"/>
                    <a:pt x="37" y="94"/>
                    <a:pt x="37" y="94"/>
                  </a:cubicBezTo>
                  <a:close/>
                  <a:moveTo>
                    <a:pt x="50" y="5"/>
                  </a:moveTo>
                  <a:cubicBezTo>
                    <a:pt x="37" y="5"/>
                    <a:pt x="37" y="5"/>
                    <a:pt x="37" y="5"/>
                  </a:cubicBezTo>
                  <a:cubicBezTo>
                    <a:pt x="37" y="0"/>
                    <a:pt x="37" y="0"/>
                    <a:pt x="37" y="0"/>
                  </a:cubicBezTo>
                  <a:cubicBezTo>
                    <a:pt x="50" y="0"/>
                    <a:pt x="50" y="0"/>
                    <a:pt x="50" y="0"/>
                  </a:cubicBezTo>
                  <a:cubicBezTo>
                    <a:pt x="50" y="5"/>
                    <a:pt x="50" y="5"/>
                    <a:pt x="50" y="5"/>
                  </a:cubicBezTo>
                  <a:close/>
                  <a:moveTo>
                    <a:pt x="50" y="14"/>
                  </a:moveTo>
                  <a:cubicBezTo>
                    <a:pt x="50" y="18"/>
                    <a:pt x="50" y="18"/>
                    <a:pt x="50" y="18"/>
                  </a:cubicBezTo>
                  <a:cubicBezTo>
                    <a:pt x="44" y="18"/>
                    <a:pt x="44" y="18"/>
                    <a:pt x="44" y="18"/>
                  </a:cubicBezTo>
                  <a:cubicBezTo>
                    <a:pt x="44" y="31"/>
                    <a:pt x="44" y="31"/>
                    <a:pt x="44" y="31"/>
                  </a:cubicBezTo>
                  <a:cubicBezTo>
                    <a:pt x="50" y="31"/>
                    <a:pt x="50" y="31"/>
                    <a:pt x="50" y="31"/>
                  </a:cubicBezTo>
                  <a:cubicBezTo>
                    <a:pt x="50" y="36"/>
                    <a:pt x="50" y="36"/>
                    <a:pt x="50" y="36"/>
                  </a:cubicBezTo>
                  <a:cubicBezTo>
                    <a:pt x="41" y="36"/>
                    <a:pt x="41" y="36"/>
                    <a:pt x="41" y="36"/>
                  </a:cubicBezTo>
                  <a:cubicBezTo>
                    <a:pt x="40" y="36"/>
                    <a:pt x="39" y="35"/>
                    <a:pt x="39" y="34"/>
                  </a:cubicBezTo>
                  <a:cubicBezTo>
                    <a:pt x="39" y="16"/>
                    <a:pt x="39" y="16"/>
                    <a:pt x="39" y="16"/>
                  </a:cubicBezTo>
                  <a:cubicBezTo>
                    <a:pt x="39" y="15"/>
                    <a:pt x="40" y="14"/>
                    <a:pt x="41" y="14"/>
                  </a:cubicBezTo>
                  <a:cubicBezTo>
                    <a:pt x="50" y="14"/>
                    <a:pt x="50" y="14"/>
                    <a:pt x="50" y="14"/>
                  </a:cubicBezTo>
                  <a:close/>
                  <a:moveTo>
                    <a:pt x="50" y="68"/>
                  </a:moveTo>
                  <a:cubicBezTo>
                    <a:pt x="50" y="72"/>
                    <a:pt x="50" y="72"/>
                    <a:pt x="50" y="72"/>
                  </a:cubicBezTo>
                  <a:cubicBezTo>
                    <a:pt x="39" y="72"/>
                    <a:pt x="39" y="72"/>
                    <a:pt x="39" y="72"/>
                  </a:cubicBezTo>
                  <a:cubicBezTo>
                    <a:pt x="39" y="85"/>
                    <a:pt x="39" y="85"/>
                    <a:pt x="39" y="85"/>
                  </a:cubicBezTo>
                  <a:cubicBezTo>
                    <a:pt x="50" y="85"/>
                    <a:pt x="50" y="85"/>
                    <a:pt x="50" y="85"/>
                  </a:cubicBezTo>
                  <a:cubicBezTo>
                    <a:pt x="50" y="90"/>
                    <a:pt x="50" y="90"/>
                    <a:pt x="50" y="90"/>
                  </a:cubicBezTo>
                  <a:cubicBezTo>
                    <a:pt x="37" y="90"/>
                    <a:pt x="37" y="90"/>
                    <a:pt x="37" y="90"/>
                  </a:cubicBezTo>
                  <a:cubicBezTo>
                    <a:pt x="37" y="68"/>
                    <a:pt x="37" y="68"/>
                    <a:pt x="37" y="68"/>
                  </a:cubicBezTo>
                  <a:cubicBezTo>
                    <a:pt x="50" y="68"/>
                    <a:pt x="50" y="68"/>
                    <a:pt x="50" y="68"/>
                  </a:cubicBezTo>
                  <a:close/>
                  <a:moveTo>
                    <a:pt x="37" y="63"/>
                  </a:moveTo>
                  <a:cubicBezTo>
                    <a:pt x="37" y="58"/>
                    <a:pt x="37" y="58"/>
                    <a:pt x="37" y="58"/>
                  </a:cubicBezTo>
                  <a:cubicBezTo>
                    <a:pt x="43" y="58"/>
                    <a:pt x="43" y="58"/>
                    <a:pt x="43" y="58"/>
                  </a:cubicBezTo>
                  <a:cubicBezTo>
                    <a:pt x="43" y="45"/>
                    <a:pt x="43" y="45"/>
                    <a:pt x="43" y="45"/>
                  </a:cubicBezTo>
                  <a:cubicBezTo>
                    <a:pt x="37" y="45"/>
                    <a:pt x="37" y="45"/>
                    <a:pt x="37" y="45"/>
                  </a:cubicBezTo>
                  <a:cubicBezTo>
                    <a:pt x="37" y="40"/>
                    <a:pt x="37" y="40"/>
                    <a:pt x="37" y="40"/>
                  </a:cubicBezTo>
                  <a:cubicBezTo>
                    <a:pt x="46" y="40"/>
                    <a:pt x="46" y="40"/>
                    <a:pt x="46" y="40"/>
                  </a:cubicBezTo>
                  <a:cubicBezTo>
                    <a:pt x="47" y="40"/>
                    <a:pt x="48" y="41"/>
                    <a:pt x="48" y="42"/>
                  </a:cubicBezTo>
                  <a:cubicBezTo>
                    <a:pt x="48" y="60"/>
                    <a:pt x="48" y="60"/>
                    <a:pt x="48" y="60"/>
                  </a:cubicBezTo>
                  <a:cubicBezTo>
                    <a:pt x="48" y="61"/>
                    <a:pt x="47" y="63"/>
                    <a:pt x="46" y="63"/>
                  </a:cubicBezTo>
                  <a:lnTo>
                    <a:pt x="37" y="63"/>
                  </a:lnTo>
                  <a:close/>
                  <a:moveTo>
                    <a:pt x="23" y="94"/>
                  </a:moveTo>
                  <a:cubicBezTo>
                    <a:pt x="37" y="94"/>
                    <a:pt x="37" y="94"/>
                    <a:pt x="37" y="94"/>
                  </a:cubicBezTo>
                  <a:cubicBezTo>
                    <a:pt x="37" y="99"/>
                    <a:pt x="37" y="99"/>
                    <a:pt x="37" y="99"/>
                  </a:cubicBezTo>
                  <a:cubicBezTo>
                    <a:pt x="23" y="99"/>
                    <a:pt x="23" y="99"/>
                    <a:pt x="23" y="99"/>
                  </a:cubicBezTo>
                  <a:cubicBezTo>
                    <a:pt x="23" y="94"/>
                    <a:pt x="23" y="94"/>
                    <a:pt x="23" y="94"/>
                  </a:cubicBezTo>
                  <a:close/>
                  <a:moveTo>
                    <a:pt x="37" y="5"/>
                  </a:moveTo>
                  <a:cubicBezTo>
                    <a:pt x="23" y="5"/>
                    <a:pt x="23" y="5"/>
                    <a:pt x="23" y="5"/>
                  </a:cubicBezTo>
                  <a:cubicBezTo>
                    <a:pt x="23" y="0"/>
                    <a:pt x="23" y="0"/>
                    <a:pt x="23" y="0"/>
                  </a:cubicBezTo>
                  <a:cubicBezTo>
                    <a:pt x="37" y="0"/>
                    <a:pt x="37" y="0"/>
                    <a:pt x="37" y="0"/>
                  </a:cubicBezTo>
                  <a:cubicBezTo>
                    <a:pt x="37" y="5"/>
                    <a:pt x="37" y="5"/>
                    <a:pt x="37" y="5"/>
                  </a:cubicBezTo>
                  <a:close/>
                  <a:moveTo>
                    <a:pt x="37" y="40"/>
                  </a:moveTo>
                  <a:cubicBezTo>
                    <a:pt x="37" y="45"/>
                    <a:pt x="37" y="45"/>
                    <a:pt x="37" y="45"/>
                  </a:cubicBezTo>
                  <a:cubicBezTo>
                    <a:pt x="30" y="45"/>
                    <a:pt x="30" y="45"/>
                    <a:pt x="30" y="45"/>
                  </a:cubicBezTo>
                  <a:cubicBezTo>
                    <a:pt x="30" y="58"/>
                    <a:pt x="30" y="58"/>
                    <a:pt x="30" y="58"/>
                  </a:cubicBezTo>
                  <a:cubicBezTo>
                    <a:pt x="37" y="58"/>
                    <a:pt x="37" y="58"/>
                    <a:pt x="37" y="58"/>
                  </a:cubicBezTo>
                  <a:cubicBezTo>
                    <a:pt x="37" y="63"/>
                    <a:pt x="37" y="63"/>
                    <a:pt x="37" y="63"/>
                  </a:cubicBezTo>
                  <a:cubicBezTo>
                    <a:pt x="28" y="63"/>
                    <a:pt x="28" y="63"/>
                    <a:pt x="28" y="63"/>
                  </a:cubicBezTo>
                  <a:cubicBezTo>
                    <a:pt x="27" y="63"/>
                    <a:pt x="25" y="61"/>
                    <a:pt x="25" y="60"/>
                  </a:cubicBezTo>
                  <a:cubicBezTo>
                    <a:pt x="25" y="42"/>
                    <a:pt x="25" y="42"/>
                    <a:pt x="25" y="42"/>
                  </a:cubicBezTo>
                  <a:cubicBezTo>
                    <a:pt x="25" y="41"/>
                    <a:pt x="27" y="40"/>
                    <a:pt x="28" y="40"/>
                  </a:cubicBezTo>
                  <a:cubicBezTo>
                    <a:pt x="37" y="40"/>
                    <a:pt x="37" y="40"/>
                    <a:pt x="37" y="40"/>
                  </a:cubicBezTo>
                  <a:close/>
                  <a:moveTo>
                    <a:pt x="37" y="68"/>
                  </a:moveTo>
                  <a:cubicBezTo>
                    <a:pt x="37" y="90"/>
                    <a:pt x="37" y="90"/>
                    <a:pt x="37" y="90"/>
                  </a:cubicBezTo>
                  <a:cubicBezTo>
                    <a:pt x="37" y="90"/>
                    <a:pt x="37" y="90"/>
                    <a:pt x="37" y="90"/>
                  </a:cubicBezTo>
                  <a:cubicBezTo>
                    <a:pt x="35" y="90"/>
                    <a:pt x="34" y="89"/>
                    <a:pt x="34" y="88"/>
                  </a:cubicBezTo>
                  <a:cubicBezTo>
                    <a:pt x="34" y="70"/>
                    <a:pt x="34" y="70"/>
                    <a:pt x="34" y="70"/>
                  </a:cubicBezTo>
                  <a:cubicBezTo>
                    <a:pt x="34" y="69"/>
                    <a:pt x="35" y="68"/>
                    <a:pt x="37" y="68"/>
                  </a:cubicBezTo>
                  <a:cubicBezTo>
                    <a:pt x="37" y="68"/>
                    <a:pt x="37" y="68"/>
                    <a:pt x="37" y="68"/>
                  </a:cubicBezTo>
                  <a:close/>
                  <a:moveTo>
                    <a:pt x="23" y="36"/>
                  </a:moveTo>
                  <a:cubicBezTo>
                    <a:pt x="23" y="31"/>
                    <a:pt x="23" y="31"/>
                    <a:pt x="23" y="31"/>
                  </a:cubicBezTo>
                  <a:cubicBezTo>
                    <a:pt x="30" y="31"/>
                    <a:pt x="30" y="31"/>
                    <a:pt x="30" y="31"/>
                  </a:cubicBezTo>
                  <a:cubicBezTo>
                    <a:pt x="30" y="18"/>
                    <a:pt x="30" y="18"/>
                    <a:pt x="30" y="18"/>
                  </a:cubicBezTo>
                  <a:cubicBezTo>
                    <a:pt x="23" y="18"/>
                    <a:pt x="23" y="18"/>
                    <a:pt x="23" y="18"/>
                  </a:cubicBezTo>
                  <a:cubicBezTo>
                    <a:pt x="23" y="14"/>
                    <a:pt x="23" y="14"/>
                    <a:pt x="23" y="14"/>
                  </a:cubicBezTo>
                  <a:cubicBezTo>
                    <a:pt x="32" y="14"/>
                    <a:pt x="32" y="14"/>
                    <a:pt x="32" y="14"/>
                  </a:cubicBezTo>
                  <a:cubicBezTo>
                    <a:pt x="34" y="14"/>
                    <a:pt x="35" y="15"/>
                    <a:pt x="35" y="16"/>
                  </a:cubicBezTo>
                  <a:cubicBezTo>
                    <a:pt x="35" y="34"/>
                    <a:pt x="35" y="34"/>
                    <a:pt x="35" y="34"/>
                  </a:cubicBezTo>
                  <a:cubicBezTo>
                    <a:pt x="35" y="35"/>
                    <a:pt x="34" y="36"/>
                    <a:pt x="32" y="36"/>
                  </a:cubicBezTo>
                  <a:lnTo>
                    <a:pt x="23" y="36"/>
                  </a:lnTo>
                  <a:close/>
                  <a:moveTo>
                    <a:pt x="5" y="94"/>
                  </a:moveTo>
                  <a:cubicBezTo>
                    <a:pt x="23" y="94"/>
                    <a:pt x="23" y="94"/>
                    <a:pt x="23" y="94"/>
                  </a:cubicBezTo>
                  <a:cubicBezTo>
                    <a:pt x="23" y="99"/>
                    <a:pt x="23" y="99"/>
                    <a:pt x="23" y="99"/>
                  </a:cubicBezTo>
                  <a:cubicBezTo>
                    <a:pt x="2" y="99"/>
                    <a:pt x="2" y="99"/>
                    <a:pt x="2" y="99"/>
                  </a:cubicBezTo>
                  <a:cubicBezTo>
                    <a:pt x="1" y="99"/>
                    <a:pt x="0" y="98"/>
                    <a:pt x="0" y="97"/>
                  </a:cubicBezTo>
                  <a:cubicBezTo>
                    <a:pt x="0" y="3"/>
                    <a:pt x="0" y="3"/>
                    <a:pt x="0" y="3"/>
                  </a:cubicBezTo>
                  <a:cubicBezTo>
                    <a:pt x="0" y="1"/>
                    <a:pt x="1" y="0"/>
                    <a:pt x="2" y="0"/>
                  </a:cubicBezTo>
                  <a:cubicBezTo>
                    <a:pt x="23" y="0"/>
                    <a:pt x="23" y="0"/>
                    <a:pt x="23" y="0"/>
                  </a:cubicBezTo>
                  <a:cubicBezTo>
                    <a:pt x="23" y="5"/>
                    <a:pt x="23" y="5"/>
                    <a:pt x="23" y="5"/>
                  </a:cubicBezTo>
                  <a:cubicBezTo>
                    <a:pt x="5" y="5"/>
                    <a:pt x="5" y="5"/>
                    <a:pt x="5" y="5"/>
                  </a:cubicBezTo>
                  <a:cubicBezTo>
                    <a:pt x="5" y="94"/>
                    <a:pt x="5" y="94"/>
                    <a:pt x="5" y="94"/>
                  </a:cubicBezTo>
                  <a:close/>
                  <a:moveTo>
                    <a:pt x="23" y="14"/>
                  </a:moveTo>
                  <a:cubicBezTo>
                    <a:pt x="15" y="14"/>
                    <a:pt x="15" y="14"/>
                    <a:pt x="15" y="14"/>
                  </a:cubicBezTo>
                  <a:cubicBezTo>
                    <a:pt x="13" y="14"/>
                    <a:pt x="12" y="15"/>
                    <a:pt x="12" y="16"/>
                  </a:cubicBezTo>
                  <a:cubicBezTo>
                    <a:pt x="12" y="34"/>
                    <a:pt x="12" y="34"/>
                    <a:pt x="12" y="34"/>
                  </a:cubicBezTo>
                  <a:cubicBezTo>
                    <a:pt x="12" y="35"/>
                    <a:pt x="13" y="36"/>
                    <a:pt x="15" y="36"/>
                  </a:cubicBezTo>
                  <a:cubicBezTo>
                    <a:pt x="23" y="36"/>
                    <a:pt x="23" y="36"/>
                    <a:pt x="23" y="36"/>
                  </a:cubicBezTo>
                  <a:cubicBezTo>
                    <a:pt x="23" y="31"/>
                    <a:pt x="23" y="31"/>
                    <a:pt x="23" y="31"/>
                  </a:cubicBezTo>
                  <a:cubicBezTo>
                    <a:pt x="17" y="31"/>
                    <a:pt x="17" y="31"/>
                    <a:pt x="17" y="31"/>
                  </a:cubicBezTo>
                  <a:cubicBezTo>
                    <a:pt x="17" y="18"/>
                    <a:pt x="17" y="18"/>
                    <a:pt x="17" y="18"/>
                  </a:cubicBezTo>
                  <a:cubicBezTo>
                    <a:pt x="23" y="18"/>
                    <a:pt x="23" y="18"/>
                    <a:pt x="23" y="18"/>
                  </a:cubicBezTo>
                  <a:lnTo>
                    <a:pt x="23" y="14"/>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 name="Freeform 105"/>
            <p:cNvSpPr>
              <a:spLocks noEditPoints="1"/>
            </p:cNvSpPr>
            <p:nvPr/>
          </p:nvSpPr>
          <p:spPr bwMode="auto">
            <a:xfrm>
              <a:off x="5736135" y="4503446"/>
              <a:ext cx="141685" cy="309563"/>
            </a:xfrm>
            <a:custGeom>
              <a:avLst/>
              <a:gdLst>
                <a:gd name="T0" fmla="*/ 75 w 84"/>
                <a:gd name="T1" fmla="*/ 31 h 183"/>
                <a:gd name="T2" fmla="*/ 55 w 84"/>
                <a:gd name="T3" fmla="*/ 28 h 183"/>
                <a:gd name="T4" fmla="*/ 57 w 84"/>
                <a:gd name="T5" fmla="*/ 18 h 183"/>
                <a:gd name="T6" fmla="*/ 78 w 84"/>
                <a:gd name="T7" fmla="*/ 12 h 183"/>
                <a:gd name="T8" fmla="*/ 77 w 84"/>
                <a:gd name="T9" fmla="*/ 6 h 183"/>
                <a:gd name="T10" fmla="*/ 51 w 84"/>
                <a:gd name="T11" fmla="*/ 10 h 183"/>
                <a:gd name="T12" fmla="*/ 72 w 84"/>
                <a:gd name="T13" fmla="*/ 1 h 183"/>
                <a:gd name="T14" fmla="*/ 83 w 84"/>
                <a:gd name="T15" fmla="*/ 8 h 183"/>
                <a:gd name="T16" fmla="*/ 76 w 84"/>
                <a:gd name="T17" fmla="*/ 19 h 183"/>
                <a:gd name="T18" fmla="*/ 78 w 84"/>
                <a:gd name="T19" fmla="*/ 26 h 183"/>
                <a:gd name="T20" fmla="*/ 78 w 84"/>
                <a:gd name="T21" fmla="*/ 183 h 183"/>
                <a:gd name="T22" fmla="*/ 51 w 84"/>
                <a:gd name="T23" fmla="*/ 167 h 183"/>
                <a:gd name="T24" fmla="*/ 65 w 84"/>
                <a:gd name="T25" fmla="*/ 60 h 183"/>
                <a:gd name="T26" fmla="*/ 57 w 84"/>
                <a:gd name="T27" fmla="*/ 58 h 183"/>
                <a:gd name="T28" fmla="*/ 55 w 84"/>
                <a:gd name="T29" fmla="*/ 95 h 183"/>
                <a:gd name="T30" fmla="*/ 51 w 84"/>
                <a:gd name="T31" fmla="*/ 99 h 183"/>
                <a:gd name="T32" fmla="*/ 51 w 84"/>
                <a:gd name="T33" fmla="*/ 99 h 183"/>
                <a:gd name="T34" fmla="*/ 52 w 84"/>
                <a:gd name="T35" fmla="*/ 104 h 183"/>
                <a:gd name="T36" fmla="*/ 60 w 84"/>
                <a:gd name="T37" fmla="*/ 95 h 183"/>
                <a:gd name="T38" fmla="*/ 60 w 84"/>
                <a:gd name="T39" fmla="*/ 63 h 183"/>
                <a:gd name="T40" fmla="*/ 51 w 84"/>
                <a:gd name="T41" fmla="*/ 167 h 183"/>
                <a:gd name="T42" fmla="*/ 46 w 84"/>
                <a:gd name="T43" fmla="*/ 17 h 183"/>
                <a:gd name="T44" fmla="*/ 44 w 84"/>
                <a:gd name="T45" fmla="*/ 31 h 183"/>
                <a:gd name="T46" fmla="*/ 42 w 84"/>
                <a:gd name="T47" fmla="*/ 12 h 183"/>
                <a:gd name="T48" fmla="*/ 50 w 84"/>
                <a:gd name="T49" fmla="*/ 6 h 183"/>
                <a:gd name="T50" fmla="*/ 51 w 84"/>
                <a:gd name="T51" fmla="*/ 11 h 183"/>
                <a:gd name="T52" fmla="*/ 42 w 84"/>
                <a:gd name="T53" fmla="*/ 178 h 183"/>
                <a:gd name="T54" fmla="*/ 42 w 84"/>
                <a:gd name="T55" fmla="*/ 183 h 183"/>
                <a:gd name="T56" fmla="*/ 51 w 84"/>
                <a:gd name="T57" fmla="*/ 99 h 183"/>
                <a:gd name="T58" fmla="*/ 51 w 84"/>
                <a:gd name="T59" fmla="*/ 104 h 183"/>
                <a:gd name="T60" fmla="*/ 44 w 84"/>
                <a:gd name="T61" fmla="*/ 102 h 183"/>
                <a:gd name="T62" fmla="*/ 44 w 84"/>
                <a:gd name="T63" fmla="*/ 58 h 183"/>
                <a:gd name="T64" fmla="*/ 46 w 84"/>
                <a:gd name="T65" fmla="*/ 84 h 183"/>
                <a:gd name="T66" fmla="*/ 47 w 84"/>
                <a:gd name="T67" fmla="*/ 98 h 183"/>
                <a:gd name="T68" fmla="*/ 51 w 84"/>
                <a:gd name="T69" fmla="*/ 99 h 183"/>
                <a:gd name="T70" fmla="*/ 51 w 84"/>
                <a:gd name="T71" fmla="*/ 162 h 183"/>
                <a:gd name="T72" fmla="*/ 42 w 84"/>
                <a:gd name="T73" fmla="*/ 162 h 183"/>
                <a:gd name="T74" fmla="*/ 5 w 84"/>
                <a:gd name="T75" fmla="*/ 31 h 183"/>
                <a:gd name="T76" fmla="*/ 42 w 84"/>
                <a:gd name="T77" fmla="*/ 183 h 183"/>
                <a:gd name="T78" fmla="*/ 0 w 84"/>
                <a:gd name="T79" fmla="*/ 29 h 183"/>
                <a:gd name="T80" fmla="*/ 41 w 84"/>
                <a:gd name="T81" fmla="*/ 17 h 183"/>
                <a:gd name="T82" fmla="*/ 42 w 84"/>
                <a:gd name="T83" fmla="*/ 12 h 183"/>
                <a:gd name="T84" fmla="*/ 18 w 84"/>
                <a:gd name="T85" fmla="*/ 58 h 183"/>
                <a:gd name="T86" fmla="*/ 18 w 84"/>
                <a:gd name="T87" fmla="*/ 167 h 183"/>
                <a:gd name="T88" fmla="*/ 20 w 84"/>
                <a:gd name="T89" fmla="*/ 162 h 183"/>
                <a:gd name="T90" fmla="*/ 41 w 84"/>
                <a:gd name="T91" fmla="*/ 84 h 183"/>
                <a:gd name="T92" fmla="*/ 42 w 84"/>
                <a:gd name="T93"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83">
                  <a:moveTo>
                    <a:pt x="51" y="178"/>
                  </a:moveTo>
                  <a:cubicBezTo>
                    <a:pt x="75" y="178"/>
                    <a:pt x="75" y="178"/>
                    <a:pt x="75" y="178"/>
                  </a:cubicBezTo>
                  <a:cubicBezTo>
                    <a:pt x="75" y="31"/>
                    <a:pt x="75" y="31"/>
                    <a:pt x="75" y="31"/>
                  </a:cubicBezTo>
                  <a:cubicBezTo>
                    <a:pt x="57" y="31"/>
                    <a:pt x="57" y="31"/>
                    <a:pt x="57" y="31"/>
                  </a:cubicBezTo>
                  <a:cubicBezTo>
                    <a:pt x="56" y="31"/>
                    <a:pt x="55" y="30"/>
                    <a:pt x="55" y="29"/>
                  </a:cubicBezTo>
                  <a:cubicBezTo>
                    <a:pt x="55" y="28"/>
                    <a:pt x="55" y="28"/>
                    <a:pt x="55" y="28"/>
                  </a:cubicBezTo>
                  <a:cubicBezTo>
                    <a:pt x="55" y="21"/>
                    <a:pt x="55" y="21"/>
                    <a:pt x="55" y="21"/>
                  </a:cubicBezTo>
                  <a:cubicBezTo>
                    <a:pt x="55" y="20"/>
                    <a:pt x="56" y="19"/>
                    <a:pt x="57" y="18"/>
                  </a:cubicBezTo>
                  <a:cubicBezTo>
                    <a:pt x="57" y="18"/>
                    <a:pt x="57" y="18"/>
                    <a:pt x="57" y="18"/>
                  </a:cubicBezTo>
                  <a:cubicBezTo>
                    <a:pt x="75" y="14"/>
                    <a:pt x="75" y="14"/>
                    <a:pt x="75" y="14"/>
                  </a:cubicBezTo>
                  <a:cubicBezTo>
                    <a:pt x="75" y="14"/>
                    <a:pt x="75" y="14"/>
                    <a:pt x="75" y="14"/>
                  </a:cubicBezTo>
                  <a:cubicBezTo>
                    <a:pt x="76" y="14"/>
                    <a:pt x="77" y="13"/>
                    <a:pt x="78" y="12"/>
                  </a:cubicBezTo>
                  <a:cubicBezTo>
                    <a:pt x="79" y="11"/>
                    <a:pt x="79" y="10"/>
                    <a:pt x="79" y="9"/>
                  </a:cubicBezTo>
                  <a:cubicBezTo>
                    <a:pt x="79" y="9"/>
                    <a:pt x="79" y="9"/>
                    <a:pt x="79" y="9"/>
                  </a:cubicBezTo>
                  <a:cubicBezTo>
                    <a:pt x="78" y="8"/>
                    <a:pt x="78" y="7"/>
                    <a:pt x="77" y="6"/>
                  </a:cubicBezTo>
                  <a:cubicBezTo>
                    <a:pt x="76" y="5"/>
                    <a:pt x="74" y="5"/>
                    <a:pt x="73" y="5"/>
                  </a:cubicBezTo>
                  <a:cubicBezTo>
                    <a:pt x="73" y="5"/>
                    <a:pt x="73" y="5"/>
                    <a:pt x="73" y="5"/>
                  </a:cubicBezTo>
                  <a:cubicBezTo>
                    <a:pt x="51" y="10"/>
                    <a:pt x="51" y="10"/>
                    <a:pt x="51" y="10"/>
                  </a:cubicBezTo>
                  <a:cubicBezTo>
                    <a:pt x="51" y="5"/>
                    <a:pt x="51" y="5"/>
                    <a:pt x="51" y="5"/>
                  </a:cubicBezTo>
                  <a:cubicBezTo>
                    <a:pt x="72" y="1"/>
                    <a:pt x="72" y="1"/>
                    <a:pt x="72" y="1"/>
                  </a:cubicBezTo>
                  <a:cubicBezTo>
                    <a:pt x="72" y="1"/>
                    <a:pt x="72" y="1"/>
                    <a:pt x="72" y="1"/>
                  </a:cubicBezTo>
                  <a:cubicBezTo>
                    <a:pt x="75" y="0"/>
                    <a:pt x="77" y="1"/>
                    <a:pt x="79" y="2"/>
                  </a:cubicBezTo>
                  <a:cubicBezTo>
                    <a:pt x="81" y="3"/>
                    <a:pt x="83" y="5"/>
                    <a:pt x="83" y="8"/>
                  </a:cubicBezTo>
                  <a:cubicBezTo>
                    <a:pt x="83" y="8"/>
                    <a:pt x="83" y="8"/>
                    <a:pt x="83" y="8"/>
                  </a:cubicBezTo>
                  <a:cubicBezTo>
                    <a:pt x="84" y="10"/>
                    <a:pt x="83" y="13"/>
                    <a:pt x="82" y="15"/>
                  </a:cubicBezTo>
                  <a:cubicBezTo>
                    <a:pt x="81" y="17"/>
                    <a:pt x="79" y="18"/>
                    <a:pt x="76" y="19"/>
                  </a:cubicBezTo>
                  <a:cubicBezTo>
                    <a:pt x="76" y="19"/>
                    <a:pt x="76" y="19"/>
                    <a:pt x="76" y="19"/>
                  </a:cubicBezTo>
                  <a:cubicBezTo>
                    <a:pt x="60" y="23"/>
                    <a:pt x="60" y="23"/>
                    <a:pt x="60" y="23"/>
                  </a:cubicBezTo>
                  <a:cubicBezTo>
                    <a:pt x="60" y="26"/>
                    <a:pt x="60" y="26"/>
                    <a:pt x="60" y="26"/>
                  </a:cubicBezTo>
                  <a:cubicBezTo>
                    <a:pt x="78" y="26"/>
                    <a:pt x="78" y="26"/>
                    <a:pt x="78" y="26"/>
                  </a:cubicBezTo>
                  <a:cubicBezTo>
                    <a:pt x="79" y="26"/>
                    <a:pt x="80" y="27"/>
                    <a:pt x="80" y="29"/>
                  </a:cubicBezTo>
                  <a:cubicBezTo>
                    <a:pt x="80" y="180"/>
                    <a:pt x="80" y="180"/>
                    <a:pt x="80" y="180"/>
                  </a:cubicBezTo>
                  <a:cubicBezTo>
                    <a:pt x="80" y="182"/>
                    <a:pt x="79" y="183"/>
                    <a:pt x="78" y="183"/>
                  </a:cubicBezTo>
                  <a:cubicBezTo>
                    <a:pt x="51" y="183"/>
                    <a:pt x="51" y="183"/>
                    <a:pt x="51" y="183"/>
                  </a:cubicBezTo>
                  <a:cubicBezTo>
                    <a:pt x="51" y="178"/>
                    <a:pt x="51" y="178"/>
                    <a:pt x="51" y="178"/>
                  </a:cubicBezTo>
                  <a:close/>
                  <a:moveTo>
                    <a:pt x="51" y="167"/>
                  </a:moveTo>
                  <a:cubicBezTo>
                    <a:pt x="62" y="167"/>
                    <a:pt x="62" y="167"/>
                    <a:pt x="62" y="167"/>
                  </a:cubicBezTo>
                  <a:cubicBezTo>
                    <a:pt x="64" y="167"/>
                    <a:pt x="65" y="166"/>
                    <a:pt x="65" y="164"/>
                  </a:cubicBezTo>
                  <a:cubicBezTo>
                    <a:pt x="65" y="60"/>
                    <a:pt x="65" y="60"/>
                    <a:pt x="65" y="60"/>
                  </a:cubicBezTo>
                  <a:cubicBezTo>
                    <a:pt x="65" y="59"/>
                    <a:pt x="64" y="58"/>
                    <a:pt x="62" y="58"/>
                  </a:cubicBezTo>
                  <a:cubicBezTo>
                    <a:pt x="57" y="58"/>
                    <a:pt x="57" y="58"/>
                    <a:pt x="57" y="58"/>
                  </a:cubicBezTo>
                  <a:cubicBezTo>
                    <a:pt x="57" y="58"/>
                    <a:pt x="57" y="58"/>
                    <a:pt x="57" y="58"/>
                  </a:cubicBezTo>
                  <a:cubicBezTo>
                    <a:pt x="56" y="58"/>
                    <a:pt x="55" y="59"/>
                    <a:pt x="55" y="60"/>
                  </a:cubicBezTo>
                  <a:cubicBezTo>
                    <a:pt x="55" y="95"/>
                    <a:pt x="55" y="95"/>
                    <a:pt x="55" y="95"/>
                  </a:cubicBezTo>
                  <a:cubicBezTo>
                    <a:pt x="55" y="95"/>
                    <a:pt x="55" y="95"/>
                    <a:pt x="55" y="95"/>
                  </a:cubicBezTo>
                  <a:cubicBezTo>
                    <a:pt x="55" y="96"/>
                    <a:pt x="55" y="97"/>
                    <a:pt x="54" y="98"/>
                  </a:cubicBezTo>
                  <a:cubicBezTo>
                    <a:pt x="53" y="99"/>
                    <a:pt x="53" y="99"/>
                    <a:pt x="52" y="99"/>
                  </a:cubicBezTo>
                  <a:cubicBezTo>
                    <a:pt x="51" y="99"/>
                    <a:pt x="51" y="99"/>
                    <a:pt x="51" y="99"/>
                  </a:cubicBezTo>
                  <a:cubicBezTo>
                    <a:pt x="51" y="99"/>
                    <a:pt x="51" y="99"/>
                    <a:pt x="51" y="99"/>
                  </a:cubicBezTo>
                  <a:cubicBezTo>
                    <a:pt x="51" y="99"/>
                    <a:pt x="51" y="99"/>
                    <a:pt x="52" y="99"/>
                  </a:cubicBezTo>
                  <a:cubicBezTo>
                    <a:pt x="51" y="99"/>
                    <a:pt x="51" y="99"/>
                    <a:pt x="51" y="99"/>
                  </a:cubicBezTo>
                  <a:cubicBezTo>
                    <a:pt x="51" y="104"/>
                    <a:pt x="51" y="104"/>
                    <a:pt x="51" y="104"/>
                  </a:cubicBezTo>
                  <a:cubicBezTo>
                    <a:pt x="52" y="104"/>
                    <a:pt x="52" y="104"/>
                    <a:pt x="52" y="104"/>
                  </a:cubicBezTo>
                  <a:cubicBezTo>
                    <a:pt x="52" y="104"/>
                    <a:pt x="52" y="104"/>
                    <a:pt x="52" y="104"/>
                  </a:cubicBezTo>
                  <a:cubicBezTo>
                    <a:pt x="52" y="104"/>
                    <a:pt x="52" y="104"/>
                    <a:pt x="53" y="104"/>
                  </a:cubicBezTo>
                  <a:cubicBezTo>
                    <a:pt x="55" y="104"/>
                    <a:pt x="57" y="102"/>
                    <a:pt x="58" y="101"/>
                  </a:cubicBezTo>
                  <a:cubicBezTo>
                    <a:pt x="59" y="99"/>
                    <a:pt x="60" y="97"/>
                    <a:pt x="60" y="95"/>
                  </a:cubicBezTo>
                  <a:cubicBezTo>
                    <a:pt x="60" y="95"/>
                    <a:pt x="60" y="95"/>
                    <a:pt x="60" y="95"/>
                  </a:cubicBezTo>
                  <a:cubicBezTo>
                    <a:pt x="60" y="63"/>
                    <a:pt x="60" y="63"/>
                    <a:pt x="60" y="63"/>
                  </a:cubicBezTo>
                  <a:cubicBezTo>
                    <a:pt x="60" y="63"/>
                    <a:pt x="60" y="63"/>
                    <a:pt x="60" y="63"/>
                  </a:cubicBezTo>
                  <a:cubicBezTo>
                    <a:pt x="60" y="162"/>
                    <a:pt x="60" y="162"/>
                    <a:pt x="60" y="162"/>
                  </a:cubicBezTo>
                  <a:cubicBezTo>
                    <a:pt x="51" y="162"/>
                    <a:pt x="51" y="162"/>
                    <a:pt x="51" y="162"/>
                  </a:cubicBezTo>
                  <a:lnTo>
                    <a:pt x="51" y="167"/>
                  </a:lnTo>
                  <a:close/>
                  <a:moveTo>
                    <a:pt x="47" y="12"/>
                  </a:moveTo>
                  <a:cubicBezTo>
                    <a:pt x="46" y="14"/>
                    <a:pt x="46" y="15"/>
                    <a:pt x="46" y="17"/>
                  </a:cubicBezTo>
                  <a:cubicBezTo>
                    <a:pt x="46" y="17"/>
                    <a:pt x="46" y="17"/>
                    <a:pt x="46" y="17"/>
                  </a:cubicBezTo>
                  <a:cubicBezTo>
                    <a:pt x="46" y="17"/>
                    <a:pt x="46" y="17"/>
                    <a:pt x="46" y="17"/>
                  </a:cubicBezTo>
                  <a:cubicBezTo>
                    <a:pt x="46" y="29"/>
                    <a:pt x="46" y="29"/>
                    <a:pt x="46" y="29"/>
                  </a:cubicBezTo>
                  <a:cubicBezTo>
                    <a:pt x="46" y="30"/>
                    <a:pt x="45" y="31"/>
                    <a:pt x="44" y="31"/>
                  </a:cubicBezTo>
                  <a:cubicBezTo>
                    <a:pt x="44" y="31"/>
                    <a:pt x="44" y="31"/>
                    <a:pt x="44" y="31"/>
                  </a:cubicBezTo>
                  <a:cubicBezTo>
                    <a:pt x="42" y="31"/>
                    <a:pt x="42" y="31"/>
                    <a:pt x="42" y="31"/>
                  </a:cubicBezTo>
                  <a:cubicBezTo>
                    <a:pt x="42" y="12"/>
                    <a:pt x="42" y="12"/>
                    <a:pt x="42" y="12"/>
                  </a:cubicBezTo>
                  <a:cubicBezTo>
                    <a:pt x="42" y="11"/>
                    <a:pt x="43" y="10"/>
                    <a:pt x="43" y="9"/>
                  </a:cubicBezTo>
                  <a:cubicBezTo>
                    <a:pt x="44" y="8"/>
                    <a:pt x="45" y="7"/>
                    <a:pt x="46" y="7"/>
                  </a:cubicBezTo>
                  <a:cubicBezTo>
                    <a:pt x="47" y="6"/>
                    <a:pt x="49" y="6"/>
                    <a:pt x="50" y="6"/>
                  </a:cubicBezTo>
                  <a:cubicBezTo>
                    <a:pt x="51" y="5"/>
                    <a:pt x="51" y="5"/>
                    <a:pt x="51" y="5"/>
                  </a:cubicBezTo>
                  <a:cubicBezTo>
                    <a:pt x="51" y="10"/>
                    <a:pt x="51" y="10"/>
                    <a:pt x="51" y="10"/>
                  </a:cubicBezTo>
                  <a:cubicBezTo>
                    <a:pt x="51" y="11"/>
                    <a:pt x="51" y="11"/>
                    <a:pt x="51" y="11"/>
                  </a:cubicBezTo>
                  <a:cubicBezTo>
                    <a:pt x="50" y="11"/>
                    <a:pt x="49" y="11"/>
                    <a:pt x="48" y="11"/>
                  </a:cubicBezTo>
                  <a:cubicBezTo>
                    <a:pt x="48" y="12"/>
                    <a:pt x="47" y="12"/>
                    <a:pt x="47" y="12"/>
                  </a:cubicBezTo>
                  <a:close/>
                  <a:moveTo>
                    <a:pt x="42" y="178"/>
                  </a:moveTo>
                  <a:cubicBezTo>
                    <a:pt x="51" y="178"/>
                    <a:pt x="51" y="178"/>
                    <a:pt x="51" y="178"/>
                  </a:cubicBezTo>
                  <a:cubicBezTo>
                    <a:pt x="51" y="183"/>
                    <a:pt x="51" y="183"/>
                    <a:pt x="51" y="183"/>
                  </a:cubicBezTo>
                  <a:cubicBezTo>
                    <a:pt x="42" y="183"/>
                    <a:pt x="42" y="183"/>
                    <a:pt x="42" y="183"/>
                  </a:cubicBezTo>
                  <a:cubicBezTo>
                    <a:pt x="42" y="178"/>
                    <a:pt x="42" y="178"/>
                    <a:pt x="42" y="178"/>
                  </a:cubicBezTo>
                  <a:close/>
                  <a:moveTo>
                    <a:pt x="51" y="99"/>
                  </a:moveTo>
                  <a:cubicBezTo>
                    <a:pt x="51" y="99"/>
                    <a:pt x="51" y="99"/>
                    <a:pt x="51" y="99"/>
                  </a:cubicBezTo>
                  <a:cubicBezTo>
                    <a:pt x="51" y="99"/>
                    <a:pt x="51" y="99"/>
                    <a:pt x="51" y="99"/>
                  </a:cubicBezTo>
                  <a:cubicBezTo>
                    <a:pt x="51" y="99"/>
                    <a:pt x="51" y="99"/>
                    <a:pt x="51" y="99"/>
                  </a:cubicBezTo>
                  <a:cubicBezTo>
                    <a:pt x="51" y="104"/>
                    <a:pt x="51" y="104"/>
                    <a:pt x="51" y="104"/>
                  </a:cubicBezTo>
                  <a:cubicBezTo>
                    <a:pt x="51" y="104"/>
                    <a:pt x="51" y="104"/>
                    <a:pt x="51" y="104"/>
                  </a:cubicBezTo>
                  <a:cubicBezTo>
                    <a:pt x="48" y="104"/>
                    <a:pt x="46" y="103"/>
                    <a:pt x="44" y="102"/>
                  </a:cubicBezTo>
                  <a:cubicBezTo>
                    <a:pt x="44" y="102"/>
                    <a:pt x="44" y="102"/>
                    <a:pt x="44" y="102"/>
                  </a:cubicBezTo>
                  <a:cubicBezTo>
                    <a:pt x="43" y="101"/>
                    <a:pt x="42" y="100"/>
                    <a:pt x="42" y="98"/>
                  </a:cubicBezTo>
                  <a:cubicBezTo>
                    <a:pt x="42" y="58"/>
                    <a:pt x="42" y="58"/>
                    <a:pt x="42" y="58"/>
                  </a:cubicBezTo>
                  <a:cubicBezTo>
                    <a:pt x="44" y="58"/>
                    <a:pt x="44" y="58"/>
                    <a:pt x="44" y="58"/>
                  </a:cubicBezTo>
                  <a:cubicBezTo>
                    <a:pt x="45" y="58"/>
                    <a:pt x="46" y="59"/>
                    <a:pt x="46" y="60"/>
                  </a:cubicBezTo>
                  <a:cubicBezTo>
                    <a:pt x="46" y="60"/>
                    <a:pt x="46" y="60"/>
                    <a:pt x="46" y="60"/>
                  </a:cubicBezTo>
                  <a:cubicBezTo>
                    <a:pt x="46" y="84"/>
                    <a:pt x="46" y="84"/>
                    <a:pt x="46" y="84"/>
                  </a:cubicBezTo>
                  <a:cubicBezTo>
                    <a:pt x="46" y="95"/>
                    <a:pt x="46" y="95"/>
                    <a:pt x="46" y="95"/>
                  </a:cubicBezTo>
                  <a:cubicBezTo>
                    <a:pt x="46" y="96"/>
                    <a:pt x="46" y="97"/>
                    <a:pt x="47" y="98"/>
                  </a:cubicBezTo>
                  <a:cubicBezTo>
                    <a:pt x="47" y="98"/>
                    <a:pt x="47" y="98"/>
                    <a:pt x="47" y="98"/>
                  </a:cubicBezTo>
                  <a:cubicBezTo>
                    <a:pt x="47" y="98"/>
                    <a:pt x="47" y="98"/>
                    <a:pt x="47" y="98"/>
                  </a:cubicBezTo>
                  <a:cubicBezTo>
                    <a:pt x="48" y="99"/>
                    <a:pt x="49" y="99"/>
                    <a:pt x="51" y="99"/>
                  </a:cubicBezTo>
                  <a:cubicBezTo>
                    <a:pt x="51" y="99"/>
                    <a:pt x="51" y="99"/>
                    <a:pt x="51" y="99"/>
                  </a:cubicBezTo>
                  <a:cubicBezTo>
                    <a:pt x="51" y="99"/>
                    <a:pt x="51" y="99"/>
                    <a:pt x="51" y="99"/>
                  </a:cubicBezTo>
                  <a:cubicBezTo>
                    <a:pt x="51" y="99"/>
                    <a:pt x="51" y="99"/>
                    <a:pt x="51" y="99"/>
                  </a:cubicBezTo>
                  <a:close/>
                  <a:moveTo>
                    <a:pt x="51" y="162"/>
                  </a:moveTo>
                  <a:cubicBezTo>
                    <a:pt x="51" y="167"/>
                    <a:pt x="51" y="167"/>
                    <a:pt x="51" y="167"/>
                  </a:cubicBezTo>
                  <a:cubicBezTo>
                    <a:pt x="42" y="167"/>
                    <a:pt x="42" y="167"/>
                    <a:pt x="42" y="167"/>
                  </a:cubicBezTo>
                  <a:cubicBezTo>
                    <a:pt x="42" y="162"/>
                    <a:pt x="42" y="162"/>
                    <a:pt x="42" y="162"/>
                  </a:cubicBezTo>
                  <a:lnTo>
                    <a:pt x="51" y="162"/>
                  </a:lnTo>
                  <a:close/>
                  <a:moveTo>
                    <a:pt x="42" y="31"/>
                  </a:moveTo>
                  <a:cubicBezTo>
                    <a:pt x="5" y="31"/>
                    <a:pt x="5" y="31"/>
                    <a:pt x="5" y="31"/>
                  </a:cubicBezTo>
                  <a:cubicBezTo>
                    <a:pt x="5" y="178"/>
                    <a:pt x="5" y="178"/>
                    <a:pt x="5" y="178"/>
                  </a:cubicBezTo>
                  <a:cubicBezTo>
                    <a:pt x="42" y="178"/>
                    <a:pt x="42" y="178"/>
                    <a:pt x="42" y="178"/>
                  </a:cubicBezTo>
                  <a:cubicBezTo>
                    <a:pt x="42" y="183"/>
                    <a:pt x="42" y="183"/>
                    <a:pt x="42" y="183"/>
                  </a:cubicBezTo>
                  <a:cubicBezTo>
                    <a:pt x="3" y="183"/>
                    <a:pt x="3" y="183"/>
                    <a:pt x="3" y="183"/>
                  </a:cubicBezTo>
                  <a:cubicBezTo>
                    <a:pt x="1" y="183"/>
                    <a:pt x="0" y="182"/>
                    <a:pt x="0" y="180"/>
                  </a:cubicBezTo>
                  <a:cubicBezTo>
                    <a:pt x="0" y="29"/>
                    <a:pt x="0" y="29"/>
                    <a:pt x="0" y="29"/>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4"/>
                    <a:pt x="42" y="12"/>
                  </a:cubicBezTo>
                  <a:cubicBezTo>
                    <a:pt x="42" y="31"/>
                    <a:pt x="42" y="31"/>
                    <a:pt x="42" y="31"/>
                  </a:cubicBezTo>
                  <a:close/>
                  <a:moveTo>
                    <a:pt x="42" y="58"/>
                  </a:moveTo>
                  <a:cubicBezTo>
                    <a:pt x="18" y="58"/>
                    <a:pt x="18" y="58"/>
                    <a:pt x="18" y="58"/>
                  </a:cubicBezTo>
                  <a:cubicBezTo>
                    <a:pt x="17" y="58"/>
                    <a:pt x="16" y="59"/>
                    <a:pt x="16" y="60"/>
                  </a:cubicBezTo>
                  <a:cubicBezTo>
                    <a:pt x="16" y="164"/>
                    <a:pt x="16" y="164"/>
                    <a:pt x="16" y="164"/>
                  </a:cubicBezTo>
                  <a:cubicBezTo>
                    <a:pt x="16" y="166"/>
                    <a:pt x="17" y="167"/>
                    <a:pt x="18" y="167"/>
                  </a:cubicBezTo>
                  <a:cubicBezTo>
                    <a:pt x="42" y="167"/>
                    <a:pt x="42" y="167"/>
                    <a:pt x="42" y="167"/>
                  </a:cubicBezTo>
                  <a:cubicBezTo>
                    <a:pt x="42" y="162"/>
                    <a:pt x="42" y="162"/>
                    <a:pt x="42" y="162"/>
                  </a:cubicBezTo>
                  <a:cubicBezTo>
                    <a:pt x="20" y="162"/>
                    <a:pt x="20" y="162"/>
                    <a:pt x="20" y="162"/>
                  </a:cubicBezTo>
                  <a:cubicBezTo>
                    <a:pt x="20" y="63"/>
                    <a:pt x="20" y="63"/>
                    <a:pt x="20" y="63"/>
                  </a:cubicBezTo>
                  <a:cubicBezTo>
                    <a:pt x="41" y="63"/>
                    <a:pt x="41" y="63"/>
                    <a:pt x="41" y="63"/>
                  </a:cubicBezTo>
                  <a:cubicBezTo>
                    <a:pt x="41" y="84"/>
                    <a:pt x="41" y="84"/>
                    <a:pt x="41" y="84"/>
                  </a:cubicBezTo>
                  <a:cubicBezTo>
                    <a:pt x="41" y="95"/>
                    <a:pt x="41" y="95"/>
                    <a:pt x="41" y="95"/>
                  </a:cubicBezTo>
                  <a:cubicBezTo>
                    <a:pt x="41" y="96"/>
                    <a:pt x="41" y="97"/>
                    <a:pt x="42" y="98"/>
                  </a:cubicBezTo>
                  <a:lnTo>
                    <a:pt x="42" y="58"/>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3" name="Freeform 150"/>
            <p:cNvSpPr>
              <a:spLocks noEditPoints="1"/>
            </p:cNvSpPr>
            <p:nvPr/>
          </p:nvSpPr>
          <p:spPr bwMode="auto">
            <a:xfrm>
              <a:off x="4831260" y="3885512"/>
              <a:ext cx="245269" cy="64294"/>
            </a:xfrm>
            <a:custGeom>
              <a:avLst/>
              <a:gdLst>
                <a:gd name="T0" fmla="*/ 130 w 145"/>
                <a:gd name="T1" fmla="*/ 25 h 38"/>
                <a:gd name="T2" fmla="*/ 73 w 145"/>
                <a:gd name="T3" fmla="*/ 25 h 38"/>
                <a:gd name="T4" fmla="*/ 73 w 145"/>
                <a:gd name="T5" fmla="*/ 20 h 38"/>
                <a:gd name="T6" fmla="*/ 128 w 145"/>
                <a:gd name="T7" fmla="*/ 20 h 38"/>
                <a:gd name="T8" fmla="*/ 128 w 145"/>
                <a:gd name="T9" fmla="*/ 2 h 38"/>
                <a:gd name="T10" fmla="*/ 130 w 145"/>
                <a:gd name="T11" fmla="*/ 0 h 38"/>
                <a:gd name="T12" fmla="*/ 143 w 145"/>
                <a:gd name="T13" fmla="*/ 0 h 38"/>
                <a:gd name="T14" fmla="*/ 145 w 145"/>
                <a:gd name="T15" fmla="*/ 2 h 38"/>
                <a:gd name="T16" fmla="*/ 145 w 145"/>
                <a:gd name="T17" fmla="*/ 36 h 38"/>
                <a:gd name="T18" fmla="*/ 143 w 145"/>
                <a:gd name="T19" fmla="*/ 38 h 38"/>
                <a:gd name="T20" fmla="*/ 73 w 145"/>
                <a:gd name="T21" fmla="*/ 38 h 38"/>
                <a:gd name="T22" fmla="*/ 73 w 145"/>
                <a:gd name="T23" fmla="*/ 33 h 38"/>
                <a:gd name="T24" fmla="*/ 141 w 145"/>
                <a:gd name="T25" fmla="*/ 33 h 38"/>
                <a:gd name="T26" fmla="*/ 141 w 145"/>
                <a:gd name="T27" fmla="*/ 4 h 38"/>
                <a:gd name="T28" fmla="*/ 132 w 145"/>
                <a:gd name="T29" fmla="*/ 4 h 38"/>
                <a:gd name="T30" fmla="*/ 132 w 145"/>
                <a:gd name="T31" fmla="*/ 23 h 38"/>
                <a:gd name="T32" fmla="*/ 130 w 145"/>
                <a:gd name="T33" fmla="*/ 25 h 38"/>
                <a:gd name="T34" fmla="*/ 73 w 145"/>
                <a:gd name="T35" fmla="*/ 25 h 38"/>
                <a:gd name="T36" fmla="*/ 15 w 145"/>
                <a:gd name="T37" fmla="*/ 25 h 38"/>
                <a:gd name="T38" fmla="*/ 13 w 145"/>
                <a:gd name="T39" fmla="*/ 23 h 38"/>
                <a:gd name="T40" fmla="*/ 13 w 145"/>
                <a:gd name="T41" fmla="*/ 5 h 38"/>
                <a:gd name="T42" fmla="*/ 4 w 145"/>
                <a:gd name="T43" fmla="*/ 5 h 38"/>
                <a:gd name="T44" fmla="*/ 4 w 145"/>
                <a:gd name="T45" fmla="*/ 33 h 38"/>
                <a:gd name="T46" fmla="*/ 73 w 145"/>
                <a:gd name="T47" fmla="*/ 33 h 38"/>
                <a:gd name="T48" fmla="*/ 73 w 145"/>
                <a:gd name="T49" fmla="*/ 38 h 38"/>
                <a:gd name="T50" fmla="*/ 2 w 145"/>
                <a:gd name="T51" fmla="*/ 38 h 38"/>
                <a:gd name="T52" fmla="*/ 0 w 145"/>
                <a:gd name="T53" fmla="*/ 36 h 38"/>
                <a:gd name="T54" fmla="*/ 0 w 145"/>
                <a:gd name="T55" fmla="*/ 2 h 38"/>
                <a:gd name="T56" fmla="*/ 2 w 145"/>
                <a:gd name="T57" fmla="*/ 0 h 38"/>
                <a:gd name="T58" fmla="*/ 15 w 145"/>
                <a:gd name="T59" fmla="*/ 0 h 38"/>
                <a:gd name="T60" fmla="*/ 17 w 145"/>
                <a:gd name="T61" fmla="*/ 2 h 38"/>
                <a:gd name="T62" fmla="*/ 17 w 145"/>
                <a:gd name="T63" fmla="*/ 20 h 38"/>
                <a:gd name="T64" fmla="*/ 73 w 145"/>
                <a:gd name="T65" fmla="*/ 20 h 38"/>
                <a:gd name="T66" fmla="*/ 73 w 145"/>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38">
                  <a:moveTo>
                    <a:pt x="130" y="25"/>
                  </a:moveTo>
                  <a:cubicBezTo>
                    <a:pt x="73" y="25"/>
                    <a:pt x="73" y="25"/>
                    <a:pt x="73" y="25"/>
                  </a:cubicBezTo>
                  <a:cubicBezTo>
                    <a:pt x="73" y="20"/>
                    <a:pt x="73" y="20"/>
                    <a:pt x="73" y="20"/>
                  </a:cubicBezTo>
                  <a:cubicBezTo>
                    <a:pt x="128" y="20"/>
                    <a:pt x="128" y="20"/>
                    <a:pt x="128" y="20"/>
                  </a:cubicBezTo>
                  <a:cubicBezTo>
                    <a:pt x="128" y="2"/>
                    <a:pt x="128" y="2"/>
                    <a:pt x="128" y="2"/>
                  </a:cubicBezTo>
                  <a:cubicBezTo>
                    <a:pt x="128" y="1"/>
                    <a:pt x="129" y="0"/>
                    <a:pt x="130" y="0"/>
                  </a:cubicBezTo>
                  <a:cubicBezTo>
                    <a:pt x="143" y="0"/>
                    <a:pt x="143" y="0"/>
                    <a:pt x="143" y="0"/>
                  </a:cubicBezTo>
                  <a:cubicBezTo>
                    <a:pt x="144" y="0"/>
                    <a:pt x="145" y="1"/>
                    <a:pt x="145" y="2"/>
                  </a:cubicBezTo>
                  <a:cubicBezTo>
                    <a:pt x="145" y="36"/>
                    <a:pt x="145" y="36"/>
                    <a:pt x="145" y="36"/>
                  </a:cubicBezTo>
                  <a:cubicBezTo>
                    <a:pt x="145" y="37"/>
                    <a:pt x="144" y="38"/>
                    <a:pt x="143" y="38"/>
                  </a:cubicBezTo>
                  <a:cubicBezTo>
                    <a:pt x="73" y="38"/>
                    <a:pt x="73" y="38"/>
                    <a:pt x="73" y="38"/>
                  </a:cubicBezTo>
                  <a:cubicBezTo>
                    <a:pt x="73" y="33"/>
                    <a:pt x="73" y="33"/>
                    <a:pt x="73" y="33"/>
                  </a:cubicBezTo>
                  <a:cubicBezTo>
                    <a:pt x="141" y="33"/>
                    <a:pt x="141" y="33"/>
                    <a:pt x="141" y="33"/>
                  </a:cubicBezTo>
                  <a:cubicBezTo>
                    <a:pt x="141" y="4"/>
                    <a:pt x="141" y="4"/>
                    <a:pt x="141" y="4"/>
                  </a:cubicBezTo>
                  <a:cubicBezTo>
                    <a:pt x="132" y="4"/>
                    <a:pt x="132" y="4"/>
                    <a:pt x="132" y="4"/>
                  </a:cubicBezTo>
                  <a:cubicBezTo>
                    <a:pt x="132" y="23"/>
                    <a:pt x="132" y="23"/>
                    <a:pt x="132" y="23"/>
                  </a:cubicBezTo>
                  <a:cubicBezTo>
                    <a:pt x="132" y="24"/>
                    <a:pt x="131" y="25"/>
                    <a:pt x="130" y="25"/>
                  </a:cubicBezTo>
                  <a:close/>
                  <a:moveTo>
                    <a:pt x="73" y="25"/>
                  </a:moveTo>
                  <a:cubicBezTo>
                    <a:pt x="15" y="25"/>
                    <a:pt x="15" y="25"/>
                    <a:pt x="15" y="25"/>
                  </a:cubicBezTo>
                  <a:cubicBezTo>
                    <a:pt x="14" y="25"/>
                    <a:pt x="13" y="24"/>
                    <a:pt x="13" y="23"/>
                  </a:cubicBezTo>
                  <a:cubicBezTo>
                    <a:pt x="13" y="5"/>
                    <a:pt x="13" y="5"/>
                    <a:pt x="13" y="5"/>
                  </a:cubicBezTo>
                  <a:cubicBezTo>
                    <a:pt x="4" y="5"/>
                    <a:pt x="4" y="5"/>
                    <a:pt x="4" y="5"/>
                  </a:cubicBezTo>
                  <a:cubicBezTo>
                    <a:pt x="4" y="33"/>
                    <a:pt x="4" y="33"/>
                    <a:pt x="4" y="33"/>
                  </a:cubicBezTo>
                  <a:cubicBezTo>
                    <a:pt x="73" y="33"/>
                    <a:pt x="73" y="33"/>
                    <a:pt x="73" y="33"/>
                  </a:cubicBezTo>
                  <a:cubicBezTo>
                    <a:pt x="73" y="38"/>
                    <a:pt x="73" y="38"/>
                    <a:pt x="73" y="38"/>
                  </a:cubicBezTo>
                  <a:cubicBezTo>
                    <a:pt x="2" y="38"/>
                    <a:pt x="2" y="38"/>
                    <a:pt x="2" y="38"/>
                  </a:cubicBezTo>
                  <a:cubicBezTo>
                    <a:pt x="1" y="38"/>
                    <a:pt x="0" y="37"/>
                    <a:pt x="0" y="36"/>
                  </a:cubicBezTo>
                  <a:cubicBezTo>
                    <a:pt x="0" y="2"/>
                    <a:pt x="0" y="2"/>
                    <a:pt x="0" y="2"/>
                  </a:cubicBezTo>
                  <a:cubicBezTo>
                    <a:pt x="0" y="1"/>
                    <a:pt x="1" y="0"/>
                    <a:pt x="2" y="0"/>
                  </a:cubicBezTo>
                  <a:cubicBezTo>
                    <a:pt x="15" y="0"/>
                    <a:pt x="15" y="0"/>
                    <a:pt x="15" y="0"/>
                  </a:cubicBezTo>
                  <a:cubicBezTo>
                    <a:pt x="16" y="0"/>
                    <a:pt x="17" y="1"/>
                    <a:pt x="17" y="2"/>
                  </a:cubicBezTo>
                  <a:cubicBezTo>
                    <a:pt x="17" y="20"/>
                    <a:pt x="17" y="20"/>
                    <a:pt x="17" y="20"/>
                  </a:cubicBezTo>
                  <a:cubicBezTo>
                    <a:pt x="73" y="20"/>
                    <a:pt x="73" y="20"/>
                    <a:pt x="73" y="20"/>
                  </a:cubicBezTo>
                  <a:lnTo>
                    <a:pt x="73" y="25"/>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4" name="Freeform 151"/>
            <p:cNvSpPr>
              <a:spLocks noEditPoints="1"/>
            </p:cNvSpPr>
            <p:nvPr/>
          </p:nvSpPr>
          <p:spPr bwMode="auto">
            <a:xfrm>
              <a:off x="4863407" y="3716444"/>
              <a:ext cx="184547" cy="196454"/>
            </a:xfrm>
            <a:custGeom>
              <a:avLst/>
              <a:gdLst>
                <a:gd name="T0" fmla="*/ 55 w 109"/>
                <a:gd name="T1" fmla="*/ 111 h 116"/>
                <a:gd name="T2" fmla="*/ 86 w 109"/>
                <a:gd name="T3" fmla="*/ 111 h 116"/>
                <a:gd name="T4" fmla="*/ 86 w 109"/>
                <a:gd name="T5" fmla="*/ 67 h 116"/>
                <a:gd name="T6" fmla="*/ 89 w 109"/>
                <a:gd name="T7" fmla="*/ 64 h 116"/>
                <a:gd name="T8" fmla="*/ 102 w 109"/>
                <a:gd name="T9" fmla="*/ 64 h 116"/>
                <a:gd name="T10" fmla="*/ 55 w 109"/>
                <a:gd name="T11" fmla="*/ 6 h 116"/>
                <a:gd name="T12" fmla="*/ 55 w 109"/>
                <a:gd name="T13" fmla="*/ 6 h 116"/>
                <a:gd name="T14" fmla="*/ 55 w 109"/>
                <a:gd name="T15" fmla="*/ 0 h 116"/>
                <a:gd name="T16" fmla="*/ 57 w 109"/>
                <a:gd name="T17" fmla="*/ 1 h 116"/>
                <a:gd name="T18" fmla="*/ 109 w 109"/>
                <a:gd name="T19" fmla="*/ 65 h 116"/>
                <a:gd name="T20" fmla="*/ 109 w 109"/>
                <a:gd name="T21" fmla="*/ 67 h 116"/>
                <a:gd name="T22" fmla="*/ 107 w 109"/>
                <a:gd name="T23" fmla="*/ 69 h 116"/>
                <a:gd name="T24" fmla="*/ 91 w 109"/>
                <a:gd name="T25" fmla="*/ 69 h 116"/>
                <a:gd name="T26" fmla="*/ 91 w 109"/>
                <a:gd name="T27" fmla="*/ 113 h 116"/>
                <a:gd name="T28" fmla="*/ 89 w 109"/>
                <a:gd name="T29" fmla="*/ 116 h 116"/>
                <a:gd name="T30" fmla="*/ 55 w 109"/>
                <a:gd name="T31" fmla="*/ 116 h 116"/>
                <a:gd name="T32" fmla="*/ 55 w 109"/>
                <a:gd name="T33" fmla="*/ 111 h 116"/>
                <a:gd name="T34" fmla="*/ 23 w 109"/>
                <a:gd name="T35" fmla="*/ 67 h 116"/>
                <a:gd name="T36" fmla="*/ 23 w 109"/>
                <a:gd name="T37" fmla="*/ 111 h 116"/>
                <a:gd name="T38" fmla="*/ 55 w 109"/>
                <a:gd name="T39" fmla="*/ 111 h 116"/>
                <a:gd name="T40" fmla="*/ 55 w 109"/>
                <a:gd name="T41" fmla="*/ 116 h 116"/>
                <a:gd name="T42" fmla="*/ 21 w 109"/>
                <a:gd name="T43" fmla="*/ 116 h 116"/>
                <a:gd name="T44" fmla="*/ 19 w 109"/>
                <a:gd name="T45" fmla="*/ 113 h 116"/>
                <a:gd name="T46" fmla="*/ 19 w 109"/>
                <a:gd name="T47" fmla="*/ 69 h 116"/>
                <a:gd name="T48" fmla="*/ 3 w 109"/>
                <a:gd name="T49" fmla="*/ 69 h 116"/>
                <a:gd name="T50" fmla="*/ 3 w 109"/>
                <a:gd name="T51" fmla="*/ 69 h 116"/>
                <a:gd name="T52" fmla="*/ 1 w 109"/>
                <a:gd name="T53" fmla="*/ 69 h 116"/>
                <a:gd name="T54" fmla="*/ 1 w 109"/>
                <a:gd name="T55" fmla="*/ 65 h 116"/>
                <a:gd name="T56" fmla="*/ 53 w 109"/>
                <a:gd name="T57" fmla="*/ 1 h 116"/>
                <a:gd name="T58" fmla="*/ 53 w 109"/>
                <a:gd name="T59" fmla="*/ 0 h 116"/>
                <a:gd name="T60" fmla="*/ 55 w 109"/>
                <a:gd name="T61" fmla="*/ 0 h 116"/>
                <a:gd name="T62" fmla="*/ 55 w 109"/>
                <a:gd name="T63" fmla="*/ 6 h 116"/>
                <a:gd name="T64" fmla="*/ 8 w 109"/>
                <a:gd name="T65" fmla="*/ 64 h 116"/>
                <a:gd name="T66" fmla="*/ 21 w 109"/>
                <a:gd name="T67" fmla="*/ 64 h 116"/>
                <a:gd name="T68" fmla="*/ 23 w 109"/>
                <a:gd name="T69" fmla="*/ 6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16">
                  <a:moveTo>
                    <a:pt x="55" y="111"/>
                  </a:moveTo>
                  <a:cubicBezTo>
                    <a:pt x="86" y="111"/>
                    <a:pt x="86" y="111"/>
                    <a:pt x="86" y="111"/>
                  </a:cubicBezTo>
                  <a:cubicBezTo>
                    <a:pt x="86" y="67"/>
                    <a:pt x="86" y="67"/>
                    <a:pt x="86" y="67"/>
                  </a:cubicBezTo>
                  <a:cubicBezTo>
                    <a:pt x="86" y="65"/>
                    <a:pt x="88" y="64"/>
                    <a:pt x="89" y="64"/>
                  </a:cubicBezTo>
                  <a:cubicBezTo>
                    <a:pt x="102" y="64"/>
                    <a:pt x="102" y="64"/>
                    <a:pt x="102" y="64"/>
                  </a:cubicBezTo>
                  <a:cubicBezTo>
                    <a:pt x="55" y="6"/>
                    <a:pt x="55" y="6"/>
                    <a:pt x="55" y="6"/>
                  </a:cubicBezTo>
                  <a:cubicBezTo>
                    <a:pt x="55" y="6"/>
                    <a:pt x="55" y="6"/>
                    <a:pt x="55" y="6"/>
                  </a:cubicBezTo>
                  <a:cubicBezTo>
                    <a:pt x="55" y="0"/>
                    <a:pt x="55" y="0"/>
                    <a:pt x="55" y="0"/>
                  </a:cubicBezTo>
                  <a:cubicBezTo>
                    <a:pt x="56" y="0"/>
                    <a:pt x="56" y="0"/>
                    <a:pt x="57" y="1"/>
                  </a:cubicBezTo>
                  <a:cubicBezTo>
                    <a:pt x="109" y="65"/>
                    <a:pt x="109" y="65"/>
                    <a:pt x="109" y="65"/>
                  </a:cubicBezTo>
                  <a:cubicBezTo>
                    <a:pt x="109" y="65"/>
                    <a:pt x="109" y="66"/>
                    <a:pt x="109" y="67"/>
                  </a:cubicBezTo>
                  <a:cubicBezTo>
                    <a:pt x="109" y="68"/>
                    <a:pt x="108" y="69"/>
                    <a:pt x="107" y="69"/>
                  </a:cubicBezTo>
                  <a:cubicBezTo>
                    <a:pt x="91" y="69"/>
                    <a:pt x="91" y="69"/>
                    <a:pt x="91" y="69"/>
                  </a:cubicBezTo>
                  <a:cubicBezTo>
                    <a:pt x="91" y="113"/>
                    <a:pt x="91" y="113"/>
                    <a:pt x="91" y="113"/>
                  </a:cubicBezTo>
                  <a:cubicBezTo>
                    <a:pt x="91" y="115"/>
                    <a:pt x="90" y="116"/>
                    <a:pt x="89" y="116"/>
                  </a:cubicBezTo>
                  <a:cubicBezTo>
                    <a:pt x="55" y="116"/>
                    <a:pt x="55" y="116"/>
                    <a:pt x="55" y="116"/>
                  </a:cubicBezTo>
                  <a:lnTo>
                    <a:pt x="55" y="111"/>
                  </a:lnTo>
                  <a:close/>
                  <a:moveTo>
                    <a:pt x="23" y="67"/>
                  </a:moveTo>
                  <a:cubicBezTo>
                    <a:pt x="23" y="111"/>
                    <a:pt x="23" y="111"/>
                    <a:pt x="23" y="111"/>
                  </a:cubicBezTo>
                  <a:cubicBezTo>
                    <a:pt x="55" y="111"/>
                    <a:pt x="55" y="111"/>
                    <a:pt x="55" y="111"/>
                  </a:cubicBezTo>
                  <a:cubicBezTo>
                    <a:pt x="55" y="116"/>
                    <a:pt x="55" y="116"/>
                    <a:pt x="55" y="116"/>
                  </a:cubicBezTo>
                  <a:cubicBezTo>
                    <a:pt x="21" y="116"/>
                    <a:pt x="21" y="116"/>
                    <a:pt x="21" y="116"/>
                  </a:cubicBezTo>
                  <a:cubicBezTo>
                    <a:pt x="20" y="116"/>
                    <a:pt x="19" y="115"/>
                    <a:pt x="19" y="113"/>
                  </a:cubicBezTo>
                  <a:cubicBezTo>
                    <a:pt x="19" y="69"/>
                    <a:pt x="19" y="69"/>
                    <a:pt x="19" y="69"/>
                  </a:cubicBezTo>
                  <a:cubicBezTo>
                    <a:pt x="3" y="69"/>
                    <a:pt x="3" y="69"/>
                    <a:pt x="3" y="69"/>
                  </a:cubicBezTo>
                  <a:cubicBezTo>
                    <a:pt x="3" y="69"/>
                    <a:pt x="3" y="69"/>
                    <a:pt x="3" y="69"/>
                  </a:cubicBezTo>
                  <a:cubicBezTo>
                    <a:pt x="2" y="69"/>
                    <a:pt x="2" y="69"/>
                    <a:pt x="1" y="69"/>
                  </a:cubicBezTo>
                  <a:cubicBezTo>
                    <a:pt x="0" y="68"/>
                    <a:pt x="0" y="66"/>
                    <a:pt x="1" y="65"/>
                  </a:cubicBezTo>
                  <a:cubicBezTo>
                    <a:pt x="53" y="1"/>
                    <a:pt x="53" y="1"/>
                    <a:pt x="53" y="1"/>
                  </a:cubicBezTo>
                  <a:cubicBezTo>
                    <a:pt x="53" y="0"/>
                    <a:pt x="53" y="0"/>
                    <a:pt x="53" y="0"/>
                  </a:cubicBezTo>
                  <a:cubicBezTo>
                    <a:pt x="54" y="0"/>
                    <a:pt x="54" y="0"/>
                    <a:pt x="55" y="0"/>
                  </a:cubicBezTo>
                  <a:cubicBezTo>
                    <a:pt x="55" y="6"/>
                    <a:pt x="55" y="6"/>
                    <a:pt x="55" y="6"/>
                  </a:cubicBezTo>
                  <a:cubicBezTo>
                    <a:pt x="8" y="64"/>
                    <a:pt x="8" y="64"/>
                    <a:pt x="8" y="64"/>
                  </a:cubicBezTo>
                  <a:cubicBezTo>
                    <a:pt x="21" y="64"/>
                    <a:pt x="21" y="64"/>
                    <a:pt x="21" y="64"/>
                  </a:cubicBezTo>
                  <a:cubicBezTo>
                    <a:pt x="22" y="64"/>
                    <a:pt x="23" y="65"/>
                    <a:pt x="23" y="67"/>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5" name="Freeform 162"/>
            <p:cNvSpPr>
              <a:spLocks noEditPoints="1"/>
            </p:cNvSpPr>
            <p:nvPr/>
          </p:nvSpPr>
          <p:spPr bwMode="auto">
            <a:xfrm>
              <a:off x="5457529" y="3623575"/>
              <a:ext cx="159544" cy="447675"/>
            </a:xfrm>
            <a:custGeom>
              <a:avLst/>
              <a:gdLst>
                <a:gd name="T0" fmla="*/ 57 w 94"/>
                <a:gd name="T1" fmla="*/ 260 h 264"/>
                <a:gd name="T2" fmla="*/ 58 w 94"/>
                <a:gd name="T3" fmla="*/ 119 h 264"/>
                <a:gd name="T4" fmla="*/ 82 w 94"/>
                <a:gd name="T5" fmla="*/ 91 h 264"/>
                <a:gd name="T6" fmla="*/ 88 w 94"/>
                <a:gd name="T7" fmla="*/ 79 h 264"/>
                <a:gd name="T8" fmla="*/ 81 w 94"/>
                <a:gd name="T9" fmla="*/ 38 h 264"/>
                <a:gd name="T10" fmla="*/ 78 w 94"/>
                <a:gd name="T11" fmla="*/ 31 h 264"/>
                <a:gd name="T12" fmla="*/ 71 w 94"/>
                <a:gd name="T13" fmla="*/ 63 h 264"/>
                <a:gd name="T14" fmla="*/ 68 w 94"/>
                <a:gd name="T15" fmla="*/ 66 h 264"/>
                <a:gd name="T16" fmla="*/ 60 w 94"/>
                <a:gd name="T17" fmla="*/ 66 h 264"/>
                <a:gd name="T18" fmla="*/ 51 w 94"/>
                <a:gd name="T19" fmla="*/ 5 h 264"/>
                <a:gd name="T20" fmla="*/ 47 w 94"/>
                <a:gd name="T21" fmla="*/ 0 h 264"/>
                <a:gd name="T22" fmla="*/ 53 w 94"/>
                <a:gd name="T23" fmla="*/ 0 h 264"/>
                <a:gd name="T24" fmla="*/ 62 w 94"/>
                <a:gd name="T25" fmla="*/ 61 h 264"/>
                <a:gd name="T26" fmla="*/ 59 w 94"/>
                <a:gd name="T27" fmla="*/ 3 h 264"/>
                <a:gd name="T28" fmla="*/ 62 w 94"/>
                <a:gd name="T29" fmla="*/ 0 h 264"/>
                <a:gd name="T30" fmla="*/ 84 w 94"/>
                <a:gd name="T31" fmla="*/ 32 h 264"/>
                <a:gd name="T32" fmla="*/ 93 w 94"/>
                <a:gd name="T33" fmla="*/ 65 h 264"/>
                <a:gd name="T34" fmla="*/ 87 w 94"/>
                <a:gd name="T35" fmla="*/ 94 h 264"/>
                <a:gd name="T36" fmla="*/ 74 w 94"/>
                <a:gd name="T37" fmla="*/ 112 h 264"/>
                <a:gd name="T38" fmla="*/ 62 w 94"/>
                <a:gd name="T39" fmla="*/ 262 h 264"/>
                <a:gd name="T40" fmla="*/ 47 w 94"/>
                <a:gd name="T41" fmla="*/ 264 h 264"/>
                <a:gd name="T42" fmla="*/ 15 w 94"/>
                <a:gd name="T43" fmla="*/ 34 h 264"/>
                <a:gd name="T44" fmla="*/ 6 w 94"/>
                <a:gd name="T45" fmla="*/ 66 h 264"/>
                <a:gd name="T46" fmla="*/ 12 w 94"/>
                <a:gd name="T47" fmla="*/ 91 h 264"/>
                <a:gd name="T48" fmla="*/ 36 w 94"/>
                <a:gd name="T49" fmla="*/ 119 h 264"/>
                <a:gd name="T50" fmla="*/ 37 w 94"/>
                <a:gd name="T51" fmla="*/ 121 h 264"/>
                <a:gd name="T52" fmla="*/ 47 w 94"/>
                <a:gd name="T53" fmla="*/ 260 h 264"/>
                <a:gd name="T54" fmla="*/ 35 w 94"/>
                <a:gd name="T55" fmla="*/ 264 h 264"/>
                <a:gd name="T56" fmla="*/ 32 w 94"/>
                <a:gd name="T57" fmla="*/ 122 h 264"/>
                <a:gd name="T58" fmla="*/ 7 w 94"/>
                <a:gd name="T59" fmla="*/ 94 h 264"/>
                <a:gd name="T60" fmla="*/ 1 w 94"/>
                <a:gd name="T61" fmla="*/ 65 h 264"/>
                <a:gd name="T62" fmla="*/ 10 w 94"/>
                <a:gd name="T63" fmla="*/ 32 h 264"/>
                <a:gd name="T64" fmla="*/ 32 w 94"/>
                <a:gd name="T65" fmla="*/ 0 h 264"/>
                <a:gd name="T66" fmla="*/ 33 w 94"/>
                <a:gd name="T67" fmla="*/ 0 h 264"/>
                <a:gd name="T68" fmla="*/ 29 w 94"/>
                <a:gd name="T69" fmla="*/ 61 h 264"/>
                <a:gd name="T70" fmla="*/ 38 w 94"/>
                <a:gd name="T71" fmla="*/ 2 h 264"/>
                <a:gd name="T72" fmla="*/ 47 w 94"/>
                <a:gd name="T73" fmla="*/ 0 h 264"/>
                <a:gd name="T74" fmla="*/ 47 w 94"/>
                <a:gd name="T75" fmla="*/ 5 h 264"/>
                <a:gd name="T76" fmla="*/ 43 w 94"/>
                <a:gd name="T77" fmla="*/ 5 h 264"/>
                <a:gd name="T78" fmla="*/ 34 w 94"/>
                <a:gd name="T79" fmla="*/ 66 h 264"/>
                <a:gd name="T80" fmla="*/ 26 w 94"/>
                <a:gd name="T81" fmla="*/ 66 h 264"/>
                <a:gd name="T82" fmla="*/ 24 w 94"/>
                <a:gd name="T83" fmla="*/ 63 h 264"/>
                <a:gd name="T84" fmla="*/ 16 w 94"/>
                <a:gd name="T85" fmla="*/ 3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264">
                  <a:moveTo>
                    <a:pt x="47" y="260"/>
                  </a:moveTo>
                  <a:cubicBezTo>
                    <a:pt x="57" y="260"/>
                    <a:pt x="57" y="260"/>
                    <a:pt x="57" y="260"/>
                  </a:cubicBezTo>
                  <a:cubicBezTo>
                    <a:pt x="57" y="121"/>
                    <a:pt x="57" y="121"/>
                    <a:pt x="57" y="121"/>
                  </a:cubicBezTo>
                  <a:cubicBezTo>
                    <a:pt x="57" y="120"/>
                    <a:pt x="57" y="119"/>
                    <a:pt x="58" y="119"/>
                  </a:cubicBezTo>
                  <a:cubicBezTo>
                    <a:pt x="62" y="116"/>
                    <a:pt x="67" y="113"/>
                    <a:pt x="70" y="109"/>
                  </a:cubicBezTo>
                  <a:cubicBezTo>
                    <a:pt x="75" y="103"/>
                    <a:pt x="79" y="96"/>
                    <a:pt x="82" y="91"/>
                  </a:cubicBezTo>
                  <a:cubicBezTo>
                    <a:pt x="82" y="91"/>
                    <a:pt x="82" y="91"/>
                    <a:pt x="82" y="91"/>
                  </a:cubicBezTo>
                  <a:cubicBezTo>
                    <a:pt x="85" y="87"/>
                    <a:pt x="87" y="83"/>
                    <a:pt x="88" y="79"/>
                  </a:cubicBezTo>
                  <a:cubicBezTo>
                    <a:pt x="89" y="75"/>
                    <a:pt x="89" y="71"/>
                    <a:pt x="88" y="66"/>
                  </a:cubicBezTo>
                  <a:cubicBezTo>
                    <a:pt x="87" y="56"/>
                    <a:pt x="84" y="47"/>
                    <a:pt x="81" y="38"/>
                  </a:cubicBezTo>
                  <a:cubicBezTo>
                    <a:pt x="80" y="37"/>
                    <a:pt x="80" y="36"/>
                    <a:pt x="79" y="34"/>
                  </a:cubicBezTo>
                  <a:cubicBezTo>
                    <a:pt x="79" y="32"/>
                    <a:pt x="78" y="32"/>
                    <a:pt x="78" y="31"/>
                  </a:cubicBezTo>
                  <a:cubicBezTo>
                    <a:pt x="76" y="23"/>
                    <a:pt x="71" y="10"/>
                    <a:pt x="64" y="6"/>
                  </a:cubicBezTo>
                  <a:cubicBezTo>
                    <a:pt x="71" y="63"/>
                    <a:pt x="71" y="63"/>
                    <a:pt x="71" y="63"/>
                  </a:cubicBezTo>
                  <a:cubicBezTo>
                    <a:pt x="71" y="64"/>
                    <a:pt x="70" y="66"/>
                    <a:pt x="68" y="66"/>
                  </a:cubicBezTo>
                  <a:cubicBezTo>
                    <a:pt x="68" y="66"/>
                    <a:pt x="68" y="66"/>
                    <a:pt x="68" y="66"/>
                  </a:cubicBezTo>
                  <a:cubicBezTo>
                    <a:pt x="68" y="66"/>
                    <a:pt x="68" y="66"/>
                    <a:pt x="68" y="66"/>
                  </a:cubicBezTo>
                  <a:cubicBezTo>
                    <a:pt x="60" y="66"/>
                    <a:pt x="60" y="66"/>
                    <a:pt x="60" y="66"/>
                  </a:cubicBezTo>
                  <a:cubicBezTo>
                    <a:pt x="59" y="66"/>
                    <a:pt x="58" y="65"/>
                    <a:pt x="58" y="63"/>
                  </a:cubicBezTo>
                  <a:cubicBezTo>
                    <a:pt x="51" y="5"/>
                    <a:pt x="51" y="5"/>
                    <a:pt x="51" y="5"/>
                  </a:cubicBezTo>
                  <a:cubicBezTo>
                    <a:pt x="47" y="5"/>
                    <a:pt x="47" y="5"/>
                    <a:pt x="47" y="5"/>
                  </a:cubicBezTo>
                  <a:cubicBezTo>
                    <a:pt x="47" y="0"/>
                    <a:pt x="47" y="0"/>
                    <a:pt x="47" y="0"/>
                  </a:cubicBezTo>
                  <a:cubicBezTo>
                    <a:pt x="53" y="0"/>
                    <a:pt x="53" y="0"/>
                    <a:pt x="53" y="0"/>
                  </a:cubicBezTo>
                  <a:cubicBezTo>
                    <a:pt x="53" y="0"/>
                    <a:pt x="53" y="0"/>
                    <a:pt x="53" y="0"/>
                  </a:cubicBezTo>
                  <a:cubicBezTo>
                    <a:pt x="55" y="0"/>
                    <a:pt x="56" y="1"/>
                    <a:pt x="56" y="2"/>
                  </a:cubicBezTo>
                  <a:cubicBezTo>
                    <a:pt x="62" y="61"/>
                    <a:pt x="62" y="61"/>
                    <a:pt x="62" y="61"/>
                  </a:cubicBezTo>
                  <a:cubicBezTo>
                    <a:pt x="65" y="61"/>
                    <a:pt x="65" y="61"/>
                    <a:pt x="65" y="61"/>
                  </a:cubicBezTo>
                  <a:cubicBezTo>
                    <a:pt x="59" y="3"/>
                    <a:pt x="59" y="3"/>
                    <a:pt x="59" y="3"/>
                  </a:cubicBezTo>
                  <a:cubicBezTo>
                    <a:pt x="59" y="3"/>
                    <a:pt x="59" y="3"/>
                    <a:pt x="59" y="3"/>
                  </a:cubicBezTo>
                  <a:cubicBezTo>
                    <a:pt x="59" y="1"/>
                    <a:pt x="61" y="0"/>
                    <a:pt x="62" y="0"/>
                  </a:cubicBezTo>
                  <a:cubicBezTo>
                    <a:pt x="73" y="2"/>
                    <a:pt x="79" y="20"/>
                    <a:pt x="83" y="29"/>
                  </a:cubicBezTo>
                  <a:cubicBezTo>
                    <a:pt x="84" y="32"/>
                    <a:pt x="84" y="32"/>
                    <a:pt x="84" y="32"/>
                  </a:cubicBezTo>
                  <a:cubicBezTo>
                    <a:pt x="85" y="36"/>
                    <a:pt x="85" y="36"/>
                    <a:pt x="85" y="36"/>
                  </a:cubicBezTo>
                  <a:cubicBezTo>
                    <a:pt x="89" y="45"/>
                    <a:pt x="92" y="55"/>
                    <a:pt x="93" y="65"/>
                  </a:cubicBezTo>
                  <a:cubicBezTo>
                    <a:pt x="94" y="71"/>
                    <a:pt x="94" y="75"/>
                    <a:pt x="92" y="80"/>
                  </a:cubicBezTo>
                  <a:cubicBezTo>
                    <a:pt x="91" y="85"/>
                    <a:pt x="89" y="89"/>
                    <a:pt x="87" y="94"/>
                  </a:cubicBezTo>
                  <a:cubicBezTo>
                    <a:pt x="87" y="94"/>
                    <a:pt x="87" y="94"/>
                    <a:pt x="87" y="94"/>
                  </a:cubicBezTo>
                  <a:cubicBezTo>
                    <a:pt x="84" y="99"/>
                    <a:pt x="79" y="106"/>
                    <a:pt x="74" y="112"/>
                  </a:cubicBezTo>
                  <a:cubicBezTo>
                    <a:pt x="70" y="116"/>
                    <a:pt x="66" y="120"/>
                    <a:pt x="62" y="122"/>
                  </a:cubicBezTo>
                  <a:cubicBezTo>
                    <a:pt x="62" y="262"/>
                    <a:pt x="62" y="262"/>
                    <a:pt x="62" y="262"/>
                  </a:cubicBezTo>
                  <a:cubicBezTo>
                    <a:pt x="62" y="263"/>
                    <a:pt x="60" y="264"/>
                    <a:pt x="59" y="264"/>
                  </a:cubicBezTo>
                  <a:cubicBezTo>
                    <a:pt x="47" y="264"/>
                    <a:pt x="47" y="264"/>
                    <a:pt x="47" y="264"/>
                  </a:cubicBezTo>
                  <a:lnTo>
                    <a:pt x="47" y="260"/>
                  </a:lnTo>
                  <a:close/>
                  <a:moveTo>
                    <a:pt x="15" y="34"/>
                  </a:moveTo>
                  <a:cubicBezTo>
                    <a:pt x="14" y="36"/>
                    <a:pt x="14" y="37"/>
                    <a:pt x="13" y="38"/>
                  </a:cubicBezTo>
                  <a:cubicBezTo>
                    <a:pt x="10" y="47"/>
                    <a:pt x="7" y="56"/>
                    <a:pt x="6" y="66"/>
                  </a:cubicBezTo>
                  <a:cubicBezTo>
                    <a:pt x="5" y="71"/>
                    <a:pt x="5" y="75"/>
                    <a:pt x="6" y="79"/>
                  </a:cubicBezTo>
                  <a:cubicBezTo>
                    <a:pt x="7" y="83"/>
                    <a:pt x="9" y="87"/>
                    <a:pt x="12" y="91"/>
                  </a:cubicBezTo>
                  <a:cubicBezTo>
                    <a:pt x="15" y="96"/>
                    <a:pt x="19" y="103"/>
                    <a:pt x="24" y="108"/>
                  </a:cubicBezTo>
                  <a:cubicBezTo>
                    <a:pt x="27" y="113"/>
                    <a:pt x="31" y="116"/>
                    <a:pt x="36" y="119"/>
                  </a:cubicBezTo>
                  <a:cubicBezTo>
                    <a:pt x="37" y="119"/>
                    <a:pt x="37" y="120"/>
                    <a:pt x="37" y="121"/>
                  </a:cubicBezTo>
                  <a:cubicBezTo>
                    <a:pt x="37" y="121"/>
                    <a:pt x="37" y="121"/>
                    <a:pt x="37" y="121"/>
                  </a:cubicBezTo>
                  <a:cubicBezTo>
                    <a:pt x="37" y="260"/>
                    <a:pt x="37" y="260"/>
                    <a:pt x="37" y="260"/>
                  </a:cubicBezTo>
                  <a:cubicBezTo>
                    <a:pt x="47" y="260"/>
                    <a:pt x="47" y="260"/>
                    <a:pt x="47" y="260"/>
                  </a:cubicBezTo>
                  <a:cubicBezTo>
                    <a:pt x="47" y="264"/>
                    <a:pt x="47" y="264"/>
                    <a:pt x="47" y="264"/>
                  </a:cubicBezTo>
                  <a:cubicBezTo>
                    <a:pt x="35" y="264"/>
                    <a:pt x="35" y="264"/>
                    <a:pt x="35" y="264"/>
                  </a:cubicBezTo>
                  <a:cubicBezTo>
                    <a:pt x="33" y="264"/>
                    <a:pt x="32" y="263"/>
                    <a:pt x="32" y="262"/>
                  </a:cubicBezTo>
                  <a:cubicBezTo>
                    <a:pt x="32" y="122"/>
                    <a:pt x="32" y="122"/>
                    <a:pt x="32" y="122"/>
                  </a:cubicBezTo>
                  <a:cubicBezTo>
                    <a:pt x="28" y="119"/>
                    <a:pt x="24" y="116"/>
                    <a:pt x="20" y="112"/>
                  </a:cubicBezTo>
                  <a:cubicBezTo>
                    <a:pt x="15" y="106"/>
                    <a:pt x="10" y="99"/>
                    <a:pt x="7" y="94"/>
                  </a:cubicBezTo>
                  <a:cubicBezTo>
                    <a:pt x="5" y="89"/>
                    <a:pt x="3" y="85"/>
                    <a:pt x="2" y="80"/>
                  </a:cubicBezTo>
                  <a:cubicBezTo>
                    <a:pt x="0" y="75"/>
                    <a:pt x="0" y="71"/>
                    <a:pt x="1" y="65"/>
                  </a:cubicBezTo>
                  <a:cubicBezTo>
                    <a:pt x="2" y="55"/>
                    <a:pt x="5" y="45"/>
                    <a:pt x="9" y="36"/>
                  </a:cubicBezTo>
                  <a:cubicBezTo>
                    <a:pt x="10" y="32"/>
                    <a:pt x="10" y="32"/>
                    <a:pt x="10" y="32"/>
                  </a:cubicBezTo>
                  <a:cubicBezTo>
                    <a:pt x="11" y="29"/>
                    <a:pt x="11" y="29"/>
                    <a:pt x="11" y="29"/>
                  </a:cubicBezTo>
                  <a:cubicBezTo>
                    <a:pt x="15" y="20"/>
                    <a:pt x="21" y="2"/>
                    <a:pt x="32" y="0"/>
                  </a:cubicBezTo>
                  <a:cubicBezTo>
                    <a:pt x="32" y="0"/>
                    <a:pt x="32" y="0"/>
                    <a:pt x="32" y="0"/>
                  </a:cubicBezTo>
                  <a:cubicBezTo>
                    <a:pt x="32" y="0"/>
                    <a:pt x="32" y="0"/>
                    <a:pt x="33" y="0"/>
                  </a:cubicBezTo>
                  <a:cubicBezTo>
                    <a:pt x="34" y="1"/>
                    <a:pt x="35" y="2"/>
                    <a:pt x="35" y="3"/>
                  </a:cubicBezTo>
                  <a:cubicBezTo>
                    <a:pt x="29" y="61"/>
                    <a:pt x="29" y="61"/>
                    <a:pt x="29" y="61"/>
                  </a:cubicBezTo>
                  <a:cubicBezTo>
                    <a:pt x="32" y="61"/>
                    <a:pt x="32" y="61"/>
                    <a:pt x="32" y="61"/>
                  </a:cubicBezTo>
                  <a:cubicBezTo>
                    <a:pt x="38" y="2"/>
                    <a:pt x="38" y="2"/>
                    <a:pt x="38" y="2"/>
                  </a:cubicBezTo>
                  <a:cubicBezTo>
                    <a:pt x="38" y="1"/>
                    <a:pt x="39" y="0"/>
                    <a:pt x="41" y="0"/>
                  </a:cubicBezTo>
                  <a:cubicBezTo>
                    <a:pt x="47" y="0"/>
                    <a:pt x="47" y="0"/>
                    <a:pt x="47" y="0"/>
                  </a:cubicBezTo>
                  <a:cubicBezTo>
                    <a:pt x="47" y="0"/>
                    <a:pt x="47" y="0"/>
                    <a:pt x="47" y="0"/>
                  </a:cubicBezTo>
                  <a:cubicBezTo>
                    <a:pt x="47" y="5"/>
                    <a:pt x="47" y="5"/>
                    <a:pt x="47" y="5"/>
                  </a:cubicBezTo>
                  <a:cubicBezTo>
                    <a:pt x="47" y="5"/>
                    <a:pt x="47" y="5"/>
                    <a:pt x="47" y="5"/>
                  </a:cubicBezTo>
                  <a:cubicBezTo>
                    <a:pt x="43" y="5"/>
                    <a:pt x="43" y="5"/>
                    <a:pt x="43" y="5"/>
                  </a:cubicBezTo>
                  <a:cubicBezTo>
                    <a:pt x="36" y="64"/>
                    <a:pt x="36" y="64"/>
                    <a:pt x="36" y="64"/>
                  </a:cubicBezTo>
                  <a:cubicBezTo>
                    <a:pt x="36" y="65"/>
                    <a:pt x="35" y="66"/>
                    <a:pt x="34" y="66"/>
                  </a:cubicBezTo>
                  <a:cubicBezTo>
                    <a:pt x="34" y="66"/>
                    <a:pt x="34" y="66"/>
                    <a:pt x="34" y="66"/>
                  </a:cubicBezTo>
                  <a:cubicBezTo>
                    <a:pt x="26" y="66"/>
                    <a:pt x="26" y="66"/>
                    <a:pt x="26" y="66"/>
                  </a:cubicBezTo>
                  <a:cubicBezTo>
                    <a:pt x="25" y="66"/>
                    <a:pt x="23" y="65"/>
                    <a:pt x="23" y="63"/>
                  </a:cubicBezTo>
                  <a:cubicBezTo>
                    <a:pt x="23" y="63"/>
                    <a:pt x="23" y="63"/>
                    <a:pt x="24" y="63"/>
                  </a:cubicBezTo>
                  <a:cubicBezTo>
                    <a:pt x="30" y="6"/>
                    <a:pt x="30" y="6"/>
                    <a:pt x="30" y="6"/>
                  </a:cubicBezTo>
                  <a:cubicBezTo>
                    <a:pt x="23" y="10"/>
                    <a:pt x="18" y="23"/>
                    <a:pt x="16" y="31"/>
                  </a:cubicBezTo>
                  <a:cubicBezTo>
                    <a:pt x="16" y="32"/>
                    <a:pt x="15" y="32"/>
                    <a:pt x="15" y="34"/>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6" name="Freeform 193"/>
            <p:cNvSpPr>
              <a:spLocks noEditPoints="1"/>
            </p:cNvSpPr>
            <p:nvPr/>
          </p:nvSpPr>
          <p:spPr bwMode="auto">
            <a:xfrm>
              <a:off x="5459910" y="4729665"/>
              <a:ext cx="253604" cy="261938"/>
            </a:xfrm>
            <a:custGeom>
              <a:avLst/>
              <a:gdLst>
                <a:gd name="T0" fmla="*/ 115 w 150"/>
                <a:gd name="T1" fmla="*/ 79 h 154"/>
                <a:gd name="T2" fmla="*/ 111 w 150"/>
                <a:gd name="T3" fmla="*/ 76 h 154"/>
                <a:gd name="T4" fmla="*/ 96 w 150"/>
                <a:gd name="T5" fmla="*/ 54 h 154"/>
                <a:gd name="T6" fmla="*/ 75 w 150"/>
                <a:gd name="T7" fmla="*/ 36 h 154"/>
                <a:gd name="T8" fmla="*/ 84 w 150"/>
                <a:gd name="T9" fmla="*/ 37 h 154"/>
                <a:gd name="T10" fmla="*/ 114 w 150"/>
                <a:gd name="T11" fmla="*/ 73 h 154"/>
                <a:gd name="T12" fmla="*/ 118 w 150"/>
                <a:gd name="T13" fmla="*/ 76 h 154"/>
                <a:gd name="T14" fmla="*/ 148 w 150"/>
                <a:gd name="T15" fmla="*/ 105 h 154"/>
                <a:gd name="T16" fmla="*/ 148 w 150"/>
                <a:gd name="T17" fmla="*/ 118 h 154"/>
                <a:gd name="T18" fmla="*/ 114 w 150"/>
                <a:gd name="T19" fmla="*/ 152 h 154"/>
                <a:gd name="T20" fmla="*/ 114 w 150"/>
                <a:gd name="T21" fmla="*/ 152 h 154"/>
                <a:gd name="T22" fmla="*/ 108 w 150"/>
                <a:gd name="T23" fmla="*/ 154 h 154"/>
                <a:gd name="T24" fmla="*/ 101 w 150"/>
                <a:gd name="T25" fmla="*/ 152 h 154"/>
                <a:gd name="T26" fmla="*/ 101 w 150"/>
                <a:gd name="T27" fmla="*/ 152 h 154"/>
                <a:gd name="T28" fmla="*/ 99 w 150"/>
                <a:gd name="T29" fmla="*/ 149 h 154"/>
                <a:gd name="T30" fmla="*/ 94 w 150"/>
                <a:gd name="T31" fmla="*/ 146 h 154"/>
                <a:gd name="T32" fmla="*/ 75 w 150"/>
                <a:gd name="T33" fmla="*/ 145 h 154"/>
                <a:gd name="T34" fmla="*/ 89 w 150"/>
                <a:gd name="T35" fmla="*/ 140 h 154"/>
                <a:gd name="T36" fmla="*/ 96 w 150"/>
                <a:gd name="T37" fmla="*/ 142 h 154"/>
                <a:gd name="T38" fmla="*/ 102 w 150"/>
                <a:gd name="T39" fmla="*/ 146 h 154"/>
                <a:gd name="T40" fmla="*/ 105 w 150"/>
                <a:gd name="T41" fmla="*/ 148 h 154"/>
                <a:gd name="T42" fmla="*/ 105 w 150"/>
                <a:gd name="T43" fmla="*/ 148 h 154"/>
                <a:gd name="T44" fmla="*/ 108 w 150"/>
                <a:gd name="T45" fmla="*/ 150 h 154"/>
                <a:gd name="T46" fmla="*/ 111 w 150"/>
                <a:gd name="T47" fmla="*/ 148 h 154"/>
                <a:gd name="T48" fmla="*/ 111 w 150"/>
                <a:gd name="T49" fmla="*/ 148 h 154"/>
                <a:gd name="T50" fmla="*/ 145 w 150"/>
                <a:gd name="T51" fmla="*/ 112 h 154"/>
                <a:gd name="T52" fmla="*/ 75 w 150"/>
                <a:gd name="T53" fmla="*/ 36 h 154"/>
                <a:gd name="T54" fmla="*/ 67 w 150"/>
                <a:gd name="T55" fmla="*/ 10 h 154"/>
                <a:gd name="T56" fmla="*/ 64 w 150"/>
                <a:gd name="T57" fmla="*/ 5 h 154"/>
                <a:gd name="T58" fmla="*/ 55 w 150"/>
                <a:gd name="T59" fmla="*/ 10 h 154"/>
                <a:gd name="T60" fmla="*/ 51 w 150"/>
                <a:gd name="T61" fmla="*/ 21 h 154"/>
                <a:gd name="T62" fmla="*/ 59 w 150"/>
                <a:gd name="T63" fmla="*/ 42 h 154"/>
                <a:gd name="T64" fmla="*/ 62 w 150"/>
                <a:gd name="T65" fmla="*/ 50 h 154"/>
                <a:gd name="T66" fmla="*/ 58 w 150"/>
                <a:gd name="T67" fmla="*/ 60 h 154"/>
                <a:gd name="T68" fmla="*/ 14 w 150"/>
                <a:gd name="T69" fmla="*/ 60 h 154"/>
                <a:gd name="T70" fmla="*/ 6 w 150"/>
                <a:gd name="T71" fmla="*/ 64 h 154"/>
                <a:gd name="T72" fmla="*/ 5 w 150"/>
                <a:gd name="T73" fmla="*/ 72 h 154"/>
                <a:gd name="T74" fmla="*/ 31 w 150"/>
                <a:gd name="T75" fmla="*/ 139 h 154"/>
                <a:gd name="T76" fmla="*/ 75 w 150"/>
                <a:gd name="T77" fmla="*/ 140 h 154"/>
                <a:gd name="T78" fmla="*/ 35 w 150"/>
                <a:gd name="T79" fmla="*/ 145 h 154"/>
                <a:gd name="T80" fmla="*/ 24 w 150"/>
                <a:gd name="T81" fmla="*/ 137 h 154"/>
                <a:gd name="T82" fmla="*/ 0 w 150"/>
                <a:gd name="T83" fmla="*/ 68 h 154"/>
                <a:gd name="T84" fmla="*/ 8 w 150"/>
                <a:gd name="T85" fmla="*/ 57 h 154"/>
                <a:gd name="T86" fmla="*/ 56 w 150"/>
                <a:gd name="T87" fmla="*/ 56 h 154"/>
                <a:gd name="T88" fmla="*/ 55 w 150"/>
                <a:gd name="T89" fmla="*/ 45 h 154"/>
                <a:gd name="T90" fmla="*/ 54 w 150"/>
                <a:gd name="T91" fmla="*/ 43 h 154"/>
                <a:gd name="T92" fmla="*/ 48 w 150"/>
                <a:gd name="T93" fmla="*/ 14 h 154"/>
                <a:gd name="T94" fmla="*/ 60 w 150"/>
                <a:gd name="T95" fmla="*/ 1 h 154"/>
                <a:gd name="T96" fmla="*/ 70 w 150"/>
                <a:gd name="T97" fmla="*/ 4 h 154"/>
                <a:gd name="T98" fmla="*/ 72 w 150"/>
                <a:gd name="T99" fmla="*/ 15 h 154"/>
                <a:gd name="T100" fmla="*/ 75 w 150"/>
                <a:gd name="T101" fmla="*/ 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4">
                  <a:moveTo>
                    <a:pt x="144" y="109"/>
                  </a:moveTo>
                  <a:cubicBezTo>
                    <a:pt x="115" y="79"/>
                    <a:pt x="115" y="79"/>
                    <a:pt x="115" y="79"/>
                  </a:cubicBezTo>
                  <a:cubicBezTo>
                    <a:pt x="115" y="79"/>
                    <a:pt x="115" y="79"/>
                    <a:pt x="115" y="79"/>
                  </a:cubicBezTo>
                  <a:cubicBezTo>
                    <a:pt x="113" y="78"/>
                    <a:pt x="112" y="77"/>
                    <a:pt x="111" y="76"/>
                  </a:cubicBezTo>
                  <a:cubicBezTo>
                    <a:pt x="110" y="74"/>
                    <a:pt x="109" y="73"/>
                    <a:pt x="109" y="73"/>
                  </a:cubicBezTo>
                  <a:cubicBezTo>
                    <a:pt x="109" y="73"/>
                    <a:pt x="104" y="64"/>
                    <a:pt x="96" y="54"/>
                  </a:cubicBezTo>
                  <a:cubicBezTo>
                    <a:pt x="92" y="49"/>
                    <a:pt x="87" y="44"/>
                    <a:pt x="81" y="41"/>
                  </a:cubicBezTo>
                  <a:cubicBezTo>
                    <a:pt x="79" y="39"/>
                    <a:pt x="77" y="38"/>
                    <a:pt x="75" y="36"/>
                  </a:cubicBezTo>
                  <a:cubicBezTo>
                    <a:pt x="75" y="29"/>
                    <a:pt x="75" y="29"/>
                    <a:pt x="75" y="29"/>
                  </a:cubicBezTo>
                  <a:cubicBezTo>
                    <a:pt x="77" y="32"/>
                    <a:pt x="80" y="34"/>
                    <a:pt x="84" y="37"/>
                  </a:cubicBezTo>
                  <a:cubicBezTo>
                    <a:pt x="90" y="41"/>
                    <a:pt x="95" y="46"/>
                    <a:pt x="99" y="51"/>
                  </a:cubicBezTo>
                  <a:cubicBezTo>
                    <a:pt x="108" y="61"/>
                    <a:pt x="114" y="73"/>
                    <a:pt x="114" y="73"/>
                  </a:cubicBezTo>
                  <a:cubicBezTo>
                    <a:pt x="114" y="73"/>
                    <a:pt x="114" y="72"/>
                    <a:pt x="115" y="72"/>
                  </a:cubicBezTo>
                  <a:cubicBezTo>
                    <a:pt x="116" y="73"/>
                    <a:pt x="117" y="74"/>
                    <a:pt x="118" y="76"/>
                  </a:cubicBezTo>
                  <a:cubicBezTo>
                    <a:pt x="118" y="76"/>
                    <a:pt x="118" y="76"/>
                    <a:pt x="118" y="76"/>
                  </a:cubicBezTo>
                  <a:cubicBezTo>
                    <a:pt x="148" y="105"/>
                    <a:pt x="148" y="105"/>
                    <a:pt x="148" y="105"/>
                  </a:cubicBezTo>
                  <a:cubicBezTo>
                    <a:pt x="149" y="107"/>
                    <a:pt x="150" y="109"/>
                    <a:pt x="150" y="112"/>
                  </a:cubicBezTo>
                  <a:cubicBezTo>
                    <a:pt x="150" y="114"/>
                    <a:pt x="149" y="117"/>
                    <a:pt x="148" y="118"/>
                  </a:cubicBezTo>
                  <a:cubicBezTo>
                    <a:pt x="114" y="152"/>
                    <a:pt x="114" y="152"/>
                    <a:pt x="114" y="152"/>
                  </a:cubicBezTo>
                  <a:cubicBezTo>
                    <a:pt x="114" y="152"/>
                    <a:pt x="114" y="152"/>
                    <a:pt x="114" y="152"/>
                  </a:cubicBezTo>
                  <a:cubicBezTo>
                    <a:pt x="114" y="152"/>
                    <a:pt x="114" y="152"/>
                    <a:pt x="114" y="152"/>
                  </a:cubicBezTo>
                  <a:cubicBezTo>
                    <a:pt x="114" y="152"/>
                    <a:pt x="114" y="152"/>
                    <a:pt x="114" y="152"/>
                  </a:cubicBezTo>
                  <a:cubicBezTo>
                    <a:pt x="112" y="153"/>
                    <a:pt x="110" y="154"/>
                    <a:pt x="108" y="154"/>
                  </a:cubicBezTo>
                  <a:cubicBezTo>
                    <a:pt x="108" y="154"/>
                    <a:pt x="108" y="154"/>
                    <a:pt x="108" y="154"/>
                  </a:cubicBezTo>
                  <a:cubicBezTo>
                    <a:pt x="105" y="154"/>
                    <a:pt x="103" y="153"/>
                    <a:pt x="101" y="152"/>
                  </a:cubicBezTo>
                  <a:cubicBezTo>
                    <a:pt x="101" y="152"/>
                    <a:pt x="101" y="152"/>
                    <a:pt x="101" y="152"/>
                  </a:cubicBezTo>
                  <a:cubicBezTo>
                    <a:pt x="101" y="152"/>
                    <a:pt x="101" y="152"/>
                    <a:pt x="101" y="152"/>
                  </a:cubicBezTo>
                  <a:cubicBezTo>
                    <a:pt x="101" y="152"/>
                    <a:pt x="101" y="152"/>
                    <a:pt x="101" y="152"/>
                  </a:cubicBezTo>
                  <a:cubicBezTo>
                    <a:pt x="99" y="149"/>
                    <a:pt x="99" y="149"/>
                    <a:pt x="99" y="149"/>
                  </a:cubicBezTo>
                  <a:cubicBezTo>
                    <a:pt x="99" y="149"/>
                    <a:pt x="99" y="149"/>
                    <a:pt x="99" y="149"/>
                  </a:cubicBezTo>
                  <a:cubicBezTo>
                    <a:pt x="98" y="148"/>
                    <a:pt x="96" y="147"/>
                    <a:pt x="94" y="146"/>
                  </a:cubicBezTo>
                  <a:cubicBezTo>
                    <a:pt x="94" y="146"/>
                    <a:pt x="94" y="146"/>
                    <a:pt x="94" y="146"/>
                  </a:cubicBezTo>
                  <a:cubicBezTo>
                    <a:pt x="92" y="145"/>
                    <a:pt x="90" y="145"/>
                    <a:pt x="89" y="145"/>
                  </a:cubicBezTo>
                  <a:cubicBezTo>
                    <a:pt x="75" y="145"/>
                    <a:pt x="75" y="145"/>
                    <a:pt x="75" y="145"/>
                  </a:cubicBezTo>
                  <a:cubicBezTo>
                    <a:pt x="75" y="140"/>
                    <a:pt x="75" y="140"/>
                    <a:pt x="75" y="140"/>
                  </a:cubicBezTo>
                  <a:cubicBezTo>
                    <a:pt x="89" y="140"/>
                    <a:pt x="89" y="140"/>
                    <a:pt x="89" y="140"/>
                  </a:cubicBezTo>
                  <a:cubicBezTo>
                    <a:pt x="91" y="140"/>
                    <a:pt x="93" y="141"/>
                    <a:pt x="96" y="142"/>
                  </a:cubicBezTo>
                  <a:cubicBezTo>
                    <a:pt x="96" y="142"/>
                    <a:pt x="96" y="142"/>
                    <a:pt x="96" y="142"/>
                  </a:cubicBezTo>
                  <a:cubicBezTo>
                    <a:pt x="96" y="142"/>
                    <a:pt x="96" y="142"/>
                    <a:pt x="96" y="142"/>
                  </a:cubicBezTo>
                  <a:cubicBezTo>
                    <a:pt x="98" y="143"/>
                    <a:pt x="100" y="144"/>
                    <a:pt x="102" y="146"/>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9"/>
                    <a:pt x="107" y="150"/>
                    <a:pt x="108" y="150"/>
                  </a:cubicBezTo>
                  <a:cubicBezTo>
                    <a:pt x="108" y="150"/>
                    <a:pt x="108" y="150"/>
                    <a:pt x="108" y="150"/>
                  </a:cubicBezTo>
                  <a:cubicBezTo>
                    <a:pt x="109" y="150"/>
                    <a:pt x="110" y="149"/>
                    <a:pt x="111" y="148"/>
                  </a:cubicBezTo>
                  <a:cubicBezTo>
                    <a:pt x="111" y="148"/>
                    <a:pt x="111" y="148"/>
                    <a:pt x="111" y="148"/>
                  </a:cubicBezTo>
                  <a:cubicBezTo>
                    <a:pt x="111" y="148"/>
                    <a:pt x="111" y="148"/>
                    <a:pt x="111" y="148"/>
                  </a:cubicBezTo>
                  <a:cubicBezTo>
                    <a:pt x="144" y="115"/>
                    <a:pt x="144" y="115"/>
                    <a:pt x="144" y="115"/>
                  </a:cubicBezTo>
                  <a:cubicBezTo>
                    <a:pt x="145" y="114"/>
                    <a:pt x="145" y="113"/>
                    <a:pt x="145" y="112"/>
                  </a:cubicBezTo>
                  <a:cubicBezTo>
                    <a:pt x="145" y="111"/>
                    <a:pt x="145" y="110"/>
                    <a:pt x="144" y="109"/>
                  </a:cubicBezTo>
                  <a:close/>
                  <a:moveTo>
                    <a:pt x="75" y="36"/>
                  </a:moveTo>
                  <a:cubicBezTo>
                    <a:pt x="66" y="28"/>
                    <a:pt x="66" y="21"/>
                    <a:pt x="67" y="14"/>
                  </a:cubicBezTo>
                  <a:cubicBezTo>
                    <a:pt x="67" y="13"/>
                    <a:pt x="67" y="11"/>
                    <a:pt x="67" y="10"/>
                  </a:cubicBezTo>
                  <a:cubicBezTo>
                    <a:pt x="67" y="8"/>
                    <a:pt x="67" y="7"/>
                    <a:pt x="66" y="7"/>
                  </a:cubicBezTo>
                  <a:cubicBezTo>
                    <a:pt x="66" y="6"/>
                    <a:pt x="65" y="6"/>
                    <a:pt x="64" y="5"/>
                  </a:cubicBezTo>
                  <a:cubicBezTo>
                    <a:pt x="63" y="5"/>
                    <a:pt x="62" y="5"/>
                    <a:pt x="61" y="6"/>
                  </a:cubicBezTo>
                  <a:cubicBezTo>
                    <a:pt x="59" y="6"/>
                    <a:pt x="57" y="8"/>
                    <a:pt x="55" y="10"/>
                  </a:cubicBezTo>
                  <a:cubicBezTo>
                    <a:pt x="54" y="11"/>
                    <a:pt x="53" y="13"/>
                    <a:pt x="53" y="15"/>
                  </a:cubicBezTo>
                  <a:cubicBezTo>
                    <a:pt x="52" y="18"/>
                    <a:pt x="51" y="20"/>
                    <a:pt x="51" y="21"/>
                  </a:cubicBezTo>
                  <a:cubicBezTo>
                    <a:pt x="50" y="30"/>
                    <a:pt x="54" y="36"/>
                    <a:pt x="57" y="40"/>
                  </a:cubicBezTo>
                  <a:cubicBezTo>
                    <a:pt x="58" y="41"/>
                    <a:pt x="59" y="42"/>
                    <a:pt x="59" y="42"/>
                  </a:cubicBezTo>
                  <a:cubicBezTo>
                    <a:pt x="59" y="42"/>
                    <a:pt x="59" y="42"/>
                    <a:pt x="59" y="42"/>
                  </a:cubicBezTo>
                  <a:cubicBezTo>
                    <a:pt x="61" y="44"/>
                    <a:pt x="61" y="47"/>
                    <a:pt x="62" y="50"/>
                  </a:cubicBezTo>
                  <a:cubicBezTo>
                    <a:pt x="62" y="53"/>
                    <a:pt x="62" y="56"/>
                    <a:pt x="61" y="59"/>
                  </a:cubicBezTo>
                  <a:cubicBezTo>
                    <a:pt x="60" y="60"/>
                    <a:pt x="59" y="60"/>
                    <a:pt x="58" y="60"/>
                  </a:cubicBezTo>
                  <a:cubicBezTo>
                    <a:pt x="58" y="60"/>
                    <a:pt x="58" y="60"/>
                    <a:pt x="58" y="60"/>
                  </a:cubicBezTo>
                  <a:cubicBezTo>
                    <a:pt x="14" y="60"/>
                    <a:pt x="14" y="60"/>
                    <a:pt x="14" y="60"/>
                  </a:cubicBezTo>
                  <a:cubicBezTo>
                    <a:pt x="12" y="60"/>
                    <a:pt x="11" y="61"/>
                    <a:pt x="10" y="61"/>
                  </a:cubicBezTo>
                  <a:cubicBezTo>
                    <a:pt x="8" y="62"/>
                    <a:pt x="7" y="63"/>
                    <a:pt x="6" y="64"/>
                  </a:cubicBezTo>
                  <a:cubicBezTo>
                    <a:pt x="5" y="65"/>
                    <a:pt x="5" y="67"/>
                    <a:pt x="5" y="68"/>
                  </a:cubicBezTo>
                  <a:cubicBezTo>
                    <a:pt x="5" y="70"/>
                    <a:pt x="5" y="71"/>
                    <a:pt x="5" y="72"/>
                  </a:cubicBezTo>
                  <a:cubicBezTo>
                    <a:pt x="28" y="135"/>
                    <a:pt x="28" y="135"/>
                    <a:pt x="28" y="135"/>
                  </a:cubicBezTo>
                  <a:cubicBezTo>
                    <a:pt x="29" y="137"/>
                    <a:pt x="30" y="138"/>
                    <a:pt x="31" y="139"/>
                  </a:cubicBezTo>
                  <a:cubicBezTo>
                    <a:pt x="32" y="140"/>
                    <a:pt x="34" y="140"/>
                    <a:pt x="35" y="140"/>
                  </a:cubicBezTo>
                  <a:cubicBezTo>
                    <a:pt x="75" y="140"/>
                    <a:pt x="75" y="140"/>
                    <a:pt x="75" y="140"/>
                  </a:cubicBezTo>
                  <a:cubicBezTo>
                    <a:pt x="75" y="145"/>
                    <a:pt x="75" y="145"/>
                    <a:pt x="75" y="145"/>
                  </a:cubicBezTo>
                  <a:cubicBezTo>
                    <a:pt x="35" y="145"/>
                    <a:pt x="35" y="145"/>
                    <a:pt x="35" y="145"/>
                  </a:cubicBezTo>
                  <a:cubicBezTo>
                    <a:pt x="33" y="145"/>
                    <a:pt x="30" y="144"/>
                    <a:pt x="28" y="143"/>
                  </a:cubicBezTo>
                  <a:cubicBezTo>
                    <a:pt x="26" y="141"/>
                    <a:pt x="24" y="139"/>
                    <a:pt x="24" y="137"/>
                  </a:cubicBezTo>
                  <a:cubicBezTo>
                    <a:pt x="1" y="74"/>
                    <a:pt x="1" y="74"/>
                    <a:pt x="1" y="74"/>
                  </a:cubicBezTo>
                  <a:cubicBezTo>
                    <a:pt x="0" y="72"/>
                    <a:pt x="0" y="70"/>
                    <a:pt x="0" y="68"/>
                  </a:cubicBezTo>
                  <a:cubicBezTo>
                    <a:pt x="0" y="66"/>
                    <a:pt x="1" y="63"/>
                    <a:pt x="2" y="61"/>
                  </a:cubicBezTo>
                  <a:cubicBezTo>
                    <a:pt x="3" y="59"/>
                    <a:pt x="6" y="58"/>
                    <a:pt x="8" y="57"/>
                  </a:cubicBezTo>
                  <a:cubicBezTo>
                    <a:pt x="10" y="56"/>
                    <a:pt x="12" y="56"/>
                    <a:pt x="14" y="56"/>
                  </a:cubicBezTo>
                  <a:cubicBezTo>
                    <a:pt x="56" y="56"/>
                    <a:pt x="56" y="56"/>
                    <a:pt x="56" y="56"/>
                  </a:cubicBezTo>
                  <a:cubicBezTo>
                    <a:pt x="57" y="54"/>
                    <a:pt x="57" y="52"/>
                    <a:pt x="57" y="50"/>
                  </a:cubicBezTo>
                  <a:cubicBezTo>
                    <a:pt x="57" y="48"/>
                    <a:pt x="56" y="46"/>
                    <a:pt x="55" y="45"/>
                  </a:cubicBezTo>
                  <a:cubicBezTo>
                    <a:pt x="55" y="45"/>
                    <a:pt x="55" y="45"/>
                    <a:pt x="55" y="45"/>
                  </a:cubicBezTo>
                  <a:cubicBezTo>
                    <a:pt x="55" y="44"/>
                    <a:pt x="54" y="43"/>
                    <a:pt x="54" y="43"/>
                  </a:cubicBezTo>
                  <a:cubicBezTo>
                    <a:pt x="50" y="38"/>
                    <a:pt x="45" y="31"/>
                    <a:pt x="46" y="21"/>
                  </a:cubicBezTo>
                  <a:cubicBezTo>
                    <a:pt x="46" y="19"/>
                    <a:pt x="47" y="16"/>
                    <a:pt x="48" y="14"/>
                  </a:cubicBezTo>
                  <a:cubicBezTo>
                    <a:pt x="49" y="11"/>
                    <a:pt x="50" y="9"/>
                    <a:pt x="52" y="7"/>
                  </a:cubicBezTo>
                  <a:cubicBezTo>
                    <a:pt x="54" y="4"/>
                    <a:pt x="57" y="2"/>
                    <a:pt x="60" y="1"/>
                  </a:cubicBezTo>
                  <a:cubicBezTo>
                    <a:pt x="62" y="0"/>
                    <a:pt x="64" y="0"/>
                    <a:pt x="66" y="1"/>
                  </a:cubicBezTo>
                  <a:cubicBezTo>
                    <a:pt x="68" y="1"/>
                    <a:pt x="69" y="2"/>
                    <a:pt x="70" y="4"/>
                  </a:cubicBezTo>
                  <a:cubicBezTo>
                    <a:pt x="71" y="5"/>
                    <a:pt x="72" y="7"/>
                    <a:pt x="72" y="10"/>
                  </a:cubicBezTo>
                  <a:cubicBezTo>
                    <a:pt x="72" y="11"/>
                    <a:pt x="72" y="13"/>
                    <a:pt x="72" y="15"/>
                  </a:cubicBezTo>
                  <a:cubicBezTo>
                    <a:pt x="71" y="19"/>
                    <a:pt x="71" y="24"/>
                    <a:pt x="75" y="29"/>
                  </a:cubicBezTo>
                  <a:lnTo>
                    <a:pt x="75" y="36"/>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7" name="Freeform 204"/>
            <p:cNvSpPr>
              <a:spLocks noEditPoints="1"/>
            </p:cNvSpPr>
            <p:nvPr/>
          </p:nvSpPr>
          <p:spPr bwMode="auto">
            <a:xfrm>
              <a:off x="5263457" y="3856937"/>
              <a:ext cx="178594" cy="107156"/>
            </a:xfrm>
            <a:custGeom>
              <a:avLst/>
              <a:gdLst>
                <a:gd name="T0" fmla="*/ 53 w 106"/>
                <a:gd name="T1" fmla="*/ 5 h 63"/>
                <a:gd name="T2" fmla="*/ 81 w 106"/>
                <a:gd name="T3" fmla="*/ 0 h 63"/>
                <a:gd name="T4" fmla="*/ 103 w 106"/>
                <a:gd name="T5" fmla="*/ 0 h 63"/>
                <a:gd name="T6" fmla="*/ 106 w 106"/>
                <a:gd name="T7" fmla="*/ 60 h 63"/>
                <a:gd name="T8" fmla="*/ 53 w 106"/>
                <a:gd name="T9" fmla="*/ 63 h 63"/>
                <a:gd name="T10" fmla="*/ 101 w 106"/>
                <a:gd name="T11" fmla="*/ 58 h 63"/>
                <a:gd name="T12" fmla="*/ 93 w 106"/>
                <a:gd name="T13" fmla="*/ 5 h 63"/>
                <a:gd name="T14" fmla="*/ 53 w 106"/>
                <a:gd name="T15" fmla="*/ 52 h 63"/>
                <a:gd name="T16" fmla="*/ 59 w 106"/>
                <a:gd name="T17" fmla="*/ 49 h 63"/>
                <a:gd name="T18" fmla="*/ 63 w 106"/>
                <a:gd name="T19" fmla="*/ 33 h 63"/>
                <a:gd name="T20" fmla="*/ 61 w 106"/>
                <a:gd name="T21" fmla="*/ 19 h 63"/>
                <a:gd name="T22" fmla="*/ 53 w 106"/>
                <a:gd name="T23" fmla="*/ 21 h 63"/>
                <a:gd name="T24" fmla="*/ 60 w 106"/>
                <a:gd name="T25" fmla="*/ 27 h 63"/>
                <a:gd name="T26" fmla="*/ 56 w 106"/>
                <a:gd name="T27" fmla="*/ 33 h 63"/>
                <a:gd name="T28" fmla="*/ 55 w 106"/>
                <a:gd name="T29" fmla="*/ 36 h 63"/>
                <a:gd name="T30" fmla="*/ 53 w 106"/>
                <a:gd name="T31" fmla="*/ 47 h 63"/>
                <a:gd name="T32" fmla="*/ 53 w 106"/>
                <a:gd name="T33" fmla="*/ 5 h 63"/>
                <a:gd name="T34" fmla="*/ 5 w 106"/>
                <a:gd name="T35" fmla="*/ 58 h 63"/>
                <a:gd name="T36" fmla="*/ 53 w 106"/>
                <a:gd name="T37" fmla="*/ 63 h 63"/>
                <a:gd name="T38" fmla="*/ 0 w 106"/>
                <a:gd name="T39" fmla="*/ 60 h 63"/>
                <a:gd name="T40" fmla="*/ 3 w 106"/>
                <a:gd name="T41" fmla="*/ 0 h 63"/>
                <a:gd name="T42" fmla="*/ 53 w 106"/>
                <a:gd name="T43" fmla="*/ 5 h 63"/>
                <a:gd name="T44" fmla="*/ 53 w 106"/>
                <a:gd name="T45" fmla="*/ 16 h 63"/>
                <a:gd name="T46" fmla="*/ 42 w 106"/>
                <a:gd name="T47" fmla="*/ 27 h 63"/>
                <a:gd name="T48" fmla="*/ 43 w 106"/>
                <a:gd name="T49" fmla="*/ 33 h 63"/>
                <a:gd name="T50" fmla="*/ 47 w 106"/>
                <a:gd name="T51" fmla="*/ 37 h 63"/>
                <a:gd name="T52" fmla="*/ 49 w 106"/>
                <a:gd name="T53" fmla="*/ 52 h 63"/>
                <a:gd name="T54" fmla="*/ 53 w 106"/>
                <a:gd name="T55" fmla="*/ 47 h 63"/>
                <a:gd name="T56" fmla="*/ 52 w 106"/>
                <a:gd name="T57" fmla="*/ 36 h 63"/>
                <a:gd name="T58" fmla="*/ 47 w 106"/>
                <a:gd name="T59" fmla="*/ 31 h 63"/>
                <a:gd name="T60" fmla="*/ 46 w 106"/>
                <a:gd name="T61" fmla="*/ 27 h 63"/>
                <a:gd name="T62" fmla="*/ 53 w 106"/>
                <a:gd name="T63" fmla="*/ 21 h 63"/>
                <a:gd name="T64" fmla="*/ 53 w 106"/>
                <a:gd name="T6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63">
                  <a:moveTo>
                    <a:pt x="81" y="5"/>
                  </a:moveTo>
                  <a:cubicBezTo>
                    <a:pt x="53" y="5"/>
                    <a:pt x="53" y="5"/>
                    <a:pt x="53" y="5"/>
                  </a:cubicBezTo>
                  <a:cubicBezTo>
                    <a:pt x="53" y="0"/>
                    <a:pt x="53" y="0"/>
                    <a:pt x="53" y="0"/>
                  </a:cubicBezTo>
                  <a:cubicBezTo>
                    <a:pt x="81" y="0"/>
                    <a:pt x="81" y="0"/>
                    <a:pt x="81" y="0"/>
                  </a:cubicBezTo>
                  <a:cubicBezTo>
                    <a:pt x="93" y="0"/>
                    <a:pt x="93" y="0"/>
                    <a:pt x="93" y="0"/>
                  </a:cubicBezTo>
                  <a:cubicBezTo>
                    <a:pt x="103" y="0"/>
                    <a:pt x="103" y="0"/>
                    <a:pt x="103" y="0"/>
                  </a:cubicBezTo>
                  <a:cubicBezTo>
                    <a:pt x="105" y="0"/>
                    <a:pt x="106" y="1"/>
                    <a:pt x="106" y="2"/>
                  </a:cubicBezTo>
                  <a:cubicBezTo>
                    <a:pt x="106" y="60"/>
                    <a:pt x="106" y="60"/>
                    <a:pt x="106" y="60"/>
                  </a:cubicBezTo>
                  <a:cubicBezTo>
                    <a:pt x="106" y="61"/>
                    <a:pt x="105" y="63"/>
                    <a:pt x="103" y="63"/>
                  </a:cubicBezTo>
                  <a:cubicBezTo>
                    <a:pt x="53" y="63"/>
                    <a:pt x="53" y="63"/>
                    <a:pt x="53" y="63"/>
                  </a:cubicBezTo>
                  <a:cubicBezTo>
                    <a:pt x="53" y="58"/>
                    <a:pt x="53" y="58"/>
                    <a:pt x="53" y="58"/>
                  </a:cubicBezTo>
                  <a:cubicBezTo>
                    <a:pt x="101" y="58"/>
                    <a:pt x="101" y="58"/>
                    <a:pt x="101" y="58"/>
                  </a:cubicBezTo>
                  <a:cubicBezTo>
                    <a:pt x="101" y="5"/>
                    <a:pt x="101" y="5"/>
                    <a:pt x="101" y="5"/>
                  </a:cubicBezTo>
                  <a:cubicBezTo>
                    <a:pt x="93" y="5"/>
                    <a:pt x="93" y="5"/>
                    <a:pt x="93" y="5"/>
                  </a:cubicBezTo>
                  <a:cubicBezTo>
                    <a:pt x="81" y="5"/>
                    <a:pt x="81" y="5"/>
                    <a:pt x="81" y="5"/>
                  </a:cubicBezTo>
                  <a:close/>
                  <a:moveTo>
                    <a:pt x="53" y="52"/>
                  </a:moveTo>
                  <a:cubicBezTo>
                    <a:pt x="57" y="52"/>
                    <a:pt x="57" y="52"/>
                    <a:pt x="57" y="52"/>
                  </a:cubicBezTo>
                  <a:cubicBezTo>
                    <a:pt x="58" y="52"/>
                    <a:pt x="59" y="51"/>
                    <a:pt x="59" y="49"/>
                  </a:cubicBezTo>
                  <a:cubicBezTo>
                    <a:pt x="59" y="37"/>
                    <a:pt x="59" y="37"/>
                    <a:pt x="59" y="37"/>
                  </a:cubicBezTo>
                  <a:cubicBezTo>
                    <a:pt x="61" y="36"/>
                    <a:pt x="62" y="35"/>
                    <a:pt x="63" y="33"/>
                  </a:cubicBezTo>
                  <a:cubicBezTo>
                    <a:pt x="64" y="32"/>
                    <a:pt x="65" y="30"/>
                    <a:pt x="65" y="27"/>
                  </a:cubicBezTo>
                  <a:cubicBezTo>
                    <a:pt x="65" y="24"/>
                    <a:pt x="63" y="21"/>
                    <a:pt x="61" y="19"/>
                  </a:cubicBezTo>
                  <a:cubicBezTo>
                    <a:pt x="59" y="17"/>
                    <a:pt x="56" y="16"/>
                    <a:pt x="53" y="16"/>
                  </a:cubicBezTo>
                  <a:cubicBezTo>
                    <a:pt x="53" y="21"/>
                    <a:pt x="53" y="21"/>
                    <a:pt x="53" y="21"/>
                  </a:cubicBezTo>
                  <a:cubicBezTo>
                    <a:pt x="55" y="21"/>
                    <a:pt x="57" y="21"/>
                    <a:pt x="58" y="23"/>
                  </a:cubicBezTo>
                  <a:cubicBezTo>
                    <a:pt x="59" y="24"/>
                    <a:pt x="60" y="25"/>
                    <a:pt x="60" y="27"/>
                  </a:cubicBezTo>
                  <a:cubicBezTo>
                    <a:pt x="60" y="29"/>
                    <a:pt x="59" y="30"/>
                    <a:pt x="59" y="31"/>
                  </a:cubicBezTo>
                  <a:cubicBezTo>
                    <a:pt x="58" y="32"/>
                    <a:pt x="57" y="33"/>
                    <a:pt x="56" y="33"/>
                  </a:cubicBezTo>
                  <a:cubicBezTo>
                    <a:pt x="55" y="34"/>
                    <a:pt x="55" y="35"/>
                    <a:pt x="55" y="36"/>
                  </a:cubicBezTo>
                  <a:cubicBezTo>
                    <a:pt x="55" y="36"/>
                    <a:pt x="55" y="36"/>
                    <a:pt x="55" y="36"/>
                  </a:cubicBezTo>
                  <a:cubicBezTo>
                    <a:pt x="55" y="47"/>
                    <a:pt x="55" y="47"/>
                    <a:pt x="55" y="47"/>
                  </a:cubicBezTo>
                  <a:cubicBezTo>
                    <a:pt x="53" y="47"/>
                    <a:pt x="53" y="47"/>
                    <a:pt x="53" y="47"/>
                  </a:cubicBezTo>
                  <a:lnTo>
                    <a:pt x="53" y="52"/>
                  </a:lnTo>
                  <a:close/>
                  <a:moveTo>
                    <a:pt x="53" y="5"/>
                  </a:moveTo>
                  <a:cubicBezTo>
                    <a:pt x="5" y="5"/>
                    <a:pt x="5" y="5"/>
                    <a:pt x="5" y="5"/>
                  </a:cubicBezTo>
                  <a:cubicBezTo>
                    <a:pt x="5" y="58"/>
                    <a:pt x="5" y="58"/>
                    <a:pt x="5" y="58"/>
                  </a:cubicBezTo>
                  <a:cubicBezTo>
                    <a:pt x="53" y="58"/>
                    <a:pt x="53" y="58"/>
                    <a:pt x="53" y="58"/>
                  </a:cubicBezTo>
                  <a:cubicBezTo>
                    <a:pt x="53" y="63"/>
                    <a:pt x="53" y="63"/>
                    <a:pt x="53" y="63"/>
                  </a:cubicBezTo>
                  <a:cubicBezTo>
                    <a:pt x="3" y="63"/>
                    <a:pt x="3" y="63"/>
                    <a:pt x="3" y="63"/>
                  </a:cubicBezTo>
                  <a:cubicBezTo>
                    <a:pt x="1" y="63"/>
                    <a:pt x="0" y="61"/>
                    <a:pt x="0" y="60"/>
                  </a:cubicBezTo>
                  <a:cubicBezTo>
                    <a:pt x="0" y="2"/>
                    <a:pt x="0" y="2"/>
                    <a:pt x="0" y="2"/>
                  </a:cubicBezTo>
                  <a:cubicBezTo>
                    <a:pt x="0" y="1"/>
                    <a:pt x="1" y="0"/>
                    <a:pt x="3" y="0"/>
                  </a:cubicBezTo>
                  <a:cubicBezTo>
                    <a:pt x="53" y="0"/>
                    <a:pt x="53" y="0"/>
                    <a:pt x="53" y="0"/>
                  </a:cubicBezTo>
                  <a:cubicBezTo>
                    <a:pt x="53" y="5"/>
                    <a:pt x="53" y="5"/>
                    <a:pt x="53" y="5"/>
                  </a:cubicBezTo>
                  <a:close/>
                  <a:moveTo>
                    <a:pt x="53" y="16"/>
                  </a:moveTo>
                  <a:cubicBezTo>
                    <a:pt x="53" y="16"/>
                    <a:pt x="53" y="16"/>
                    <a:pt x="53" y="16"/>
                  </a:cubicBezTo>
                  <a:cubicBezTo>
                    <a:pt x="50" y="16"/>
                    <a:pt x="47" y="17"/>
                    <a:pt x="45" y="19"/>
                  </a:cubicBezTo>
                  <a:cubicBezTo>
                    <a:pt x="43" y="21"/>
                    <a:pt x="42" y="24"/>
                    <a:pt x="42" y="27"/>
                  </a:cubicBezTo>
                  <a:cubicBezTo>
                    <a:pt x="42" y="30"/>
                    <a:pt x="42" y="32"/>
                    <a:pt x="43" y="33"/>
                  </a:cubicBezTo>
                  <a:cubicBezTo>
                    <a:pt x="43" y="33"/>
                    <a:pt x="43" y="33"/>
                    <a:pt x="43" y="33"/>
                  </a:cubicBezTo>
                  <a:cubicBezTo>
                    <a:pt x="43" y="33"/>
                    <a:pt x="43" y="33"/>
                    <a:pt x="43" y="33"/>
                  </a:cubicBezTo>
                  <a:cubicBezTo>
                    <a:pt x="44" y="35"/>
                    <a:pt x="45" y="36"/>
                    <a:pt x="47" y="37"/>
                  </a:cubicBezTo>
                  <a:cubicBezTo>
                    <a:pt x="47" y="49"/>
                    <a:pt x="47" y="49"/>
                    <a:pt x="47" y="49"/>
                  </a:cubicBezTo>
                  <a:cubicBezTo>
                    <a:pt x="47" y="51"/>
                    <a:pt x="48" y="52"/>
                    <a:pt x="49" y="52"/>
                  </a:cubicBezTo>
                  <a:cubicBezTo>
                    <a:pt x="53" y="52"/>
                    <a:pt x="53" y="52"/>
                    <a:pt x="53" y="52"/>
                  </a:cubicBezTo>
                  <a:cubicBezTo>
                    <a:pt x="53" y="47"/>
                    <a:pt x="53" y="47"/>
                    <a:pt x="53" y="47"/>
                  </a:cubicBezTo>
                  <a:cubicBezTo>
                    <a:pt x="52" y="47"/>
                    <a:pt x="52" y="47"/>
                    <a:pt x="52" y="47"/>
                  </a:cubicBezTo>
                  <a:cubicBezTo>
                    <a:pt x="52" y="36"/>
                    <a:pt x="52" y="36"/>
                    <a:pt x="52" y="36"/>
                  </a:cubicBezTo>
                  <a:cubicBezTo>
                    <a:pt x="52" y="35"/>
                    <a:pt x="51" y="34"/>
                    <a:pt x="50" y="33"/>
                  </a:cubicBezTo>
                  <a:cubicBezTo>
                    <a:pt x="49" y="33"/>
                    <a:pt x="48" y="32"/>
                    <a:pt x="47" y="31"/>
                  </a:cubicBezTo>
                  <a:cubicBezTo>
                    <a:pt x="47" y="31"/>
                    <a:pt x="47" y="31"/>
                    <a:pt x="47" y="31"/>
                  </a:cubicBezTo>
                  <a:cubicBezTo>
                    <a:pt x="47" y="30"/>
                    <a:pt x="46" y="29"/>
                    <a:pt x="46" y="27"/>
                  </a:cubicBezTo>
                  <a:cubicBezTo>
                    <a:pt x="46" y="25"/>
                    <a:pt x="47" y="24"/>
                    <a:pt x="48" y="23"/>
                  </a:cubicBezTo>
                  <a:cubicBezTo>
                    <a:pt x="50" y="21"/>
                    <a:pt x="51" y="21"/>
                    <a:pt x="53" y="21"/>
                  </a:cubicBezTo>
                  <a:cubicBezTo>
                    <a:pt x="53" y="21"/>
                    <a:pt x="53" y="21"/>
                    <a:pt x="53" y="21"/>
                  </a:cubicBezTo>
                  <a:lnTo>
                    <a:pt x="53" y="16"/>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8" name="Freeform 267"/>
            <p:cNvSpPr>
              <a:spLocks noEditPoints="1"/>
            </p:cNvSpPr>
            <p:nvPr/>
          </p:nvSpPr>
          <p:spPr bwMode="auto">
            <a:xfrm>
              <a:off x="6661250" y="4553453"/>
              <a:ext cx="40481" cy="90488"/>
            </a:xfrm>
            <a:custGeom>
              <a:avLst/>
              <a:gdLst>
                <a:gd name="T0" fmla="*/ 17 w 24"/>
                <a:gd name="T1" fmla="*/ 42 h 53"/>
                <a:gd name="T2" fmla="*/ 14 w 24"/>
                <a:gd name="T3" fmla="*/ 24 h 53"/>
                <a:gd name="T4" fmla="*/ 12 w 24"/>
                <a:gd name="T5" fmla="*/ 19 h 53"/>
                <a:gd name="T6" fmla="*/ 13 w 24"/>
                <a:gd name="T7" fmla="*/ 10 h 53"/>
                <a:gd name="T8" fmla="*/ 14 w 24"/>
                <a:gd name="T9" fmla="*/ 6 h 53"/>
                <a:gd name="T10" fmla="*/ 13 w 24"/>
                <a:gd name="T11" fmla="*/ 5 h 53"/>
                <a:gd name="T12" fmla="*/ 12 w 24"/>
                <a:gd name="T13" fmla="*/ 0 h 53"/>
                <a:gd name="T14" fmla="*/ 18 w 24"/>
                <a:gd name="T15" fmla="*/ 3 h 53"/>
                <a:gd name="T16" fmla="*/ 20 w 24"/>
                <a:gd name="T17" fmla="*/ 6 h 53"/>
                <a:gd name="T18" fmla="*/ 16 w 24"/>
                <a:gd name="T19" fmla="*/ 16 h 53"/>
                <a:gd name="T20" fmla="*/ 18 w 24"/>
                <a:gd name="T21" fmla="*/ 22 h 53"/>
                <a:gd name="T22" fmla="*/ 21 w 24"/>
                <a:gd name="T23" fmla="*/ 44 h 53"/>
                <a:gd name="T24" fmla="*/ 12 w 24"/>
                <a:gd name="T25" fmla="*/ 52 h 53"/>
                <a:gd name="T26" fmla="*/ 12 w 24"/>
                <a:gd name="T27" fmla="*/ 40 h 53"/>
                <a:gd name="T28" fmla="*/ 12 w 24"/>
                <a:gd name="T29" fmla="*/ 32 h 53"/>
                <a:gd name="T30" fmla="*/ 9 w 24"/>
                <a:gd name="T31" fmla="*/ 41 h 53"/>
                <a:gd name="T32" fmla="*/ 8 w 24"/>
                <a:gd name="T33" fmla="*/ 45 h 53"/>
                <a:gd name="T34" fmla="*/ 8 w 24"/>
                <a:gd name="T35" fmla="*/ 47 h 53"/>
                <a:gd name="T36" fmla="*/ 12 w 24"/>
                <a:gd name="T37" fmla="*/ 47 h 53"/>
                <a:gd name="T38" fmla="*/ 5 w 24"/>
                <a:gd name="T39" fmla="*/ 50 h 53"/>
                <a:gd name="T40" fmla="*/ 3 w 24"/>
                <a:gd name="T41" fmla="*/ 47 h 53"/>
                <a:gd name="T42" fmla="*/ 8 w 24"/>
                <a:gd name="T43" fmla="*/ 37 h 53"/>
                <a:gd name="T44" fmla="*/ 3 w 24"/>
                <a:gd name="T45" fmla="*/ 26 h 53"/>
                <a:gd name="T46" fmla="*/ 1 w 24"/>
                <a:gd name="T47" fmla="*/ 22 h 53"/>
                <a:gd name="T48" fmla="*/ 8 w 24"/>
                <a:gd name="T49" fmla="*/ 1 h 53"/>
                <a:gd name="T50" fmla="*/ 12 w 24"/>
                <a:gd name="T51" fmla="*/ 5 h 53"/>
                <a:gd name="T52" fmla="*/ 6 w 24"/>
                <a:gd name="T53" fmla="*/ 11 h 53"/>
                <a:gd name="T54" fmla="*/ 6 w 24"/>
                <a:gd name="T55" fmla="*/ 21 h 53"/>
                <a:gd name="T56" fmla="*/ 12 w 24"/>
                <a:gd name="T57" fmla="*/ 19 h 53"/>
                <a:gd name="T58" fmla="*/ 11 w 24"/>
                <a:gd name="T59" fmla="*/ 17 h 53"/>
                <a:gd name="T60" fmla="*/ 12 w 24"/>
                <a:gd name="T61" fmla="*/ 32 h 53"/>
                <a:gd name="T62" fmla="*/ 9 w 24"/>
                <a:gd name="T63" fmla="*/ 41 h 53"/>
                <a:gd name="T64" fmla="*/ 12 w 24"/>
                <a:gd name="T65"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53">
                  <a:moveTo>
                    <a:pt x="12" y="47"/>
                  </a:moveTo>
                  <a:cubicBezTo>
                    <a:pt x="14" y="46"/>
                    <a:pt x="16" y="44"/>
                    <a:pt x="17" y="42"/>
                  </a:cubicBezTo>
                  <a:cubicBezTo>
                    <a:pt x="18" y="39"/>
                    <a:pt x="19" y="35"/>
                    <a:pt x="18" y="32"/>
                  </a:cubicBezTo>
                  <a:cubicBezTo>
                    <a:pt x="17" y="29"/>
                    <a:pt x="16" y="27"/>
                    <a:pt x="14" y="24"/>
                  </a:cubicBezTo>
                  <a:cubicBezTo>
                    <a:pt x="14" y="23"/>
                    <a:pt x="13" y="22"/>
                    <a:pt x="13" y="22"/>
                  </a:cubicBezTo>
                  <a:cubicBezTo>
                    <a:pt x="13" y="21"/>
                    <a:pt x="12" y="20"/>
                    <a:pt x="12" y="19"/>
                  </a:cubicBezTo>
                  <a:cubicBezTo>
                    <a:pt x="12" y="12"/>
                    <a:pt x="12" y="12"/>
                    <a:pt x="12" y="12"/>
                  </a:cubicBezTo>
                  <a:cubicBezTo>
                    <a:pt x="12" y="11"/>
                    <a:pt x="13" y="11"/>
                    <a:pt x="13" y="10"/>
                  </a:cubicBezTo>
                  <a:cubicBezTo>
                    <a:pt x="15" y="10"/>
                    <a:pt x="15" y="8"/>
                    <a:pt x="15" y="7"/>
                  </a:cubicBezTo>
                  <a:cubicBezTo>
                    <a:pt x="15" y="7"/>
                    <a:pt x="15"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20" y="6"/>
                  </a:cubicBezTo>
                  <a:cubicBezTo>
                    <a:pt x="20" y="9"/>
                    <a:pt x="19" y="12"/>
                    <a:pt x="16" y="14"/>
                  </a:cubicBezTo>
                  <a:cubicBezTo>
                    <a:pt x="16" y="15"/>
                    <a:pt x="16" y="15"/>
                    <a:pt x="16" y="16"/>
                  </a:cubicBezTo>
                  <a:cubicBezTo>
                    <a:pt x="16" y="17"/>
                    <a:pt x="17" y="18"/>
                    <a:pt x="17" y="19"/>
                  </a:cubicBezTo>
                  <a:cubicBezTo>
                    <a:pt x="18" y="20"/>
                    <a:pt x="18" y="21"/>
                    <a:pt x="18" y="22"/>
                  </a:cubicBezTo>
                  <a:cubicBezTo>
                    <a:pt x="20" y="24"/>
                    <a:pt x="22" y="27"/>
                    <a:pt x="22" y="31"/>
                  </a:cubicBezTo>
                  <a:cubicBezTo>
                    <a:pt x="24" y="35"/>
                    <a:pt x="23" y="40"/>
                    <a:pt x="21" y="44"/>
                  </a:cubicBezTo>
                  <a:cubicBezTo>
                    <a:pt x="20" y="47"/>
                    <a:pt x="17" y="50"/>
                    <a:pt x="12" y="52"/>
                  </a:cubicBezTo>
                  <a:cubicBezTo>
                    <a:pt x="12" y="52"/>
                    <a:pt x="12" y="52"/>
                    <a:pt x="12" y="52"/>
                  </a:cubicBezTo>
                  <a:cubicBezTo>
                    <a:pt x="12" y="47"/>
                    <a:pt x="12" y="47"/>
                    <a:pt x="12" y="47"/>
                  </a:cubicBezTo>
                  <a:close/>
                  <a:moveTo>
                    <a:pt x="12" y="40"/>
                  </a:moveTo>
                  <a:cubicBezTo>
                    <a:pt x="13" y="38"/>
                    <a:pt x="13" y="35"/>
                    <a:pt x="12" y="32"/>
                  </a:cubicBezTo>
                  <a:cubicBezTo>
                    <a:pt x="12" y="32"/>
                    <a:pt x="12" y="32"/>
                    <a:pt x="12" y="32"/>
                  </a:cubicBezTo>
                  <a:lnTo>
                    <a:pt x="12" y="40"/>
                  </a:lnTo>
                  <a:close/>
                  <a:moveTo>
                    <a:pt x="9" y="41"/>
                  </a:moveTo>
                  <a:cubicBezTo>
                    <a:pt x="8" y="42"/>
                    <a:pt x="7" y="43"/>
                    <a:pt x="7" y="44"/>
                  </a:cubicBezTo>
                  <a:cubicBezTo>
                    <a:pt x="7" y="44"/>
                    <a:pt x="7" y="45"/>
                    <a:pt x="8" y="45"/>
                  </a:cubicBezTo>
                  <a:cubicBezTo>
                    <a:pt x="8" y="46"/>
                    <a:pt x="8" y="46"/>
                    <a:pt x="8" y="46"/>
                  </a:cubicBezTo>
                  <a:cubicBezTo>
                    <a:pt x="8" y="47"/>
                    <a:pt x="8" y="47"/>
                    <a:pt x="8" y="47"/>
                  </a:cubicBezTo>
                  <a:cubicBezTo>
                    <a:pt x="9" y="47"/>
                    <a:pt x="10" y="47"/>
                    <a:pt x="11" y="47"/>
                  </a:cubicBezTo>
                  <a:cubicBezTo>
                    <a:pt x="11" y="47"/>
                    <a:pt x="11" y="47"/>
                    <a:pt x="12" y="47"/>
                  </a:cubicBezTo>
                  <a:cubicBezTo>
                    <a:pt x="12" y="52"/>
                    <a:pt x="12" y="52"/>
                    <a:pt x="12" y="52"/>
                  </a:cubicBezTo>
                  <a:cubicBezTo>
                    <a:pt x="9" y="53"/>
                    <a:pt x="6" y="52"/>
                    <a:pt x="5" y="50"/>
                  </a:cubicBezTo>
                  <a:cubicBezTo>
                    <a:pt x="4" y="50"/>
                    <a:pt x="4" y="50"/>
                    <a:pt x="4" y="50"/>
                  </a:cubicBezTo>
                  <a:cubicBezTo>
                    <a:pt x="4" y="49"/>
                    <a:pt x="3" y="48"/>
                    <a:pt x="3" y="47"/>
                  </a:cubicBezTo>
                  <a:cubicBezTo>
                    <a:pt x="3" y="46"/>
                    <a:pt x="3" y="45"/>
                    <a:pt x="3" y="44"/>
                  </a:cubicBezTo>
                  <a:cubicBezTo>
                    <a:pt x="3" y="41"/>
                    <a:pt x="4" y="38"/>
                    <a:pt x="8" y="37"/>
                  </a:cubicBezTo>
                  <a:cubicBezTo>
                    <a:pt x="8" y="37"/>
                    <a:pt x="8" y="35"/>
                    <a:pt x="7" y="34"/>
                  </a:cubicBezTo>
                  <a:cubicBezTo>
                    <a:pt x="6" y="31"/>
                    <a:pt x="5" y="28"/>
                    <a:pt x="3" y="26"/>
                  </a:cubicBezTo>
                  <a:cubicBezTo>
                    <a:pt x="2" y="24"/>
                    <a:pt x="2" y="23"/>
                    <a:pt x="2"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6" y="11"/>
                  </a:cubicBezTo>
                  <a:cubicBezTo>
                    <a:pt x="5" y="14"/>
                    <a:pt x="5" y="18"/>
                    <a:pt x="6" y="21"/>
                  </a:cubicBezTo>
                  <a:cubicBezTo>
                    <a:pt x="6" y="21"/>
                    <a:pt x="6" y="21"/>
                    <a:pt x="6" y="21"/>
                  </a:cubicBezTo>
                  <a:cubicBezTo>
                    <a:pt x="9" y="41"/>
                    <a:pt x="9" y="41"/>
                    <a:pt x="9" y="41"/>
                  </a:cubicBezTo>
                  <a:close/>
                  <a:moveTo>
                    <a:pt x="12" y="19"/>
                  </a:moveTo>
                  <a:cubicBezTo>
                    <a:pt x="12" y="12"/>
                    <a:pt x="12" y="12"/>
                    <a:pt x="12" y="12"/>
                  </a:cubicBezTo>
                  <a:cubicBezTo>
                    <a:pt x="11" y="13"/>
                    <a:pt x="11" y="15"/>
                    <a:pt x="11" y="17"/>
                  </a:cubicBezTo>
                  <a:cubicBezTo>
                    <a:pt x="11" y="17"/>
                    <a:pt x="11" y="18"/>
                    <a:pt x="12" y="19"/>
                  </a:cubicBezTo>
                  <a:close/>
                  <a:moveTo>
                    <a:pt x="12" y="32"/>
                  </a:moveTo>
                  <a:cubicBezTo>
                    <a:pt x="11" y="29"/>
                    <a:pt x="9" y="26"/>
                    <a:pt x="7" y="23"/>
                  </a:cubicBezTo>
                  <a:cubicBezTo>
                    <a:pt x="9" y="41"/>
                    <a:pt x="9" y="41"/>
                    <a:pt x="9" y="41"/>
                  </a:cubicBezTo>
                  <a:cubicBezTo>
                    <a:pt x="10" y="41"/>
                    <a:pt x="11" y="40"/>
                    <a:pt x="12" y="40"/>
                  </a:cubicBezTo>
                  <a:lnTo>
                    <a:pt x="12" y="32"/>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9" name="Freeform 285"/>
            <p:cNvSpPr>
              <a:spLocks noEditPoints="1"/>
            </p:cNvSpPr>
            <p:nvPr/>
          </p:nvSpPr>
          <p:spPr bwMode="auto">
            <a:xfrm>
              <a:off x="5861150" y="4877304"/>
              <a:ext cx="64294" cy="164306"/>
            </a:xfrm>
            <a:custGeom>
              <a:avLst/>
              <a:gdLst>
                <a:gd name="T0" fmla="*/ 21 w 38"/>
                <a:gd name="T1" fmla="*/ 92 h 97"/>
                <a:gd name="T2" fmla="*/ 21 w 38"/>
                <a:gd name="T3" fmla="*/ 47 h 97"/>
                <a:gd name="T4" fmla="*/ 23 w 38"/>
                <a:gd name="T5" fmla="*/ 44 h 97"/>
                <a:gd name="T6" fmla="*/ 30 w 38"/>
                <a:gd name="T7" fmla="*/ 38 h 97"/>
                <a:gd name="T8" fmla="*/ 33 w 38"/>
                <a:gd name="T9" fmla="*/ 27 h 97"/>
                <a:gd name="T10" fmla="*/ 28 w 38"/>
                <a:gd name="T11" fmla="*/ 11 h 97"/>
                <a:gd name="T12" fmla="*/ 19 w 38"/>
                <a:gd name="T13" fmla="*/ 5 h 97"/>
                <a:gd name="T14" fmla="*/ 19 w 38"/>
                <a:gd name="T15" fmla="*/ 0 h 97"/>
                <a:gd name="T16" fmla="*/ 32 w 38"/>
                <a:gd name="T17" fmla="*/ 9 h 97"/>
                <a:gd name="T18" fmla="*/ 38 w 38"/>
                <a:gd name="T19" fmla="*/ 27 h 97"/>
                <a:gd name="T20" fmla="*/ 34 w 38"/>
                <a:gd name="T21" fmla="*/ 41 h 97"/>
                <a:gd name="T22" fmla="*/ 26 w 38"/>
                <a:gd name="T23" fmla="*/ 48 h 97"/>
                <a:gd name="T24" fmla="*/ 26 w 38"/>
                <a:gd name="T25" fmla="*/ 95 h 97"/>
                <a:gd name="T26" fmla="*/ 23 w 38"/>
                <a:gd name="T27" fmla="*/ 97 h 97"/>
                <a:gd name="T28" fmla="*/ 19 w 38"/>
                <a:gd name="T29" fmla="*/ 97 h 97"/>
                <a:gd name="T30" fmla="*/ 19 w 38"/>
                <a:gd name="T31" fmla="*/ 92 h 97"/>
                <a:gd name="T32" fmla="*/ 21 w 38"/>
                <a:gd name="T33" fmla="*/ 92 h 97"/>
                <a:gd name="T34" fmla="*/ 19 w 38"/>
                <a:gd name="T35" fmla="*/ 5 h 97"/>
                <a:gd name="T36" fmla="*/ 10 w 38"/>
                <a:gd name="T37" fmla="*/ 11 h 97"/>
                <a:gd name="T38" fmla="*/ 5 w 38"/>
                <a:gd name="T39" fmla="*/ 27 h 97"/>
                <a:gd name="T40" fmla="*/ 8 w 38"/>
                <a:gd name="T41" fmla="*/ 38 h 97"/>
                <a:gd name="T42" fmla="*/ 16 w 38"/>
                <a:gd name="T43" fmla="*/ 44 h 97"/>
                <a:gd name="T44" fmla="*/ 17 w 38"/>
                <a:gd name="T45" fmla="*/ 47 h 97"/>
                <a:gd name="T46" fmla="*/ 17 w 38"/>
                <a:gd name="T47" fmla="*/ 47 h 97"/>
                <a:gd name="T48" fmla="*/ 17 w 38"/>
                <a:gd name="T49" fmla="*/ 92 h 97"/>
                <a:gd name="T50" fmla="*/ 19 w 38"/>
                <a:gd name="T51" fmla="*/ 92 h 97"/>
                <a:gd name="T52" fmla="*/ 19 w 38"/>
                <a:gd name="T53" fmla="*/ 97 h 97"/>
                <a:gd name="T54" fmla="*/ 15 w 38"/>
                <a:gd name="T55" fmla="*/ 97 h 97"/>
                <a:gd name="T56" fmla="*/ 12 w 38"/>
                <a:gd name="T57" fmla="*/ 95 h 97"/>
                <a:gd name="T58" fmla="*/ 12 w 38"/>
                <a:gd name="T59" fmla="*/ 48 h 97"/>
                <a:gd name="T60" fmla="*/ 4 w 38"/>
                <a:gd name="T61" fmla="*/ 41 h 97"/>
                <a:gd name="T62" fmla="*/ 0 w 38"/>
                <a:gd name="T63" fmla="*/ 27 h 97"/>
                <a:gd name="T64" fmla="*/ 6 w 38"/>
                <a:gd name="T65" fmla="*/ 9 h 97"/>
                <a:gd name="T66" fmla="*/ 19 w 38"/>
                <a:gd name="T67" fmla="*/ 0 h 97"/>
                <a:gd name="T68" fmla="*/ 19 w 38"/>
                <a:gd name="T69"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97">
                  <a:moveTo>
                    <a:pt x="21" y="92"/>
                  </a:moveTo>
                  <a:cubicBezTo>
                    <a:pt x="21" y="47"/>
                    <a:pt x="21" y="47"/>
                    <a:pt x="21" y="47"/>
                  </a:cubicBezTo>
                  <a:cubicBezTo>
                    <a:pt x="21" y="45"/>
                    <a:pt x="22" y="44"/>
                    <a:pt x="23" y="44"/>
                  </a:cubicBezTo>
                  <a:cubicBezTo>
                    <a:pt x="26" y="43"/>
                    <a:pt x="28" y="41"/>
                    <a:pt x="30" y="38"/>
                  </a:cubicBezTo>
                  <a:cubicBezTo>
                    <a:pt x="32" y="35"/>
                    <a:pt x="33" y="31"/>
                    <a:pt x="33" y="27"/>
                  </a:cubicBezTo>
                  <a:cubicBezTo>
                    <a:pt x="33" y="22"/>
                    <a:pt x="31" y="16"/>
                    <a:pt x="28" y="11"/>
                  </a:cubicBezTo>
                  <a:cubicBezTo>
                    <a:pt x="26" y="8"/>
                    <a:pt x="23" y="5"/>
                    <a:pt x="19" y="5"/>
                  </a:cubicBezTo>
                  <a:cubicBezTo>
                    <a:pt x="19" y="0"/>
                    <a:pt x="19" y="0"/>
                    <a:pt x="19" y="0"/>
                  </a:cubicBezTo>
                  <a:cubicBezTo>
                    <a:pt x="24" y="0"/>
                    <a:pt x="29" y="4"/>
                    <a:pt x="32" y="9"/>
                  </a:cubicBezTo>
                  <a:cubicBezTo>
                    <a:pt x="36" y="14"/>
                    <a:pt x="38" y="21"/>
                    <a:pt x="38" y="27"/>
                  </a:cubicBezTo>
                  <a:cubicBezTo>
                    <a:pt x="38" y="32"/>
                    <a:pt x="37" y="37"/>
                    <a:pt x="34" y="41"/>
                  </a:cubicBezTo>
                  <a:cubicBezTo>
                    <a:pt x="32" y="44"/>
                    <a:pt x="29" y="47"/>
                    <a:pt x="26" y="48"/>
                  </a:cubicBezTo>
                  <a:cubicBezTo>
                    <a:pt x="26" y="95"/>
                    <a:pt x="26" y="95"/>
                    <a:pt x="26" y="95"/>
                  </a:cubicBezTo>
                  <a:cubicBezTo>
                    <a:pt x="26" y="96"/>
                    <a:pt x="25" y="97"/>
                    <a:pt x="23" y="97"/>
                  </a:cubicBezTo>
                  <a:cubicBezTo>
                    <a:pt x="19" y="97"/>
                    <a:pt x="19" y="97"/>
                    <a:pt x="19" y="97"/>
                  </a:cubicBezTo>
                  <a:cubicBezTo>
                    <a:pt x="19" y="92"/>
                    <a:pt x="19" y="92"/>
                    <a:pt x="19" y="92"/>
                  </a:cubicBezTo>
                  <a:lnTo>
                    <a:pt x="21" y="92"/>
                  </a:lnTo>
                  <a:close/>
                  <a:moveTo>
                    <a:pt x="19" y="5"/>
                  </a:moveTo>
                  <a:cubicBezTo>
                    <a:pt x="16" y="5"/>
                    <a:pt x="12" y="8"/>
                    <a:pt x="10" y="11"/>
                  </a:cubicBezTo>
                  <a:cubicBezTo>
                    <a:pt x="7" y="16"/>
                    <a:pt x="5" y="22"/>
                    <a:pt x="5" y="27"/>
                  </a:cubicBezTo>
                  <a:cubicBezTo>
                    <a:pt x="5" y="31"/>
                    <a:pt x="6" y="35"/>
                    <a:pt x="8" y="38"/>
                  </a:cubicBezTo>
                  <a:cubicBezTo>
                    <a:pt x="10" y="41"/>
                    <a:pt x="13" y="43"/>
                    <a:pt x="16" y="44"/>
                  </a:cubicBezTo>
                  <a:cubicBezTo>
                    <a:pt x="17" y="45"/>
                    <a:pt x="17" y="46"/>
                    <a:pt x="17" y="47"/>
                  </a:cubicBezTo>
                  <a:cubicBezTo>
                    <a:pt x="17" y="47"/>
                    <a:pt x="17" y="47"/>
                    <a:pt x="17" y="47"/>
                  </a:cubicBezTo>
                  <a:cubicBezTo>
                    <a:pt x="17" y="92"/>
                    <a:pt x="17" y="92"/>
                    <a:pt x="17" y="92"/>
                  </a:cubicBezTo>
                  <a:cubicBezTo>
                    <a:pt x="19" y="92"/>
                    <a:pt x="19" y="92"/>
                    <a:pt x="19" y="92"/>
                  </a:cubicBezTo>
                  <a:cubicBezTo>
                    <a:pt x="19" y="97"/>
                    <a:pt x="19" y="97"/>
                    <a:pt x="19" y="97"/>
                  </a:cubicBezTo>
                  <a:cubicBezTo>
                    <a:pt x="15" y="97"/>
                    <a:pt x="15" y="97"/>
                    <a:pt x="15" y="97"/>
                  </a:cubicBezTo>
                  <a:cubicBezTo>
                    <a:pt x="14" y="97"/>
                    <a:pt x="12" y="96"/>
                    <a:pt x="12" y="95"/>
                  </a:cubicBezTo>
                  <a:cubicBezTo>
                    <a:pt x="12" y="48"/>
                    <a:pt x="12" y="48"/>
                    <a:pt x="12" y="48"/>
                  </a:cubicBezTo>
                  <a:cubicBezTo>
                    <a:pt x="9" y="47"/>
                    <a:pt x="6" y="44"/>
                    <a:pt x="4" y="41"/>
                  </a:cubicBezTo>
                  <a:cubicBezTo>
                    <a:pt x="2" y="37"/>
                    <a:pt x="0" y="32"/>
                    <a:pt x="0" y="27"/>
                  </a:cubicBezTo>
                  <a:cubicBezTo>
                    <a:pt x="0" y="21"/>
                    <a:pt x="2" y="14"/>
                    <a:pt x="6" y="9"/>
                  </a:cubicBezTo>
                  <a:cubicBezTo>
                    <a:pt x="9" y="4"/>
                    <a:pt x="14" y="0"/>
                    <a:pt x="19" y="0"/>
                  </a:cubicBezTo>
                  <a:lnTo>
                    <a:pt x="19" y="5"/>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0" name="Freeform 289"/>
            <p:cNvSpPr>
              <a:spLocks noEditPoints="1"/>
            </p:cNvSpPr>
            <p:nvPr/>
          </p:nvSpPr>
          <p:spPr bwMode="auto">
            <a:xfrm>
              <a:off x="7358957" y="3536659"/>
              <a:ext cx="195263" cy="195263"/>
            </a:xfrm>
            <a:custGeom>
              <a:avLst/>
              <a:gdLst>
                <a:gd name="T0" fmla="*/ 58 w 115"/>
                <a:gd name="T1" fmla="*/ 110 h 115"/>
                <a:gd name="T2" fmla="*/ 95 w 115"/>
                <a:gd name="T3" fmla="*/ 95 h 115"/>
                <a:gd name="T4" fmla="*/ 111 w 115"/>
                <a:gd name="T5" fmla="*/ 57 h 115"/>
                <a:gd name="T6" fmla="*/ 95 w 115"/>
                <a:gd name="T7" fmla="*/ 20 h 115"/>
                <a:gd name="T8" fmla="*/ 58 w 115"/>
                <a:gd name="T9" fmla="*/ 4 h 115"/>
                <a:gd name="T10" fmla="*/ 58 w 115"/>
                <a:gd name="T11" fmla="*/ 4 h 115"/>
                <a:gd name="T12" fmla="*/ 58 w 115"/>
                <a:gd name="T13" fmla="*/ 0 h 115"/>
                <a:gd name="T14" fmla="*/ 58 w 115"/>
                <a:gd name="T15" fmla="*/ 0 h 115"/>
                <a:gd name="T16" fmla="*/ 98 w 115"/>
                <a:gd name="T17" fmla="*/ 17 h 115"/>
                <a:gd name="T18" fmla="*/ 115 w 115"/>
                <a:gd name="T19" fmla="*/ 57 h 115"/>
                <a:gd name="T20" fmla="*/ 98 w 115"/>
                <a:gd name="T21" fmla="*/ 98 h 115"/>
                <a:gd name="T22" fmla="*/ 58 w 115"/>
                <a:gd name="T23" fmla="*/ 115 h 115"/>
                <a:gd name="T24" fmla="*/ 58 w 115"/>
                <a:gd name="T25" fmla="*/ 115 h 115"/>
                <a:gd name="T26" fmla="*/ 58 w 115"/>
                <a:gd name="T27" fmla="*/ 110 h 115"/>
                <a:gd name="T28" fmla="*/ 58 w 115"/>
                <a:gd name="T29" fmla="*/ 110 h 115"/>
                <a:gd name="T30" fmla="*/ 58 w 115"/>
                <a:gd name="T31" fmla="*/ 76 h 115"/>
                <a:gd name="T32" fmla="*/ 70 w 115"/>
                <a:gd name="T33" fmla="*/ 71 h 115"/>
                <a:gd name="T34" fmla="*/ 71 w 115"/>
                <a:gd name="T35" fmla="*/ 69 h 115"/>
                <a:gd name="T36" fmla="*/ 88 w 115"/>
                <a:gd name="T37" fmla="*/ 30 h 115"/>
                <a:gd name="T38" fmla="*/ 88 w 115"/>
                <a:gd name="T39" fmla="*/ 30 h 115"/>
                <a:gd name="T40" fmla="*/ 88 w 115"/>
                <a:gd name="T41" fmla="*/ 30 h 115"/>
                <a:gd name="T42" fmla="*/ 88 w 115"/>
                <a:gd name="T43" fmla="*/ 28 h 115"/>
                <a:gd name="T44" fmla="*/ 85 w 115"/>
                <a:gd name="T45" fmla="*/ 27 h 115"/>
                <a:gd name="T46" fmla="*/ 58 w 115"/>
                <a:gd name="T47" fmla="*/ 39 h 115"/>
                <a:gd name="T48" fmla="*/ 58 w 115"/>
                <a:gd name="T49" fmla="*/ 44 h 115"/>
                <a:gd name="T50" fmla="*/ 81 w 115"/>
                <a:gd name="T51" fmla="*/ 34 h 115"/>
                <a:gd name="T52" fmla="*/ 67 w 115"/>
                <a:gd name="T53" fmla="*/ 67 h 115"/>
                <a:gd name="T54" fmla="*/ 58 w 115"/>
                <a:gd name="T55" fmla="*/ 71 h 115"/>
                <a:gd name="T56" fmla="*/ 58 w 115"/>
                <a:gd name="T57" fmla="*/ 76 h 115"/>
                <a:gd name="T58" fmla="*/ 58 w 115"/>
                <a:gd name="T59" fmla="*/ 4 h 115"/>
                <a:gd name="T60" fmla="*/ 20 w 115"/>
                <a:gd name="T61" fmla="*/ 20 h 115"/>
                <a:gd name="T62" fmla="*/ 5 w 115"/>
                <a:gd name="T63" fmla="*/ 57 h 115"/>
                <a:gd name="T64" fmla="*/ 20 w 115"/>
                <a:gd name="T65" fmla="*/ 95 h 115"/>
                <a:gd name="T66" fmla="*/ 58 w 115"/>
                <a:gd name="T67" fmla="*/ 110 h 115"/>
                <a:gd name="T68" fmla="*/ 58 w 115"/>
                <a:gd name="T69" fmla="*/ 115 h 115"/>
                <a:gd name="T70" fmla="*/ 17 w 115"/>
                <a:gd name="T71" fmla="*/ 98 h 115"/>
                <a:gd name="T72" fmla="*/ 0 w 115"/>
                <a:gd name="T73" fmla="*/ 57 h 115"/>
                <a:gd name="T74" fmla="*/ 17 w 115"/>
                <a:gd name="T75" fmla="*/ 17 h 115"/>
                <a:gd name="T76" fmla="*/ 58 w 115"/>
                <a:gd name="T77" fmla="*/ 0 h 115"/>
                <a:gd name="T78" fmla="*/ 58 w 115"/>
                <a:gd name="T79" fmla="*/ 4 h 115"/>
                <a:gd name="T80" fmla="*/ 58 w 115"/>
                <a:gd name="T81" fmla="*/ 39 h 115"/>
                <a:gd name="T82" fmla="*/ 46 w 115"/>
                <a:gd name="T83" fmla="*/ 44 h 115"/>
                <a:gd name="T84" fmla="*/ 44 w 115"/>
                <a:gd name="T85" fmla="*/ 45 h 115"/>
                <a:gd name="T86" fmla="*/ 27 w 115"/>
                <a:gd name="T87" fmla="*/ 85 h 115"/>
                <a:gd name="T88" fmla="*/ 27 w 115"/>
                <a:gd name="T89" fmla="*/ 85 h 115"/>
                <a:gd name="T90" fmla="*/ 27 w 115"/>
                <a:gd name="T91" fmla="*/ 85 h 115"/>
                <a:gd name="T92" fmla="*/ 27 w 115"/>
                <a:gd name="T93" fmla="*/ 87 h 115"/>
                <a:gd name="T94" fmla="*/ 30 w 115"/>
                <a:gd name="T95" fmla="*/ 88 h 115"/>
                <a:gd name="T96" fmla="*/ 58 w 115"/>
                <a:gd name="T97" fmla="*/ 76 h 115"/>
                <a:gd name="T98" fmla="*/ 58 w 115"/>
                <a:gd name="T99" fmla="*/ 71 h 115"/>
                <a:gd name="T100" fmla="*/ 34 w 115"/>
                <a:gd name="T101" fmla="*/ 81 h 115"/>
                <a:gd name="T102" fmla="*/ 48 w 115"/>
                <a:gd name="T103" fmla="*/ 48 h 115"/>
                <a:gd name="T104" fmla="*/ 58 w 115"/>
                <a:gd name="T105" fmla="*/ 44 h 115"/>
                <a:gd name="T106" fmla="*/ 58 w 115"/>
                <a:gd name="T107"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5">
                  <a:moveTo>
                    <a:pt x="58" y="110"/>
                  </a:moveTo>
                  <a:cubicBezTo>
                    <a:pt x="72" y="110"/>
                    <a:pt x="85" y="104"/>
                    <a:pt x="95" y="95"/>
                  </a:cubicBezTo>
                  <a:cubicBezTo>
                    <a:pt x="105" y="85"/>
                    <a:pt x="111" y="72"/>
                    <a:pt x="111" y="57"/>
                  </a:cubicBezTo>
                  <a:cubicBezTo>
                    <a:pt x="111" y="43"/>
                    <a:pt x="105" y="30"/>
                    <a:pt x="95" y="20"/>
                  </a:cubicBezTo>
                  <a:cubicBezTo>
                    <a:pt x="85" y="10"/>
                    <a:pt x="72" y="4"/>
                    <a:pt x="58" y="4"/>
                  </a:cubicBezTo>
                  <a:cubicBezTo>
                    <a:pt x="58" y="4"/>
                    <a:pt x="58" y="4"/>
                    <a:pt x="58" y="4"/>
                  </a:cubicBezTo>
                  <a:cubicBezTo>
                    <a:pt x="58" y="0"/>
                    <a:pt x="58" y="0"/>
                    <a:pt x="58" y="0"/>
                  </a:cubicBezTo>
                  <a:cubicBezTo>
                    <a:pt x="58" y="0"/>
                    <a:pt x="58" y="0"/>
                    <a:pt x="58" y="0"/>
                  </a:cubicBezTo>
                  <a:cubicBezTo>
                    <a:pt x="74" y="0"/>
                    <a:pt x="88" y="6"/>
                    <a:pt x="98" y="17"/>
                  </a:cubicBezTo>
                  <a:cubicBezTo>
                    <a:pt x="109" y="27"/>
                    <a:pt x="115" y="41"/>
                    <a:pt x="115" y="57"/>
                  </a:cubicBezTo>
                  <a:cubicBezTo>
                    <a:pt x="115" y="73"/>
                    <a:pt x="109" y="88"/>
                    <a:pt x="98" y="98"/>
                  </a:cubicBezTo>
                  <a:cubicBezTo>
                    <a:pt x="88" y="109"/>
                    <a:pt x="74" y="115"/>
                    <a:pt x="58" y="115"/>
                  </a:cubicBezTo>
                  <a:cubicBezTo>
                    <a:pt x="58" y="115"/>
                    <a:pt x="58" y="115"/>
                    <a:pt x="58" y="115"/>
                  </a:cubicBezTo>
                  <a:cubicBezTo>
                    <a:pt x="58" y="110"/>
                    <a:pt x="58" y="110"/>
                    <a:pt x="58" y="110"/>
                  </a:cubicBezTo>
                  <a:cubicBezTo>
                    <a:pt x="58" y="110"/>
                    <a:pt x="58" y="110"/>
                    <a:pt x="58" y="110"/>
                  </a:cubicBezTo>
                  <a:close/>
                  <a:moveTo>
                    <a:pt x="58" y="76"/>
                  </a:moveTo>
                  <a:cubicBezTo>
                    <a:pt x="70" y="71"/>
                    <a:pt x="70" y="71"/>
                    <a:pt x="70" y="71"/>
                  </a:cubicBezTo>
                  <a:cubicBezTo>
                    <a:pt x="70" y="70"/>
                    <a:pt x="71" y="70"/>
                    <a:pt x="71" y="69"/>
                  </a:cubicBezTo>
                  <a:cubicBezTo>
                    <a:pt x="88" y="30"/>
                    <a:pt x="88" y="30"/>
                    <a:pt x="88" y="30"/>
                  </a:cubicBezTo>
                  <a:cubicBezTo>
                    <a:pt x="88" y="30"/>
                    <a:pt x="88" y="30"/>
                    <a:pt x="88" y="30"/>
                  </a:cubicBezTo>
                  <a:cubicBezTo>
                    <a:pt x="88" y="30"/>
                    <a:pt x="88" y="30"/>
                    <a:pt x="88" y="30"/>
                  </a:cubicBezTo>
                  <a:cubicBezTo>
                    <a:pt x="88" y="29"/>
                    <a:pt x="88" y="29"/>
                    <a:pt x="88" y="28"/>
                  </a:cubicBezTo>
                  <a:cubicBezTo>
                    <a:pt x="88" y="27"/>
                    <a:pt x="86" y="26"/>
                    <a:pt x="85" y="27"/>
                  </a:cubicBezTo>
                  <a:cubicBezTo>
                    <a:pt x="58" y="39"/>
                    <a:pt x="58" y="39"/>
                    <a:pt x="58" y="39"/>
                  </a:cubicBezTo>
                  <a:cubicBezTo>
                    <a:pt x="58" y="44"/>
                    <a:pt x="58" y="44"/>
                    <a:pt x="58" y="44"/>
                  </a:cubicBezTo>
                  <a:cubicBezTo>
                    <a:pt x="81" y="34"/>
                    <a:pt x="81" y="34"/>
                    <a:pt x="81" y="34"/>
                  </a:cubicBezTo>
                  <a:cubicBezTo>
                    <a:pt x="67" y="67"/>
                    <a:pt x="67" y="67"/>
                    <a:pt x="67" y="67"/>
                  </a:cubicBezTo>
                  <a:cubicBezTo>
                    <a:pt x="58" y="71"/>
                    <a:pt x="58" y="71"/>
                    <a:pt x="58" y="71"/>
                  </a:cubicBezTo>
                  <a:lnTo>
                    <a:pt x="58" y="76"/>
                  </a:lnTo>
                  <a:close/>
                  <a:moveTo>
                    <a:pt x="58" y="4"/>
                  </a:moveTo>
                  <a:cubicBezTo>
                    <a:pt x="43" y="4"/>
                    <a:pt x="30" y="10"/>
                    <a:pt x="20" y="20"/>
                  </a:cubicBezTo>
                  <a:cubicBezTo>
                    <a:pt x="11" y="30"/>
                    <a:pt x="5" y="43"/>
                    <a:pt x="5" y="57"/>
                  </a:cubicBezTo>
                  <a:cubicBezTo>
                    <a:pt x="5" y="72"/>
                    <a:pt x="11" y="85"/>
                    <a:pt x="20" y="95"/>
                  </a:cubicBezTo>
                  <a:cubicBezTo>
                    <a:pt x="30" y="104"/>
                    <a:pt x="43" y="110"/>
                    <a:pt x="58" y="110"/>
                  </a:cubicBezTo>
                  <a:cubicBezTo>
                    <a:pt x="58" y="115"/>
                    <a:pt x="58" y="115"/>
                    <a:pt x="58" y="115"/>
                  </a:cubicBezTo>
                  <a:cubicBezTo>
                    <a:pt x="42" y="115"/>
                    <a:pt x="27" y="109"/>
                    <a:pt x="17" y="98"/>
                  </a:cubicBezTo>
                  <a:cubicBezTo>
                    <a:pt x="6" y="88"/>
                    <a:pt x="0" y="73"/>
                    <a:pt x="0" y="57"/>
                  </a:cubicBezTo>
                  <a:cubicBezTo>
                    <a:pt x="0" y="41"/>
                    <a:pt x="6" y="27"/>
                    <a:pt x="17" y="17"/>
                  </a:cubicBezTo>
                  <a:cubicBezTo>
                    <a:pt x="27" y="6"/>
                    <a:pt x="42" y="0"/>
                    <a:pt x="58" y="0"/>
                  </a:cubicBezTo>
                  <a:cubicBezTo>
                    <a:pt x="58" y="4"/>
                    <a:pt x="58" y="4"/>
                    <a:pt x="58" y="4"/>
                  </a:cubicBezTo>
                  <a:close/>
                  <a:moveTo>
                    <a:pt x="58" y="39"/>
                  </a:moveTo>
                  <a:cubicBezTo>
                    <a:pt x="46" y="44"/>
                    <a:pt x="46" y="44"/>
                    <a:pt x="46" y="44"/>
                  </a:cubicBezTo>
                  <a:cubicBezTo>
                    <a:pt x="45" y="44"/>
                    <a:pt x="45" y="45"/>
                    <a:pt x="44" y="45"/>
                  </a:cubicBezTo>
                  <a:cubicBezTo>
                    <a:pt x="27" y="85"/>
                    <a:pt x="27" y="85"/>
                    <a:pt x="27" y="85"/>
                  </a:cubicBezTo>
                  <a:cubicBezTo>
                    <a:pt x="27" y="85"/>
                    <a:pt x="27" y="85"/>
                    <a:pt x="27" y="85"/>
                  </a:cubicBezTo>
                  <a:cubicBezTo>
                    <a:pt x="27" y="85"/>
                    <a:pt x="27" y="85"/>
                    <a:pt x="27" y="85"/>
                  </a:cubicBezTo>
                  <a:cubicBezTo>
                    <a:pt x="27" y="85"/>
                    <a:pt x="27" y="86"/>
                    <a:pt x="27" y="87"/>
                  </a:cubicBezTo>
                  <a:cubicBezTo>
                    <a:pt x="28" y="88"/>
                    <a:pt x="29" y="88"/>
                    <a:pt x="30" y="88"/>
                  </a:cubicBezTo>
                  <a:cubicBezTo>
                    <a:pt x="58" y="76"/>
                    <a:pt x="58" y="76"/>
                    <a:pt x="58" y="76"/>
                  </a:cubicBezTo>
                  <a:cubicBezTo>
                    <a:pt x="58" y="71"/>
                    <a:pt x="58" y="71"/>
                    <a:pt x="58" y="71"/>
                  </a:cubicBezTo>
                  <a:cubicBezTo>
                    <a:pt x="34" y="81"/>
                    <a:pt x="34" y="81"/>
                    <a:pt x="34" y="81"/>
                  </a:cubicBezTo>
                  <a:cubicBezTo>
                    <a:pt x="48" y="48"/>
                    <a:pt x="48" y="48"/>
                    <a:pt x="48" y="48"/>
                  </a:cubicBezTo>
                  <a:cubicBezTo>
                    <a:pt x="58" y="44"/>
                    <a:pt x="58" y="44"/>
                    <a:pt x="58" y="44"/>
                  </a:cubicBezTo>
                  <a:lnTo>
                    <a:pt x="58" y="39"/>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1" name="Freeform 327"/>
            <p:cNvSpPr>
              <a:spLocks noEditPoints="1"/>
            </p:cNvSpPr>
            <p:nvPr/>
          </p:nvSpPr>
          <p:spPr bwMode="auto">
            <a:xfrm>
              <a:off x="6149282" y="4521307"/>
              <a:ext cx="167879" cy="127397"/>
            </a:xfrm>
            <a:custGeom>
              <a:avLst/>
              <a:gdLst>
                <a:gd name="T0" fmla="*/ 49 w 99"/>
                <a:gd name="T1" fmla="*/ 7 h 75"/>
                <a:gd name="T2" fmla="*/ 79 w 99"/>
                <a:gd name="T3" fmla="*/ 20 h 75"/>
                <a:gd name="T4" fmla="*/ 91 w 99"/>
                <a:gd name="T5" fmla="*/ 49 h 75"/>
                <a:gd name="T6" fmla="*/ 91 w 99"/>
                <a:gd name="T7" fmla="*/ 51 h 75"/>
                <a:gd name="T8" fmla="*/ 91 w 99"/>
                <a:gd name="T9" fmla="*/ 51 h 75"/>
                <a:gd name="T10" fmla="*/ 91 w 99"/>
                <a:gd name="T11" fmla="*/ 53 h 75"/>
                <a:gd name="T12" fmla="*/ 92 w 99"/>
                <a:gd name="T13" fmla="*/ 55 h 75"/>
                <a:gd name="T14" fmla="*/ 93 w 99"/>
                <a:gd name="T15" fmla="*/ 59 h 75"/>
                <a:gd name="T16" fmla="*/ 93 w 99"/>
                <a:gd name="T17" fmla="*/ 60 h 75"/>
                <a:gd name="T18" fmla="*/ 94 w 99"/>
                <a:gd name="T19" fmla="*/ 49 h 75"/>
                <a:gd name="T20" fmla="*/ 81 w 99"/>
                <a:gd name="T21" fmla="*/ 18 h 75"/>
                <a:gd name="T22" fmla="*/ 49 w 99"/>
                <a:gd name="T23" fmla="*/ 4 h 75"/>
                <a:gd name="T24" fmla="*/ 49 w 99"/>
                <a:gd name="T25" fmla="*/ 0 h 75"/>
                <a:gd name="T26" fmla="*/ 84 w 99"/>
                <a:gd name="T27" fmla="*/ 14 h 75"/>
                <a:gd name="T28" fmla="*/ 99 w 99"/>
                <a:gd name="T29" fmla="*/ 49 h 75"/>
                <a:gd name="T30" fmla="*/ 97 w 99"/>
                <a:gd name="T31" fmla="*/ 62 h 75"/>
                <a:gd name="T32" fmla="*/ 92 w 99"/>
                <a:gd name="T33" fmla="*/ 73 h 75"/>
                <a:gd name="T34" fmla="*/ 90 w 99"/>
                <a:gd name="T35" fmla="*/ 75 h 75"/>
                <a:gd name="T36" fmla="*/ 88 w 99"/>
                <a:gd name="T37" fmla="*/ 72 h 75"/>
                <a:gd name="T38" fmla="*/ 88 w 99"/>
                <a:gd name="T39" fmla="*/ 59 h 75"/>
                <a:gd name="T40" fmla="*/ 87 w 99"/>
                <a:gd name="T41" fmla="*/ 57 h 75"/>
                <a:gd name="T42" fmla="*/ 86 w 99"/>
                <a:gd name="T43" fmla="*/ 55 h 75"/>
                <a:gd name="T44" fmla="*/ 86 w 99"/>
                <a:gd name="T45" fmla="*/ 55 h 75"/>
                <a:gd name="T46" fmla="*/ 86 w 99"/>
                <a:gd name="T47" fmla="*/ 53 h 75"/>
                <a:gd name="T48" fmla="*/ 86 w 99"/>
                <a:gd name="T49" fmla="*/ 51 h 75"/>
                <a:gd name="T50" fmla="*/ 86 w 99"/>
                <a:gd name="T51" fmla="*/ 51 h 75"/>
                <a:gd name="T52" fmla="*/ 86 w 99"/>
                <a:gd name="T53" fmla="*/ 49 h 75"/>
                <a:gd name="T54" fmla="*/ 75 w 99"/>
                <a:gd name="T55" fmla="*/ 23 h 75"/>
                <a:gd name="T56" fmla="*/ 49 w 99"/>
                <a:gd name="T57" fmla="*/ 12 h 75"/>
                <a:gd name="T58" fmla="*/ 49 w 99"/>
                <a:gd name="T59" fmla="*/ 7 h 75"/>
                <a:gd name="T60" fmla="*/ 49 w 99"/>
                <a:gd name="T61" fmla="*/ 4 h 75"/>
                <a:gd name="T62" fmla="*/ 18 w 99"/>
                <a:gd name="T63" fmla="*/ 18 h 75"/>
                <a:gd name="T64" fmla="*/ 5 w 99"/>
                <a:gd name="T65" fmla="*/ 49 h 75"/>
                <a:gd name="T66" fmla="*/ 6 w 99"/>
                <a:gd name="T67" fmla="*/ 58 h 75"/>
                <a:gd name="T68" fmla="*/ 6 w 99"/>
                <a:gd name="T69" fmla="*/ 55 h 75"/>
                <a:gd name="T70" fmla="*/ 8 w 99"/>
                <a:gd name="T71" fmla="*/ 52 h 75"/>
                <a:gd name="T72" fmla="*/ 8 w 99"/>
                <a:gd name="T73" fmla="*/ 51 h 75"/>
                <a:gd name="T74" fmla="*/ 8 w 99"/>
                <a:gd name="T75" fmla="*/ 49 h 75"/>
                <a:gd name="T76" fmla="*/ 20 w 99"/>
                <a:gd name="T77" fmla="*/ 20 h 75"/>
                <a:gd name="T78" fmla="*/ 49 w 99"/>
                <a:gd name="T79" fmla="*/ 7 h 75"/>
                <a:gd name="T80" fmla="*/ 49 w 99"/>
                <a:gd name="T81" fmla="*/ 7 h 75"/>
                <a:gd name="T82" fmla="*/ 49 w 99"/>
                <a:gd name="T83" fmla="*/ 7 h 75"/>
                <a:gd name="T84" fmla="*/ 49 w 99"/>
                <a:gd name="T85" fmla="*/ 12 h 75"/>
                <a:gd name="T86" fmla="*/ 49 w 99"/>
                <a:gd name="T87" fmla="*/ 12 h 75"/>
                <a:gd name="T88" fmla="*/ 23 w 99"/>
                <a:gd name="T89" fmla="*/ 23 h 75"/>
                <a:gd name="T90" fmla="*/ 13 w 99"/>
                <a:gd name="T91" fmla="*/ 49 h 75"/>
                <a:gd name="T92" fmla="*/ 13 w 99"/>
                <a:gd name="T93" fmla="*/ 51 h 75"/>
                <a:gd name="T94" fmla="*/ 13 w 99"/>
                <a:gd name="T95" fmla="*/ 52 h 75"/>
                <a:gd name="T96" fmla="*/ 12 w 99"/>
                <a:gd name="T97" fmla="*/ 54 h 75"/>
                <a:gd name="T98" fmla="*/ 11 w 99"/>
                <a:gd name="T99" fmla="*/ 57 h 75"/>
                <a:gd name="T100" fmla="*/ 10 w 99"/>
                <a:gd name="T101" fmla="*/ 59 h 75"/>
                <a:gd name="T102" fmla="*/ 10 w 99"/>
                <a:gd name="T103" fmla="*/ 72 h 75"/>
                <a:gd name="T104" fmla="*/ 10 w 99"/>
                <a:gd name="T105" fmla="*/ 72 h 75"/>
                <a:gd name="T106" fmla="*/ 9 w 99"/>
                <a:gd name="T107" fmla="*/ 74 h 75"/>
                <a:gd name="T108" fmla="*/ 6 w 99"/>
                <a:gd name="T109" fmla="*/ 73 h 75"/>
                <a:gd name="T110" fmla="*/ 2 w 99"/>
                <a:gd name="T111" fmla="*/ 61 h 75"/>
                <a:gd name="T112" fmla="*/ 0 w 99"/>
                <a:gd name="T113" fmla="*/ 49 h 75"/>
                <a:gd name="T114" fmla="*/ 14 w 99"/>
                <a:gd name="T115" fmla="*/ 14 h 75"/>
                <a:gd name="T116" fmla="*/ 49 w 99"/>
                <a:gd name="T117" fmla="*/ 0 h 75"/>
                <a:gd name="T118" fmla="*/ 49 w 99"/>
                <a:gd name="T119" fmla="*/ 0 h 75"/>
                <a:gd name="T120" fmla="*/ 49 w 99"/>
                <a:gd name="T121" fmla="*/ 0 h 75"/>
                <a:gd name="T122" fmla="*/ 49 w 99"/>
                <a:gd name="T123"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5">
                  <a:moveTo>
                    <a:pt x="49" y="7"/>
                  </a:moveTo>
                  <a:cubicBezTo>
                    <a:pt x="61" y="7"/>
                    <a:pt x="71" y="12"/>
                    <a:pt x="79" y="20"/>
                  </a:cubicBezTo>
                  <a:cubicBezTo>
                    <a:pt x="86" y="27"/>
                    <a:pt x="91" y="38"/>
                    <a:pt x="91" y="49"/>
                  </a:cubicBezTo>
                  <a:cubicBezTo>
                    <a:pt x="91" y="50"/>
                    <a:pt x="91" y="51"/>
                    <a:pt x="91" y="51"/>
                  </a:cubicBezTo>
                  <a:cubicBezTo>
                    <a:pt x="91" y="51"/>
                    <a:pt x="91" y="51"/>
                    <a:pt x="91" y="51"/>
                  </a:cubicBezTo>
                  <a:cubicBezTo>
                    <a:pt x="91" y="52"/>
                    <a:pt x="91" y="52"/>
                    <a:pt x="91" y="53"/>
                  </a:cubicBezTo>
                  <a:cubicBezTo>
                    <a:pt x="91" y="53"/>
                    <a:pt x="92" y="54"/>
                    <a:pt x="92" y="55"/>
                  </a:cubicBezTo>
                  <a:cubicBezTo>
                    <a:pt x="92" y="57"/>
                    <a:pt x="93" y="58"/>
                    <a:pt x="93" y="59"/>
                  </a:cubicBezTo>
                  <a:cubicBezTo>
                    <a:pt x="93" y="60"/>
                    <a:pt x="93" y="60"/>
                    <a:pt x="93" y="60"/>
                  </a:cubicBezTo>
                  <a:cubicBezTo>
                    <a:pt x="93" y="56"/>
                    <a:pt x="94" y="53"/>
                    <a:pt x="94" y="49"/>
                  </a:cubicBezTo>
                  <a:cubicBezTo>
                    <a:pt x="94" y="37"/>
                    <a:pt x="89" y="26"/>
                    <a:pt x="81" y="18"/>
                  </a:cubicBezTo>
                  <a:cubicBezTo>
                    <a:pt x="73" y="10"/>
                    <a:pt x="62" y="4"/>
                    <a:pt x="49" y="4"/>
                  </a:cubicBezTo>
                  <a:cubicBezTo>
                    <a:pt x="49" y="0"/>
                    <a:pt x="49" y="0"/>
                    <a:pt x="49" y="0"/>
                  </a:cubicBezTo>
                  <a:cubicBezTo>
                    <a:pt x="63" y="0"/>
                    <a:pt x="75" y="5"/>
                    <a:pt x="84" y="14"/>
                  </a:cubicBezTo>
                  <a:cubicBezTo>
                    <a:pt x="93" y="23"/>
                    <a:pt x="99" y="36"/>
                    <a:pt x="99" y="49"/>
                  </a:cubicBezTo>
                  <a:cubicBezTo>
                    <a:pt x="99" y="53"/>
                    <a:pt x="98" y="58"/>
                    <a:pt x="97" y="62"/>
                  </a:cubicBezTo>
                  <a:cubicBezTo>
                    <a:pt x="96" y="66"/>
                    <a:pt x="94" y="70"/>
                    <a:pt x="92" y="73"/>
                  </a:cubicBezTo>
                  <a:cubicBezTo>
                    <a:pt x="92" y="74"/>
                    <a:pt x="91" y="75"/>
                    <a:pt x="90" y="75"/>
                  </a:cubicBezTo>
                  <a:cubicBezTo>
                    <a:pt x="89" y="75"/>
                    <a:pt x="88" y="73"/>
                    <a:pt x="88" y="72"/>
                  </a:cubicBezTo>
                  <a:cubicBezTo>
                    <a:pt x="88" y="59"/>
                    <a:pt x="88" y="59"/>
                    <a:pt x="88" y="59"/>
                  </a:cubicBezTo>
                  <a:cubicBezTo>
                    <a:pt x="88" y="58"/>
                    <a:pt x="88" y="58"/>
                    <a:pt x="87" y="57"/>
                  </a:cubicBezTo>
                  <a:cubicBezTo>
                    <a:pt x="87" y="56"/>
                    <a:pt x="87" y="55"/>
                    <a:pt x="86" y="55"/>
                  </a:cubicBezTo>
                  <a:cubicBezTo>
                    <a:pt x="86" y="55"/>
                    <a:pt x="86" y="55"/>
                    <a:pt x="86" y="55"/>
                  </a:cubicBezTo>
                  <a:cubicBezTo>
                    <a:pt x="86" y="54"/>
                    <a:pt x="86" y="54"/>
                    <a:pt x="86" y="53"/>
                  </a:cubicBezTo>
                  <a:cubicBezTo>
                    <a:pt x="86" y="52"/>
                    <a:pt x="86" y="52"/>
                    <a:pt x="86" y="51"/>
                  </a:cubicBezTo>
                  <a:cubicBezTo>
                    <a:pt x="86" y="51"/>
                    <a:pt x="86" y="51"/>
                    <a:pt x="86" y="51"/>
                  </a:cubicBezTo>
                  <a:cubicBezTo>
                    <a:pt x="86" y="50"/>
                    <a:pt x="86" y="50"/>
                    <a:pt x="86" y="49"/>
                  </a:cubicBezTo>
                  <a:cubicBezTo>
                    <a:pt x="86" y="39"/>
                    <a:pt x="82" y="30"/>
                    <a:pt x="75" y="23"/>
                  </a:cubicBezTo>
                  <a:cubicBezTo>
                    <a:pt x="69" y="16"/>
                    <a:pt x="59" y="12"/>
                    <a:pt x="49" y="12"/>
                  </a:cubicBezTo>
                  <a:lnTo>
                    <a:pt x="49" y="7"/>
                  </a:lnTo>
                  <a:close/>
                  <a:moveTo>
                    <a:pt x="49" y="4"/>
                  </a:moveTo>
                  <a:cubicBezTo>
                    <a:pt x="37" y="4"/>
                    <a:pt x="26" y="10"/>
                    <a:pt x="18" y="18"/>
                  </a:cubicBezTo>
                  <a:cubicBezTo>
                    <a:pt x="10" y="26"/>
                    <a:pt x="5" y="37"/>
                    <a:pt x="5" y="49"/>
                  </a:cubicBezTo>
                  <a:cubicBezTo>
                    <a:pt x="5" y="52"/>
                    <a:pt x="5" y="55"/>
                    <a:pt x="6" y="58"/>
                  </a:cubicBezTo>
                  <a:cubicBezTo>
                    <a:pt x="6" y="57"/>
                    <a:pt x="6" y="56"/>
                    <a:pt x="6" y="55"/>
                  </a:cubicBezTo>
                  <a:cubicBezTo>
                    <a:pt x="7" y="54"/>
                    <a:pt x="7" y="53"/>
                    <a:pt x="8" y="52"/>
                  </a:cubicBezTo>
                  <a:cubicBezTo>
                    <a:pt x="8" y="52"/>
                    <a:pt x="8" y="51"/>
                    <a:pt x="8" y="51"/>
                  </a:cubicBezTo>
                  <a:cubicBezTo>
                    <a:pt x="8" y="50"/>
                    <a:pt x="8" y="50"/>
                    <a:pt x="8" y="49"/>
                  </a:cubicBezTo>
                  <a:cubicBezTo>
                    <a:pt x="8" y="38"/>
                    <a:pt x="12" y="27"/>
                    <a:pt x="20" y="20"/>
                  </a:cubicBezTo>
                  <a:cubicBezTo>
                    <a:pt x="27" y="12"/>
                    <a:pt x="38" y="7"/>
                    <a:pt x="49" y="7"/>
                  </a:cubicBezTo>
                  <a:cubicBezTo>
                    <a:pt x="49" y="7"/>
                    <a:pt x="49" y="7"/>
                    <a:pt x="49" y="7"/>
                  </a:cubicBezTo>
                  <a:cubicBezTo>
                    <a:pt x="49" y="7"/>
                    <a:pt x="49" y="7"/>
                    <a:pt x="49" y="7"/>
                  </a:cubicBezTo>
                  <a:cubicBezTo>
                    <a:pt x="49" y="12"/>
                    <a:pt x="49" y="12"/>
                    <a:pt x="49" y="12"/>
                  </a:cubicBezTo>
                  <a:cubicBezTo>
                    <a:pt x="49" y="12"/>
                    <a:pt x="49" y="12"/>
                    <a:pt x="49" y="12"/>
                  </a:cubicBezTo>
                  <a:cubicBezTo>
                    <a:pt x="39" y="12"/>
                    <a:pt x="30" y="16"/>
                    <a:pt x="23" y="23"/>
                  </a:cubicBezTo>
                  <a:cubicBezTo>
                    <a:pt x="17" y="30"/>
                    <a:pt x="13" y="39"/>
                    <a:pt x="13" y="49"/>
                  </a:cubicBezTo>
                  <a:cubicBezTo>
                    <a:pt x="13" y="50"/>
                    <a:pt x="13" y="50"/>
                    <a:pt x="13" y="51"/>
                  </a:cubicBezTo>
                  <a:cubicBezTo>
                    <a:pt x="13" y="51"/>
                    <a:pt x="13" y="52"/>
                    <a:pt x="13" y="52"/>
                  </a:cubicBezTo>
                  <a:cubicBezTo>
                    <a:pt x="13" y="53"/>
                    <a:pt x="13" y="54"/>
                    <a:pt x="12" y="54"/>
                  </a:cubicBezTo>
                  <a:cubicBezTo>
                    <a:pt x="12" y="55"/>
                    <a:pt x="11" y="56"/>
                    <a:pt x="11" y="57"/>
                  </a:cubicBezTo>
                  <a:cubicBezTo>
                    <a:pt x="11" y="57"/>
                    <a:pt x="10" y="58"/>
                    <a:pt x="10" y="59"/>
                  </a:cubicBezTo>
                  <a:cubicBezTo>
                    <a:pt x="10" y="72"/>
                    <a:pt x="10" y="72"/>
                    <a:pt x="10" y="72"/>
                  </a:cubicBezTo>
                  <a:cubicBezTo>
                    <a:pt x="10" y="72"/>
                    <a:pt x="10" y="72"/>
                    <a:pt x="10" y="72"/>
                  </a:cubicBezTo>
                  <a:cubicBezTo>
                    <a:pt x="10" y="72"/>
                    <a:pt x="10" y="73"/>
                    <a:pt x="9" y="74"/>
                  </a:cubicBezTo>
                  <a:cubicBezTo>
                    <a:pt x="8" y="74"/>
                    <a:pt x="7" y="74"/>
                    <a:pt x="6" y="73"/>
                  </a:cubicBezTo>
                  <a:cubicBezTo>
                    <a:pt x="4" y="69"/>
                    <a:pt x="3" y="65"/>
                    <a:pt x="2" y="61"/>
                  </a:cubicBezTo>
                  <a:cubicBezTo>
                    <a:pt x="1" y="57"/>
                    <a:pt x="0" y="53"/>
                    <a:pt x="0" y="49"/>
                  </a:cubicBezTo>
                  <a:cubicBezTo>
                    <a:pt x="0" y="36"/>
                    <a:pt x="6" y="23"/>
                    <a:pt x="14" y="14"/>
                  </a:cubicBezTo>
                  <a:cubicBezTo>
                    <a:pt x="23" y="5"/>
                    <a:pt x="36" y="0"/>
                    <a:pt x="49" y="0"/>
                  </a:cubicBezTo>
                  <a:cubicBezTo>
                    <a:pt x="49" y="0"/>
                    <a:pt x="49" y="0"/>
                    <a:pt x="49" y="0"/>
                  </a:cubicBezTo>
                  <a:cubicBezTo>
                    <a:pt x="49" y="0"/>
                    <a:pt x="49" y="0"/>
                    <a:pt x="49" y="0"/>
                  </a:cubicBezTo>
                  <a:cubicBezTo>
                    <a:pt x="49" y="4"/>
                    <a:pt x="49" y="4"/>
                    <a:pt x="49" y="4"/>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2" name="Freeform 13"/>
            <p:cNvSpPr>
              <a:spLocks noEditPoints="1"/>
            </p:cNvSpPr>
            <p:nvPr/>
          </p:nvSpPr>
          <p:spPr bwMode="auto">
            <a:xfrm>
              <a:off x="6981530" y="3441409"/>
              <a:ext cx="300038" cy="227410"/>
            </a:xfrm>
            <a:custGeom>
              <a:avLst/>
              <a:gdLst>
                <a:gd name="T0" fmla="*/ 141 w 177"/>
                <a:gd name="T1" fmla="*/ 36 h 134"/>
                <a:gd name="T2" fmla="*/ 163 w 177"/>
                <a:gd name="T3" fmla="*/ 93 h 134"/>
                <a:gd name="T4" fmla="*/ 163 w 177"/>
                <a:gd name="T5" fmla="*/ 96 h 134"/>
                <a:gd name="T6" fmla="*/ 166 w 177"/>
                <a:gd name="T7" fmla="*/ 108 h 134"/>
                <a:gd name="T8" fmla="*/ 172 w 177"/>
                <a:gd name="T9" fmla="*/ 90 h 134"/>
                <a:gd name="T10" fmla="*/ 129 w 177"/>
                <a:gd name="T11" fmla="*/ 16 h 134"/>
                <a:gd name="T12" fmla="*/ 89 w 177"/>
                <a:gd name="T13" fmla="*/ 0 h 134"/>
                <a:gd name="T14" fmla="*/ 165 w 177"/>
                <a:gd name="T15" fmla="*/ 45 h 134"/>
                <a:gd name="T16" fmla="*/ 166 w 177"/>
                <a:gd name="T17" fmla="*/ 133 h 134"/>
                <a:gd name="T18" fmla="*/ 161 w 177"/>
                <a:gd name="T19" fmla="*/ 132 h 134"/>
                <a:gd name="T20" fmla="*/ 160 w 177"/>
                <a:gd name="T21" fmla="*/ 103 h 134"/>
                <a:gd name="T22" fmla="*/ 157 w 177"/>
                <a:gd name="T23" fmla="*/ 97 h 134"/>
                <a:gd name="T24" fmla="*/ 157 w 177"/>
                <a:gd name="T25" fmla="*/ 93 h 134"/>
                <a:gd name="T26" fmla="*/ 137 w 177"/>
                <a:gd name="T27" fmla="*/ 40 h 134"/>
                <a:gd name="T28" fmla="*/ 89 w 177"/>
                <a:gd name="T29" fmla="*/ 14 h 134"/>
                <a:gd name="T30" fmla="*/ 49 w 177"/>
                <a:gd name="T31" fmla="*/ 16 h 134"/>
                <a:gd name="T32" fmla="*/ 5 w 177"/>
                <a:gd name="T33" fmla="*/ 90 h 134"/>
                <a:gd name="T34" fmla="*/ 10 w 177"/>
                <a:gd name="T35" fmla="*/ 108 h 134"/>
                <a:gd name="T36" fmla="*/ 14 w 177"/>
                <a:gd name="T37" fmla="*/ 95 h 134"/>
                <a:gd name="T38" fmla="*/ 14 w 177"/>
                <a:gd name="T39" fmla="*/ 89 h 134"/>
                <a:gd name="T40" fmla="*/ 88 w 177"/>
                <a:gd name="T41" fmla="*/ 14 h 134"/>
                <a:gd name="T42" fmla="*/ 89 w 177"/>
                <a:gd name="T43" fmla="*/ 14 h 134"/>
                <a:gd name="T44" fmla="*/ 88 w 177"/>
                <a:gd name="T45" fmla="*/ 20 h 134"/>
                <a:gd name="T46" fmla="*/ 20 w 177"/>
                <a:gd name="T47" fmla="*/ 89 h 134"/>
                <a:gd name="T48" fmla="*/ 20 w 177"/>
                <a:gd name="T49" fmla="*/ 96 h 134"/>
                <a:gd name="T50" fmla="*/ 19 w 177"/>
                <a:gd name="T51" fmla="*/ 98 h 134"/>
                <a:gd name="T52" fmla="*/ 16 w 177"/>
                <a:gd name="T53" fmla="*/ 108 h 134"/>
                <a:gd name="T54" fmla="*/ 16 w 177"/>
                <a:gd name="T55" fmla="*/ 130 h 134"/>
                <a:gd name="T56" fmla="*/ 10 w 177"/>
                <a:gd name="T57" fmla="*/ 132 h 134"/>
                <a:gd name="T58" fmla="*/ 12 w 177"/>
                <a:gd name="T59" fmla="*/ 44 h 134"/>
                <a:gd name="T60" fmla="*/ 88 w 177"/>
                <a:gd name="T61" fmla="*/ 0 h 134"/>
                <a:gd name="T62" fmla="*/ 89 w 177"/>
                <a:gd name="T63" fmla="*/ 0 h 134"/>
                <a:gd name="T64" fmla="*/ 88 w 177"/>
                <a:gd name="T65"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34">
                  <a:moveTo>
                    <a:pt x="89" y="14"/>
                  </a:moveTo>
                  <a:cubicBezTo>
                    <a:pt x="109" y="14"/>
                    <a:pt x="128" y="23"/>
                    <a:pt x="141" y="36"/>
                  </a:cubicBezTo>
                  <a:cubicBezTo>
                    <a:pt x="155" y="50"/>
                    <a:pt x="163" y="69"/>
                    <a:pt x="163" y="89"/>
                  </a:cubicBezTo>
                  <a:cubicBezTo>
                    <a:pt x="163" y="90"/>
                    <a:pt x="163" y="92"/>
                    <a:pt x="163" y="93"/>
                  </a:cubicBezTo>
                  <a:cubicBezTo>
                    <a:pt x="163" y="93"/>
                    <a:pt x="163" y="93"/>
                    <a:pt x="163" y="93"/>
                  </a:cubicBezTo>
                  <a:cubicBezTo>
                    <a:pt x="163" y="94"/>
                    <a:pt x="163" y="95"/>
                    <a:pt x="163" y="96"/>
                  </a:cubicBezTo>
                  <a:cubicBezTo>
                    <a:pt x="164" y="98"/>
                    <a:pt x="165" y="99"/>
                    <a:pt x="165" y="101"/>
                  </a:cubicBezTo>
                  <a:cubicBezTo>
                    <a:pt x="166" y="103"/>
                    <a:pt x="166" y="105"/>
                    <a:pt x="166" y="108"/>
                  </a:cubicBezTo>
                  <a:cubicBezTo>
                    <a:pt x="166" y="119"/>
                    <a:pt x="166" y="119"/>
                    <a:pt x="166" y="119"/>
                  </a:cubicBezTo>
                  <a:cubicBezTo>
                    <a:pt x="170" y="109"/>
                    <a:pt x="172" y="100"/>
                    <a:pt x="172" y="90"/>
                  </a:cubicBezTo>
                  <a:cubicBezTo>
                    <a:pt x="172" y="75"/>
                    <a:pt x="168" y="60"/>
                    <a:pt x="160" y="47"/>
                  </a:cubicBezTo>
                  <a:cubicBezTo>
                    <a:pt x="153" y="35"/>
                    <a:pt x="142" y="24"/>
                    <a:pt x="129" y="16"/>
                  </a:cubicBezTo>
                  <a:cubicBezTo>
                    <a:pt x="117" y="10"/>
                    <a:pt x="104" y="6"/>
                    <a:pt x="89" y="6"/>
                  </a:cubicBezTo>
                  <a:cubicBezTo>
                    <a:pt x="89" y="0"/>
                    <a:pt x="89" y="0"/>
                    <a:pt x="89" y="0"/>
                  </a:cubicBezTo>
                  <a:cubicBezTo>
                    <a:pt x="105" y="0"/>
                    <a:pt x="119" y="4"/>
                    <a:pt x="132" y="11"/>
                  </a:cubicBezTo>
                  <a:cubicBezTo>
                    <a:pt x="146" y="19"/>
                    <a:pt x="157" y="31"/>
                    <a:pt x="165" y="45"/>
                  </a:cubicBezTo>
                  <a:cubicBezTo>
                    <a:pt x="173" y="58"/>
                    <a:pt x="177" y="74"/>
                    <a:pt x="177" y="90"/>
                  </a:cubicBezTo>
                  <a:cubicBezTo>
                    <a:pt x="177" y="104"/>
                    <a:pt x="174" y="119"/>
                    <a:pt x="166" y="133"/>
                  </a:cubicBezTo>
                  <a:cubicBezTo>
                    <a:pt x="166" y="134"/>
                    <a:pt x="165" y="134"/>
                    <a:pt x="163" y="134"/>
                  </a:cubicBezTo>
                  <a:cubicBezTo>
                    <a:pt x="162" y="134"/>
                    <a:pt x="161" y="133"/>
                    <a:pt x="161" y="132"/>
                  </a:cubicBezTo>
                  <a:cubicBezTo>
                    <a:pt x="161" y="108"/>
                    <a:pt x="161" y="108"/>
                    <a:pt x="161" y="108"/>
                  </a:cubicBezTo>
                  <a:cubicBezTo>
                    <a:pt x="161" y="106"/>
                    <a:pt x="160" y="104"/>
                    <a:pt x="160" y="103"/>
                  </a:cubicBezTo>
                  <a:cubicBezTo>
                    <a:pt x="159" y="101"/>
                    <a:pt x="159" y="100"/>
                    <a:pt x="158" y="99"/>
                  </a:cubicBezTo>
                  <a:cubicBezTo>
                    <a:pt x="157" y="98"/>
                    <a:pt x="157" y="97"/>
                    <a:pt x="157" y="97"/>
                  </a:cubicBezTo>
                  <a:cubicBezTo>
                    <a:pt x="157" y="95"/>
                    <a:pt x="157" y="94"/>
                    <a:pt x="157" y="93"/>
                  </a:cubicBezTo>
                  <a:cubicBezTo>
                    <a:pt x="157" y="93"/>
                    <a:pt x="157" y="93"/>
                    <a:pt x="157" y="93"/>
                  </a:cubicBezTo>
                  <a:cubicBezTo>
                    <a:pt x="157" y="92"/>
                    <a:pt x="157" y="91"/>
                    <a:pt x="157" y="89"/>
                  </a:cubicBezTo>
                  <a:cubicBezTo>
                    <a:pt x="157" y="70"/>
                    <a:pt x="150" y="53"/>
                    <a:pt x="137" y="40"/>
                  </a:cubicBezTo>
                  <a:cubicBezTo>
                    <a:pt x="125" y="28"/>
                    <a:pt x="108" y="20"/>
                    <a:pt x="89" y="20"/>
                  </a:cubicBezTo>
                  <a:lnTo>
                    <a:pt x="89" y="14"/>
                  </a:lnTo>
                  <a:close/>
                  <a:moveTo>
                    <a:pt x="88" y="6"/>
                  </a:moveTo>
                  <a:cubicBezTo>
                    <a:pt x="74" y="6"/>
                    <a:pt x="61" y="9"/>
                    <a:pt x="49" y="16"/>
                  </a:cubicBezTo>
                  <a:cubicBezTo>
                    <a:pt x="36" y="23"/>
                    <a:pt x="25" y="34"/>
                    <a:pt x="17" y="47"/>
                  </a:cubicBezTo>
                  <a:cubicBezTo>
                    <a:pt x="9" y="60"/>
                    <a:pt x="5" y="75"/>
                    <a:pt x="5" y="90"/>
                  </a:cubicBezTo>
                  <a:cubicBezTo>
                    <a:pt x="5" y="99"/>
                    <a:pt x="7" y="108"/>
                    <a:pt x="10" y="117"/>
                  </a:cubicBezTo>
                  <a:cubicBezTo>
                    <a:pt x="10" y="108"/>
                    <a:pt x="10" y="108"/>
                    <a:pt x="10" y="108"/>
                  </a:cubicBezTo>
                  <a:cubicBezTo>
                    <a:pt x="10" y="105"/>
                    <a:pt x="11" y="103"/>
                    <a:pt x="11" y="101"/>
                  </a:cubicBezTo>
                  <a:cubicBezTo>
                    <a:pt x="12" y="99"/>
                    <a:pt x="13" y="97"/>
                    <a:pt x="14" y="95"/>
                  </a:cubicBezTo>
                  <a:cubicBezTo>
                    <a:pt x="14" y="94"/>
                    <a:pt x="14" y="94"/>
                    <a:pt x="14" y="93"/>
                  </a:cubicBezTo>
                  <a:cubicBezTo>
                    <a:pt x="14" y="92"/>
                    <a:pt x="14" y="90"/>
                    <a:pt x="14" y="89"/>
                  </a:cubicBezTo>
                  <a:cubicBezTo>
                    <a:pt x="14" y="69"/>
                    <a:pt x="22" y="50"/>
                    <a:pt x="36" y="36"/>
                  </a:cubicBezTo>
                  <a:cubicBezTo>
                    <a:pt x="49" y="23"/>
                    <a:pt x="68" y="14"/>
                    <a:pt x="88" y="14"/>
                  </a:cubicBezTo>
                  <a:cubicBezTo>
                    <a:pt x="88" y="14"/>
                    <a:pt x="88" y="14"/>
                    <a:pt x="88" y="14"/>
                  </a:cubicBezTo>
                  <a:cubicBezTo>
                    <a:pt x="89" y="14"/>
                    <a:pt x="89" y="14"/>
                    <a:pt x="89" y="14"/>
                  </a:cubicBezTo>
                  <a:cubicBezTo>
                    <a:pt x="89" y="20"/>
                    <a:pt x="89" y="20"/>
                    <a:pt x="89" y="20"/>
                  </a:cubicBezTo>
                  <a:cubicBezTo>
                    <a:pt x="88" y="20"/>
                    <a:pt x="88" y="20"/>
                    <a:pt x="88" y="20"/>
                  </a:cubicBezTo>
                  <a:cubicBezTo>
                    <a:pt x="70" y="20"/>
                    <a:pt x="52" y="28"/>
                    <a:pt x="40" y="40"/>
                  </a:cubicBezTo>
                  <a:cubicBezTo>
                    <a:pt x="27" y="53"/>
                    <a:pt x="20" y="70"/>
                    <a:pt x="20" y="89"/>
                  </a:cubicBezTo>
                  <a:cubicBezTo>
                    <a:pt x="20" y="90"/>
                    <a:pt x="20" y="92"/>
                    <a:pt x="20" y="93"/>
                  </a:cubicBezTo>
                  <a:cubicBezTo>
                    <a:pt x="20" y="94"/>
                    <a:pt x="20" y="95"/>
                    <a:pt x="20" y="96"/>
                  </a:cubicBezTo>
                  <a:cubicBezTo>
                    <a:pt x="20" y="96"/>
                    <a:pt x="20" y="96"/>
                    <a:pt x="20" y="96"/>
                  </a:cubicBezTo>
                  <a:cubicBezTo>
                    <a:pt x="20" y="97"/>
                    <a:pt x="20" y="97"/>
                    <a:pt x="19" y="98"/>
                  </a:cubicBezTo>
                  <a:cubicBezTo>
                    <a:pt x="18" y="99"/>
                    <a:pt x="17" y="101"/>
                    <a:pt x="17" y="103"/>
                  </a:cubicBezTo>
                  <a:cubicBezTo>
                    <a:pt x="16" y="104"/>
                    <a:pt x="16" y="106"/>
                    <a:pt x="16" y="108"/>
                  </a:cubicBezTo>
                  <a:cubicBezTo>
                    <a:pt x="16" y="130"/>
                    <a:pt x="16" y="130"/>
                    <a:pt x="16" y="130"/>
                  </a:cubicBezTo>
                  <a:cubicBezTo>
                    <a:pt x="16" y="130"/>
                    <a:pt x="16" y="130"/>
                    <a:pt x="16" y="130"/>
                  </a:cubicBezTo>
                  <a:cubicBezTo>
                    <a:pt x="16" y="131"/>
                    <a:pt x="15" y="132"/>
                    <a:pt x="14" y="133"/>
                  </a:cubicBezTo>
                  <a:cubicBezTo>
                    <a:pt x="13" y="134"/>
                    <a:pt x="11" y="133"/>
                    <a:pt x="10" y="132"/>
                  </a:cubicBezTo>
                  <a:cubicBezTo>
                    <a:pt x="3" y="118"/>
                    <a:pt x="0" y="104"/>
                    <a:pt x="0" y="90"/>
                  </a:cubicBezTo>
                  <a:cubicBezTo>
                    <a:pt x="0" y="74"/>
                    <a:pt x="4" y="58"/>
                    <a:pt x="12" y="44"/>
                  </a:cubicBezTo>
                  <a:cubicBezTo>
                    <a:pt x="20" y="30"/>
                    <a:pt x="32" y="18"/>
                    <a:pt x="47" y="11"/>
                  </a:cubicBezTo>
                  <a:cubicBezTo>
                    <a:pt x="59" y="4"/>
                    <a:pt x="73" y="0"/>
                    <a:pt x="88" y="0"/>
                  </a:cubicBezTo>
                  <a:cubicBezTo>
                    <a:pt x="88" y="0"/>
                    <a:pt x="88" y="0"/>
                    <a:pt x="88" y="0"/>
                  </a:cubicBezTo>
                  <a:cubicBezTo>
                    <a:pt x="89" y="0"/>
                    <a:pt x="89" y="0"/>
                    <a:pt x="89" y="0"/>
                  </a:cubicBezTo>
                  <a:cubicBezTo>
                    <a:pt x="89" y="6"/>
                    <a:pt x="89" y="6"/>
                    <a:pt x="89" y="6"/>
                  </a:cubicBezTo>
                  <a:lnTo>
                    <a:pt x="88" y="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3" name="Freeform 14"/>
            <p:cNvSpPr>
              <a:spLocks noEditPoints="1"/>
            </p:cNvSpPr>
            <p:nvPr/>
          </p:nvSpPr>
          <p:spPr bwMode="auto">
            <a:xfrm>
              <a:off x="7173220" y="3589046"/>
              <a:ext cx="72629" cy="125016"/>
            </a:xfrm>
            <a:custGeom>
              <a:avLst/>
              <a:gdLst>
                <a:gd name="T0" fmla="*/ 38 w 43"/>
                <a:gd name="T1" fmla="*/ 53 h 74"/>
                <a:gd name="T2" fmla="*/ 38 w 43"/>
                <a:gd name="T3" fmla="*/ 43 h 74"/>
                <a:gd name="T4" fmla="*/ 38 w 43"/>
                <a:gd name="T5" fmla="*/ 21 h 74"/>
                <a:gd name="T6" fmla="*/ 38 w 43"/>
                <a:gd name="T7" fmla="*/ 20 h 74"/>
                <a:gd name="T8" fmla="*/ 37 w 43"/>
                <a:gd name="T9" fmla="*/ 19 h 74"/>
                <a:gd name="T10" fmla="*/ 37 w 43"/>
                <a:gd name="T11" fmla="*/ 19 h 74"/>
                <a:gd name="T12" fmla="*/ 30 w 43"/>
                <a:gd name="T13" fmla="*/ 10 h 74"/>
                <a:gd name="T14" fmla="*/ 22 w 43"/>
                <a:gd name="T15" fmla="*/ 7 h 74"/>
                <a:gd name="T16" fmla="*/ 22 w 43"/>
                <a:gd name="T17" fmla="*/ 1 h 74"/>
                <a:gd name="T18" fmla="*/ 33 w 43"/>
                <a:gd name="T19" fmla="*/ 5 h 74"/>
                <a:gd name="T20" fmla="*/ 43 w 43"/>
                <a:gd name="T21" fmla="*/ 18 h 74"/>
                <a:gd name="T22" fmla="*/ 43 w 43"/>
                <a:gd name="T23" fmla="*/ 18 h 74"/>
                <a:gd name="T24" fmla="*/ 43 w 43"/>
                <a:gd name="T25" fmla="*/ 20 h 74"/>
                <a:gd name="T26" fmla="*/ 43 w 43"/>
                <a:gd name="T27" fmla="*/ 21 h 74"/>
                <a:gd name="T28" fmla="*/ 43 w 43"/>
                <a:gd name="T29" fmla="*/ 43 h 74"/>
                <a:gd name="T30" fmla="*/ 43 w 43"/>
                <a:gd name="T31" fmla="*/ 53 h 74"/>
                <a:gd name="T32" fmla="*/ 34 w 43"/>
                <a:gd name="T33" fmla="*/ 69 h 74"/>
                <a:gd name="T34" fmla="*/ 22 w 43"/>
                <a:gd name="T35" fmla="*/ 74 h 74"/>
                <a:gd name="T36" fmla="*/ 22 w 43"/>
                <a:gd name="T37" fmla="*/ 68 h 74"/>
                <a:gd name="T38" fmla="*/ 31 w 43"/>
                <a:gd name="T39" fmla="*/ 64 h 74"/>
                <a:gd name="T40" fmla="*/ 38 w 43"/>
                <a:gd name="T41" fmla="*/ 53 h 74"/>
                <a:gd name="T42" fmla="*/ 22 w 43"/>
                <a:gd name="T43" fmla="*/ 7 h 74"/>
                <a:gd name="T44" fmla="*/ 14 w 43"/>
                <a:gd name="T45" fmla="*/ 6 h 74"/>
                <a:gd name="T46" fmla="*/ 6 w 43"/>
                <a:gd name="T47" fmla="*/ 6 h 74"/>
                <a:gd name="T48" fmla="*/ 6 w 43"/>
                <a:gd name="T49" fmla="*/ 69 h 74"/>
                <a:gd name="T50" fmla="*/ 14 w 43"/>
                <a:gd name="T51" fmla="*/ 69 h 74"/>
                <a:gd name="T52" fmla="*/ 22 w 43"/>
                <a:gd name="T53" fmla="*/ 68 h 74"/>
                <a:gd name="T54" fmla="*/ 22 w 43"/>
                <a:gd name="T55" fmla="*/ 74 h 74"/>
                <a:gd name="T56" fmla="*/ 14 w 43"/>
                <a:gd name="T57" fmla="*/ 74 h 74"/>
                <a:gd name="T58" fmla="*/ 3 w 43"/>
                <a:gd name="T59" fmla="*/ 74 h 74"/>
                <a:gd name="T60" fmla="*/ 0 w 43"/>
                <a:gd name="T61" fmla="*/ 71 h 74"/>
                <a:gd name="T62" fmla="*/ 0 w 43"/>
                <a:gd name="T63" fmla="*/ 3 h 74"/>
                <a:gd name="T64" fmla="*/ 3 w 43"/>
                <a:gd name="T65" fmla="*/ 0 h 74"/>
                <a:gd name="T66" fmla="*/ 14 w 43"/>
                <a:gd name="T67" fmla="*/ 0 h 74"/>
                <a:gd name="T68" fmla="*/ 22 w 43"/>
                <a:gd name="T69" fmla="*/ 1 h 74"/>
                <a:gd name="T70" fmla="*/ 22 w 43"/>
                <a:gd name="T7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38" y="53"/>
                  </a:moveTo>
                  <a:cubicBezTo>
                    <a:pt x="38" y="43"/>
                    <a:pt x="38" y="43"/>
                    <a:pt x="38" y="43"/>
                  </a:cubicBezTo>
                  <a:cubicBezTo>
                    <a:pt x="38" y="21"/>
                    <a:pt x="38" y="21"/>
                    <a:pt x="38" y="21"/>
                  </a:cubicBezTo>
                  <a:cubicBezTo>
                    <a:pt x="38" y="21"/>
                    <a:pt x="38" y="21"/>
                    <a:pt x="38" y="20"/>
                  </a:cubicBezTo>
                  <a:cubicBezTo>
                    <a:pt x="37" y="20"/>
                    <a:pt x="37" y="20"/>
                    <a:pt x="37" y="19"/>
                  </a:cubicBezTo>
                  <a:cubicBezTo>
                    <a:pt x="37" y="19"/>
                    <a:pt x="37" y="19"/>
                    <a:pt x="37" y="19"/>
                  </a:cubicBezTo>
                  <a:cubicBezTo>
                    <a:pt x="37" y="16"/>
                    <a:pt x="34" y="12"/>
                    <a:pt x="30" y="10"/>
                  </a:cubicBezTo>
                  <a:cubicBezTo>
                    <a:pt x="28" y="9"/>
                    <a:pt x="25" y="8"/>
                    <a:pt x="22" y="7"/>
                  </a:cubicBezTo>
                  <a:cubicBezTo>
                    <a:pt x="22" y="1"/>
                    <a:pt x="22" y="1"/>
                    <a:pt x="22" y="1"/>
                  </a:cubicBezTo>
                  <a:cubicBezTo>
                    <a:pt x="26" y="2"/>
                    <a:pt x="30" y="3"/>
                    <a:pt x="33" y="5"/>
                  </a:cubicBezTo>
                  <a:cubicBezTo>
                    <a:pt x="38" y="8"/>
                    <a:pt x="42" y="13"/>
                    <a:pt x="43" y="18"/>
                  </a:cubicBezTo>
                  <a:cubicBezTo>
                    <a:pt x="43" y="18"/>
                    <a:pt x="43" y="18"/>
                    <a:pt x="43" y="18"/>
                  </a:cubicBezTo>
                  <a:cubicBezTo>
                    <a:pt x="43" y="19"/>
                    <a:pt x="43" y="19"/>
                    <a:pt x="43" y="20"/>
                  </a:cubicBezTo>
                  <a:cubicBezTo>
                    <a:pt x="43" y="20"/>
                    <a:pt x="43" y="21"/>
                    <a:pt x="43" y="21"/>
                  </a:cubicBezTo>
                  <a:cubicBezTo>
                    <a:pt x="43" y="43"/>
                    <a:pt x="43" y="43"/>
                    <a:pt x="43" y="43"/>
                  </a:cubicBezTo>
                  <a:cubicBezTo>
                    <a:pt x="43" y="53"/>
                    <a:pt x="43" y="53"/>
                    <a:pt x="43" y="53"/>
                  </a:cubicBezTo>
                  <a:cubicBezTo>
                    <a:pt x="43" y="59"/>
                    <a:pt x="40" y="65"/>
                    <a:pt x="34" y="69"/>
                  </a:cubicBezTo>
                  <a:cubicBezTo>
                    <a:pt x="31" y="71"/>
                    <a:pt x="26" y="73"/>
                    <a:pt x="22" y="74"/>
                  </a:cubicBezTo>
                  <a:cubicBezTo>
                    <a:pt x="22" y="68"/>
                    <a:pt x="22" y="68"/>
                    <a:pt x="22" y="68"/>
                  </a:cubicBezTo>
                  <a:cubicBezTo>
                    <a:pt x="25" y="67"/>
                    <a:pt x="28" y="66"/>
                    <a:pt x="31" y="64"/>
                  </a:cubicBezTo>
                  <a:cubicBezTo>
                    <a:pt x="35" y="61"/>
                    <a:pt x="38" y="57"/>
                    <a:pt x="38" y="53"/>
                  </a:cubicBezTo>
                  <a:close/>
                  <a:moveTo>
                    <a:pt x="22" y="7"/>
                  </a:moveTo>
                  <a:cubicBezTo>
                    <a:pt x="19" y="6"/>
                    <a:pt x="17" y="6"/>
                    <a:pt x="14" y="6"/>
                  </a:cubicBezTo>
                  <a:cubicBezTo>
                    <a:pt x="6" y="6"/>
                    <a:pt x="6" y="6"/>
                    <a:pt x="6" y="6"/>
                  </a:cubicBezTo>
                  <a:cubicBezTo>
                    <a:pt x="6" y="69"/>
                    <a:pt x="6" y="69"/>
                    <a:pt x="6" y="69"/>
                  </a:cubicBezTo>
                  <a:cubicBezTo>
                    <a:pt x="14" y="69"/>
                    <a:pt x="14" y="69"/>
                    <a:pt x="14" y="69"/>
                  </a:cubicBezTo>
                  <a:cubicBezTo>
                    <a:pt x="17" y="69"/>
                    <a:pt x="19" y="68"/>
                    <a:pt x="22" y="68"/>
                  </a:cubicBezTo>
                  <a:cubicBezTo>
                    <a:pt x="22" y="74"/>
                    <a:pt x="22" y="74"/>
                    <a:pt x="22" y="74"/>
                  </a:cubicBezTo>
                  <a:cubicBezTo>
                    <a:pt x="19" y="74"/>
                    <a:pt x="17" y="74"/>
                    <a:pt x="14" y="74"/>
                  </a:cubicBezTo>
                  <a:cubicBezTo>
                    <a:pt x="3" y="74"/>
                    <a:pt x="3" y="74"/>
                    <a:pt x="3" y="74"/>
                  </a:cubicBezTo>
                  <a:cubicBezTo>
                    <a:pt x="1" y="74"/>
                    <a:pt x="0" y="73"/>
                    <a:pt x="0" y="71"/>
                  </a:cubicBezTo>
                  <a:cubicBezTo>
                    <a:pt x="0" y="3"/>
                    <a:pt x="0" y="3"/>
                    <a:pt x="0" y="3"/>
                  </a:cubicBezTo>
                  <a:cubicBezTo>
                    <a:pt x="0" y="2"/>
                    <a:pt x="1" y="0"/>
                    <a:pt x="3" y="0"/>
                  </a:cubicBezTo>
                  <a:cubicBezTo>
                    <a:pt x="14" y="0"/>
                    <a:pt x="14" y="0"/>
                    <a:pt x="14" y="0"/>
                  </a:cubicBezTo>
                  <a:cubicBezTo>
                    <a:pt x="17" y="0"/>
                    <a:pt x="19" y="1"/>
                    <a:pt x="22" y="1"/>
                  </a:cubicBezTo>
                  <a:lnTo>
                    <a:pt x="22" y="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4" name="Freeform 15"/>
            <p:cNvSpPr>
              <a:spLocks noEditPoints="1"/>
            </p:cNvSpPr>
            <p:nvPr/>
          </p:nvSpPr>
          <p:spPr bwMode="auto">
            <a:xfrm>
              <a:off x="7017248" y="3589046"/>
              <a:ext cx="72629" cy="125016"/>
            </a:xfrm>
            <a:custGeom>
              <a:avLst/>
              <a:gdLst>
                <a:gd name="T0" fmla="*/ 22 w 43"/>
                <a:gd name="T1" fmla="*/ 1 h 74"/>
                <a:gd name="T2" fmla="*/ 29 w 43"/>
                <a:gd name="T3" fmla="*/ 0 h 74"/>
                <a:gd name="T4" fmla="*/ 40 w 43"/>
                <a:gd name="T5" fmla="*/ 0 h 74"/>
                <a:gd name="T6" fmla="*/ 43 w 43"/>
                <a:gd name="T7" fmla="*/ 3 h 74"/>
                <a:gd name="T8" fmla="*/ 43 w 43"/>
                <a:gd name="T9" fmla="*/ 71 h 74"/>
                <a:gd name="T10" fmla="*/ 40 w 43"/>
                <a:gd name="T11" fmla="*/ 74 h 74"/>
                <a:gd name="T12" fmla="*/ 29 w 43"/>
                <a:gd name="T13" fmla="*/ 74 h 74"/>
                <a:gd name="T14" fmla="*/ 22 w 43"/>
                <a:gd name="T15" fmla="*/ 74 h 74"/>
                <a:gd name="T16" fmla="*/ 22 w 43"/>
                <a:gd name="T17" fmla="*/ 68 h 74"/>
                <a:gd name="T18" fmla="*/ 29 w 43"/>
                <a:gd name="T19" fmla="*/ 69 h 74"/>
                <a:gd name="T20" fmla="*/ 37 w 43"/>
                <a:gd name="T21" fmla="*/ 69 h 74"/>
                <a:gd name="T22" fmla="*/ 37 w 43"/>
                <a:gd name="T23" fmla="*/ 6 h 74"/>
                <a:gd name="T24" fmla="*/ 29 w 43"/>
                <a:gd name="T25" fmla="*/ 6 h 74"/>
                <a:gd name="T26" fmla="*/ 22 w 43"/>
                <a:gd name="T27" fmla="*/ 7 h 74"/>
                <a:gd name="T28" fmla="*/ 22 w 43"/>
                <a:gd name="T29" fmla="*/ 1 h 74"/>
                <a:gd name="T30" fmla="*/ 0 w 43"/>
                <a:gd name="T31" fmla="*/ 53 h 74"/>
                <a:gd name="T32" fmla="*/ 0 w 43"/>
                <a:gd name="T33" fmla="*/ 43 h 74"/>
                <a:gd name="T34" fmla="*/ 0 w 43"/>
                <a:gd name="T35" fmla="*/ 21 h 74"/>
                <a:gd name="T36" fmla="*/ 0 w 43"/>
                <a:gd name="T37" fmla="*/ 20 h 74"/>
                <a:gd name="T38" fmla="*/ 0 w 43"/>
                <a:gd name="T39" fmla="*/ 18 h 74"/>
                <a:gd name="T40" fmla="*/ 0 w 43"/>
                <a:gd name="T41" fmla="*/ 18 h 74"/>
                <a:gd name="T42" fmla="*/ 10 w 43"/>
                <a:gd name="T43" fmla="*/ 5 h 74"/>
                <a:gd name="T44" fmla="*/ 22 w 43"/>
                <a:gd name="T45" fmla="*/ 1 h 74"/>
                <a:gd name="T46" fmla="*/ 22 w 43"/>
                <a:gd name="T47" fmla="*/ 7 h 74"/>
                <a:gd name="T48" fmla="*/ 13 w 43"/>
                <a:gd name="T49" fmla="*/ 10 h 74"/>
                <a:gd name="T50" fmla="*/ 6 w 43"/>
                <a:gd name="T51" fmla="*/ 19 h 74"/>
                <a:gd name="T52" fmla="*/ 6 w 43"/>
                <a:gd name="T53" fmla="*/ 19 h 74"/>
                <a:gd name="T54" fmla="*/ 6 w 43"/>
                <a:gd name="T55" fmla="*/ 20 h 74"/>
                <a:gd name="T56" fmla="*/ 6 w 43"/>
                <a:gd name="T57" fmla="*/ 21 h 74"/>
                <a:gd name="T58" fmla="*/ 6 w 43"/>
                <a:gd name="T59" fmla="*/ 43 h 74"/>
                <a:gd name="T60" fmla="*/ 6 w 43"/>
                <a:gd name="T61" fmla="*/ 53 h 74"/>
                <a:gd name="T62" fmla="*/ 12 w 43"/>
                <a:gd name="T63" fmla="*/ 64 h 74"/>
                <a:gd name="T64" fmla="*/ 22 w 43"/>
                <a:gd name="T65" fmla="*/ 68 h 74"/>
                <a:gd name="T66" fmla="*/ 22 w 43"/>
                <a:gd name="T67" fmla="*/ 74 h 74"/>
                <a:gd name="T68" fmla="*/ 9 w 43"/>
                <a:gd name="T69" fmla="*/ 69 h 74"/>
                <a:gd name="T70" fmla="*/ 0 w 43"/>
                <a:gd name="T71"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22" y="1"/>
                  </a:moveTo>
                  <a:cubicBezTo>
                    <a:pt x="24" y="1"/>
                    <a:pt x="27" y="0"/>
                    <a:pt x="29" y="0"/>
                  </a:cubicBezTo>
                  <a:cubicBezTo>
                    <a:pt x="40" y="0"/>
                    <a:pt x="40" y="0"/>
                    <a:pt x="40" y="0"/>
                  </a:cubicBezTo>
                  <a:cubicBezTo>
                    <a:pt x="42" y="0"/>
                    <a:pt x="43" y="2"/>
                    <a:pt x="43" y="3"/>
                  </a:cubicBezTo>
                  <a:cubicBezTo>
                    <a:pt x="43" y="71"/>
                    <a:pt x="43" y="71"/>
                    <a:pt x="43" y="71"/>
                  </a:cubicBezTo>
                  <a:cubicBezTo>
                    <a:pt x="43" y="73"/>
                    <a:pt x="42" y="74"/>
                    <a:pt x="40" y="74"/>
                  </a:cubicBezTo>
                  <a:cubicBezTo>
                    <a:pt x="29" y="74"/>
                    <a:pt x="29" y="74"/>
                    <a:pt x="29" y="74"/>
                  </a:cubicBezTo>
                  <a:cubicBezTo>
                    <a:pt x="27" y="74"/>
                    <a:pt x="24" y="74"/>
                    <a:pt x="22" y="74"/>
                  </a:cubicBezTo>
                  <a:cubicBezTo>
                    <a:pt x="22" y="68"/>
                    <a:pt x="22" y="68"/>
                    <a:pt x="22" y="68"/>
                  </a:cubicBezTo>
                  <a:cubicBezTo>
                    <a:pt x="24" y="68"/>
                    <a:pt x="27" y="69"/>
                    <a:pt x="29" y="69"/>
                  </a:cubicBezTo>
                  <a:cubicBezTo>
                    <a:pt x="37" y="69"/>
                    <a:pt x="37" y="69"/>
                    <a:pt x="37" y="69"/>
                  </a:cubicBezTo>
                  <a:cubicBezTo>
                    <a:pt x="37" y="6"/>
                    <a:pt x="37" y="6"/>
                    <a:pt x="37" y="6"/>
                  </a:cubicBezTo>
                  <a:cubicBezTo>
                    <a:pt x="29" y="6"/>
                    <a:pt x="29" y="6"/>
                    <a:pt x="29" y="6"/>
                  </a:cubicBezTo>
                  <a:cubicBezTo>
                    <a:pt x="27" y="6"/>
                    <a:pt x="24" y="6"/>
                    <a:pt x="22" y="7"/>
                  </a:cubicBezTo>
                  <a:lnTo>
                    <a:pt x="22" y="1"/>
                  </a:lnTo>
                  <a:close/>
                  <a:moveTo>
                    <a:pt x="0" y="53"/>
                  </a:moveTo>
                  <a:cubicBezTo>
                    <a:pt x="0" y="43"/>
                    <a:pt x="0" y="43"/>
                    <a:pt x="0" y="43"/>
                  </a:cubicBezTo>
                  <a:cubicBezTo>
                    <a:pt x="0" y="21"/>
                    <a:pt x="0" y="21"/>
                    <a:pt x="0" y="21"/>
                  </a:cubicBezTo>
                  <a:cubicBezTo>
                    <a:pt x="0" y="21"/>
                    <a:pt x="0" y="20"/>
                    <a:pt x="0" y="20"/>
                  </a:cubicBezTo>
                  <a:cubicBezTo>
                    <a:pt x="0" y="19"/>
                    <a:pt x="0" y="19"/>
                    <a:pt x="0" y="18"/>
                  </a:cubicBezTo>
                  <a:cubicBezTo>
                    <a:pt x="0" y="18"/>
                    <a:pt x="0" y="18"/>
                    <a:pt x="0" y="18"/>
                  </a:cubicBezTo>
                  <a:cubicBezTo>
                    <a:pt x="1" y="13"/>
                    <a:pt x="5" y="8"/>
                    <a:pt x="10" y="5"/>
                  </a:cubicBezTo>
                  <a:cubicBezTo>
                    <a:pt x="13" y="3"/>
                    <a:pt x="17" y="2"/>
                    <a:pt x="22" y="1"/>
                  </a:cubicBezTo>
                  <a:cubicBezTo>
                    <a:pt x="22" y="7"/>
                    <a:pt x="22" y="7"/>
                    <a:pt x="22" y="7"/>
                  </a:cubicBezTo>
                  <a:cubicBezTo>
                    <a:pt x="18" y="8"/>
                    <a:pt x="16" y="9"/>
                    <a:pt x="13" y="10"/>
                  </a:cubicBezTo>
                  <a:cubicBezTo>
                    <a:pt x="9" y="12"/>
                    <a:pt x="6" y="16"/>
                    <a:pt x="6" y="19"/>
                  </a:cubicBezTo>
                  <a:cubicBezTo>
                    <a:pt x="6" y="19"/>
                    <a:pt x="6" y="19"/>
                    <a:pt x="6" y="19"/>
                  </a:cubicBezTo>
                  <a:cubicBezTo>
                    <a:pt x="6" y="20"/>
                    <a:pt x="6" y="20"/>
                    <a:pt x="6" y="20"/>
                  </a:cubicBezTo>
                  <a:cubicBezTo>
                    <a:pt x="6" y="21"/>
                    <a:pt x="6" y="21"/>
                    <a:pt x="6" y="21"/>
                  </a:cubicBezTo>
                  <a:cubicBezTo>
                    <a:pt x="6" y="43"/>
                    <a:pt x="6" y="43"/>
                    <a:pt x="6" y="43"/>
                  </a:cubicBezTo>
                  <a:cubicBezTo>
                    <a:pt x="6" y="53"/>
                    <a:pt x="6" y="53"/>
                    <a:pt x="6" y="53"/>
                  </a:cubicBezTo>
                  <a:cubicBezTo>
                    <a:pt x="6" y="57"/>
                    <a:pt x="8" y="61"/>
                    <a:pt x="12" y="64"/>
                  </a:cubicBezTo>
                  <a:cubicBezTo>
                    <a:pt x="15" y="66"/>
                    <a:pt x="18" y="67"/>
                    <a:pt x="22" y="68"/>
                  </a:cubicBezTo>
                  <a:cubicBezTo>
                    <a:pt x="22" y="74"/>
                    <a:pt x="22" y="74"/>
                    <a:pt x="22" y="74"/>
                  </a:cubicBezTo>
                  <a:cubicBezTo>
                    <a:pt x="17" y="73"/>
                    <a:pt x="12" y="71"/>
                    <a:pt x="9" y="69"/>
                  </a:cubicBezTo>
                  <a:cubicBezTo>
                    <a:pt x="3" y="65"/>
                    <a:pt x="0" y="59"/>
                    <a:pt x="0" y="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5" name="Freeform 16"/>
            <p:cNvSpPr>
              <a:spLocks noEditPoints="1"/>
            </p:cNvSpPr>
            <p:nvPr/>
          </p:nvSpPr>
          <p:spPr bwMode="auto">
            <a:xfrm>
              <a:off x="6337401" y="3487844"/>
              <a:ext cx="188119" cy="167879"/>
            </a:xfrm>
            <a:custGeom>
              <a:avLst/>
              <a:gdLst>
                <a:gd name="T0" fmla="*/ 56 w 111"/>
                <a:gd name="T1" fmla="*/ 89 h 99"/>
                <a:gd name="T2" fmla="*/ 65 w 111"/>
                <a:gd name="T3" fmla="*/ 91 h 99"/>
                <a:gd name="T4" fmla="*/ 72 w 111"/>
                <a:gd name="T5" fmla="*/ 93 h 99"/>
                <a:gd name="T6" fmla="*/ 77 w 111"/>
                <a:gd name="T7" fmla="*/ 94 h 99"/>
                <a:gd name="T8" fmla="*/ 83 w 111"/>
                <a:gd name="T9" fmla="*/ 92 h 99"/>
                <a:gd name="T10" fmla="*/ 90 w 111"/>
                <a:gd name="T11" fmla="*/ 84 h 99"/>
                <a:gd name="T12" fmla="*/ 91 w 111"/>
                <a:gd name="T13" fmla="*/ 83 h 99"/>
                <a:gd name="T14" fmla="*/ 106 w 111"/>
                <a:gd name="T15" fmla="*/ 46 h 99"/>
                <a:gd name="T16" fmla="*/ 106 w 111"/>
                <a:gd name="T17" fmla="*/ 37 h 99"/>
                <a:gd name="T18" fmla="*/ 106 w 111"/>
                <a:gd name="T19" fmla="*/ 35 h 99"/>
                <a:gd name="T20" fmla="*/ 95 w 111"/>
                <a:gd name="T21" fmla="*/ 12 h 99"/>
                <a:gd name="T22" fmla="*/ 94 w 111"/>
                <a:gd name="T23" fmla="*/ 11 h 99"/>
                <a:gd name="T24" fmla="*/ 65 w 111"/>
                <a:gd name="T25" fmla="*/ 7 h 99"/>
                <a:gd name="T26" fmla="*/ 55 w 111"/>
                <a:gd name="T27" fmla="*/ 5 h 99"/>
                <a:gd name="T28" fmla="*/ 72 w 111"/>
                <a:gd name="T29" fmla="*/ 0 h 99"/>
                <a:gd name="T30" fmla="*/ 98 w 111"/>
                <a:gd name="T31" fmla="*/ 8 h 99"/>
                <a:gd name="T32" fmla="*/ 106 w 111"/>
                <a:gd name="T33" fmla="*/ 19 h 99"/>
                <a:gd name="T34" fmla="*/ 111 w 111"/>
                <a:gd name="T35" fmla="*/ 36 h 99"/>
                <a:gd name="T36" fmla="*/ 111 w 111"/>
                <a:gd name="T37" fmla="*/ 36 h 99"/>
                <a:gd name="T38" fmla="*/ 111 w 111"/>
                <a:gd name="T39" fmla="*/ 43 h 99"/>
                <a:gd name="T40" fmla="*/ 109 w 111"/>
                <a:gd name="T41" fmla="*/ 56 h 99"/>
                <a:gd name="T42" fmla="*/ 94 w 111"/>
                <a:gd name="T43" fmla="*/ 86 h 99"/>
                <a:gd name="T44" fmla="*/ 91 w 111"/>
                <a:gd name="T45" fmla="*/ 91 h 99"/>
                <a:gd name="T46" fmla="*/ 78 w 111"/>
                <a:gd name="T47" fmla="*/ 99 h 99"/>
                <a:gd name="T48" fmla="*/ 71 w 111"/>
                <a:gd name="T49" fmla="*/ 98 h 99"/>
                <a:gd name="T50" fmla="*/ 62 w 111"/>
                <a:gd name="T51" fmla="*/ 95 h 99"/>
                <a:gd name="T52" fmla="*/ 56 w 111"/>
                <a:gd name="T53" fmla="*/ 94 h 99"/>
                <a:gd name="T54" fmla="*/ 29 w 111"/>
                <a:gd name="T55" fmla="*/ 92 h 99"/>
                <a:gd name="T56" fmla="*/ 39 w 111"/>
                <a:gd name="T57" fmla="*/ 93 h 99"/>
                <a:gd name="T58" fmla="*/ 42 w 111"/>
                <a:gd name="T59" fmla="*/ 93 h 99"/>
                <a:gd name="T60" fmla="*/ 48 w 111"/>
                <a:gd name="T61" fmla="*/ 90 h 99"/>
                <a:gd name="T62" fmla="*/ 55 w 111"/>
                <a:gd name="T63" fmla="*/ 94 h 99"/>
                <a:gd name="T64" fmla="*/ 46 w 111"/>
                <a:gd name="T65" fmla="*/ 96 h 99"/>
                <a:gd name="T66" fmla="*/ 40 w 111"/>
                <a:gd name="T67" fmla="*/ 98 h 99"/>
                <a:gd name="T68" fmla="*/ 55 w 111"/>
                <a:gd name="T69" fmla="*/ 10 h 99"/>
                <a:gd name="T70" fmla="*/ 55 w 111"/>
                <a:gd name="T71" fmla="*/ 10 h 99"/>
                <a:gd name="T72" fmla="*/ 46 w 111"/>
                <a:gd name="T73" fmla="*/ 7 h 99"/>
                <a:gd name="T74" fmla="*/ 29 w 111"/>
                <a:gd name="T75" fmla="*/ 1 h 99"/>
                <a:gd name="T76" fmla="*/ 52 w 111"/>
                <a:gd name="T77" fmla="*/ 4 h 99"/>
                <a:gd name="T78" fmla="*/ 29 w 111"/>
                <a:gd name="T79" fmla="*/ 92 h 99"/>
                <a:gd name="T80" fmla="*/ 5 w 111"/>
                <a:gd name="T81" fmla="*/ 35 h 99"/>
                <a:gd name="T82" fmla="*/ 5 w 111"/>
                <a:gd name="T83" fmla="*/ 37 h 99"/>
                <a:gd name="T84" fmla="*/ 5 w 111"/>
                <a:gd name="T85" fmla="*/ 46 h 99"/>
                <a:gd name="T86" fmla="*/ 20 w 111"/>
                <a:gd name="T87" fmla="*/ 83 h 99"/>
                <a:gd name="T88" fmla="*/ 24 w 111"/>
                <a:gd name="T89" fmla="*/ 88 h 99"/>
                <a:gd name="T90" fmla="*/ 29 w 111"/>
                <a:gd name="T91" fmla="*/ 92 h 99"/>
                <a:gd name="T92" fmla="*/ 24 w 111"/>
                <a:gd name="T93" fmla="*/ 95 h 99"/>
                <a:gd name="T94" fmla="*/ 17 w 111"/>
                <a:gd name="T95" fmla="*/ 87 h 99"/>
                <a:gd name="T96" fmla="*/ 5 w 111"/>
                <a:gd name="T97" fmla="*/ 64 h 99"/>
                <a:gd name="T98" fmla="*/ 0 w 111"/>
                <a:gd name="T99" fmla="*/ 43 h 99"/>
                <a:gd name="T100" fmla="*/ 0 w 111"/>
                <a:gd name="T101" fmla="*/ 37 h 99"/>
                <a:gd name="T102" fmla="*/ 1 w 111"/>
                <a:gd name="T103" fmla="*/ 30 h 99"/>
                <a:gd name="T104" fmla="*/ 13 w 111"/>
                <a:gd name="T105" fmla="*/ 8 h 99"/>
                <a:gd name="T106" fmla="*/ 29 w 111"/>
                <a:gd name="T107" fmla="*/ 1 h 99"/>
                <a:gd name="T108" fmla="*/ 17 w 111"/>
                <a:gd name="T109" fmla="*/ 11 h 99"/>
                <a:gd name="T110" fmla="*/ 29 w 111"/>
                <a:gd name="T111"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99">
                  <a:moveTo>
                    <a:pt x="55" y="89"/>
                  </a:moveTo>
                  <a:cubicBezTo>
                    <a:pt x="55" y="89"/>
                    <a:pt x="55" y="89"/>
                    <a:pt x="55" y="89"/>
                  </a:cubicBezTo>
                  <a:cubicBezTo>
                    <a:pt x="56" y="89"/>
                    <a:pt x="56" y="89"/>
                    <a:pt x="56" y="89"/>
                  </a:cubicBezTo>
                  <a:cubicBezTo>
                    <a:pt x="56" y="89"/>
                    <a:pt x="56" y="89"/>
                    <a:pt x="56" y="89"/>
                  </a:cubicBezTo>
                  <a:cubicBezTo>
                    <a:pt x="57" y="89"/>
                    <a:pt x="58" y="89"/>
                    <a:pt x="59" y="89"/>
                  </a:cubicBezTo>
                  <a:cubicBezTo>
                    <a:pt x="61" y="90"/>
                    <a:pt x="62" y="90"/>
                    <a:pt x="63" y="90"/>
                  </a:cubicBezTo>
                  <a:cubicBezTo>
                    <a:pt x="63" y="90"/>
                    <a:pt x="63" y="90"/>
                    <a:pt x="63" y="90"/>
                  </a:cubicBezTo>
                  <a:cubicBezTo>
                    <a:pt x="64" y="90"/>
                    <a:pt x="64" y="91"/>
                    <a:pt x="65" y="91"/>
                  </a:cubicBezTo>
                  <a:cubicBezTo>
                    <a:pt x="65" y="91"/>
                    <a:pt x="66" y="91"/>
                    <a:pt x="67" y="92"/>
                  </a:cubicBezTo>
                  <a:cubicBezTo>
                    <a:pt x="68" y="92"/>
                    <a:pt x="68" y="92"/>
                    <a:pt x="69" y="93"/>
                  </a:cubicBezTo>
                  <a:cubicBezTo>
                    <a:pt x="70" y="93"/>
                    <a:pt x="71"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4" y="94"/>
                    <a:pt x="76" y="94"/>
                    <a:pt x="77" y="94"/>
                  </a:cubicBezTo>
                  <a:cubicBezTo>
                    <a:pt x="79" y="94"/>
                    <a:pt x="80" y="93"/>
                    <a:pt x="82" y="92"/>
                  </a:cubicBezTo>
                  <a:cubicBezTo>
                    <a:pt x="82" y="92"/>
                    <a:pt x="82" y="92"/>
                    <a:pt x="82" y="92"/>
                  </a:cubicBezTo>
                  <a:cubicBezTo>
                    <a:pt x="82" y="92"/>
                    <a:pt x="82" y="92"/>
                    <a:pt x="82" y="92"/>
                  </a:cubicBezTo>
                  <a:cubicBezTo>
                    <a:pt x="82" y="92"/>
                    <a:pt x="82" y="92"/>
                    <a:pt x="83" y="92"/>
                  </a:cubicBezTo>
                  <a:cubicBezTo>
                    <a:pt x="83" y="91"/>
                    <a:pt x="83" y="91"/>
                    <a:pt x="84" y="91"/>
                  </a:cubicBezTo>
                  <a:cubicBezTo>
                    <a:pt x="85" y="90"/>
                    <a:pt x="86" y="89"/>
                    <a:pt x="87" y="88"/>
                  </a:cubicBezTo>
                  <a:cubicBezTo>
                    <a:pt x="87" y="88"/>
                    <a:pt x="87" y="88"/>
                    <a:pt x="87" y="88"/>
                  </a:cubicBezTo>
                  <a:cubicBezTo>
                    <a:pt x="88" y="86"/>
                    <a:pt x="89" y="85"/>
                    <a:pt x="90" y="84"/>
                  </a:cubicBezTo>
                  <a:cubicBezTo>
                    <a:pt x="90" y="84"/>
                    <a:pt x="90" y="84"/>
                    <a:pt x="90" y="84"/>
                  </a:cubicBezTo>
                  <a:cubicBezTo>
                    <a:pt x="91" y="83"/>
                    <a:pt x="91" y="83"/>
                    <a:pt x="91" y="83"/>
                  </a:cubicBezTo>
                  <a:cubicBezTo>
                    <a:pt x="91" y="83"/>
                    <a:pt x="91" y="83"/>
                    <a:pt x="91" y="83"/>
                  </a:cubicBezTo>
                  <a:cubicBezTo>
                    <a:pt x="91" y="83"/>
                    <a:pt x="91" y="83"/>
                    <a:pt x="91" y="83"/>
                  </a:cubicBezTo>
                  <a:cubicBezTo>
                    <a:pt x="93" y="80"/>
                    <a:pt x="95" y="77"/>
                    <a:pt x="97" y="74"/>
                  </a:cubicBezTo>
                  <a:cubicBezTo>
                    <a:pt x="99" y="70"/>
                    <a:pt x="100" y="67"/>
                    <a:pt x="102" y="63"/>
                  </a:cubicBezTo>
                  <a:cubicBezTo>
                    <a:pt x="103" y="60"/>
                    <a:pt x="103" y="57"/>
                    <a:pt x="104" y="55"/>
                  </a:cubicBezTo>
                  <a:cubicBezTo>
                    <a:pt x="105" y="52"/>
                    <a:pt x="105" y="49"/>
                    <a:pt x="106" y="46"/>
                  </a:cubicBezTo>
                  <a:cubicBezTo>
                    <a:pt x="106" y="46"/>
                    <a:pt x="106" y="46"/>
                    <a:pt x="106" y="46"/>
                  </a:cubicBezTo>
                  <a:cubicBezTo>
                    <a:pt x="106" y="44"/>
                    <a:pt x="106" y="44"/>
                    <a:pt x="106" y="44"/>
                  </a:cubicBezTo>
                  <a:cubicBezTo>
                    <a:pt x="106" y="42"/>
                    <a:pt x="106" y="42"/>
                    <a:pt x="106" y="42"/>
                  </a:cubicBezTo>
                  <a:cubicBezTo>
                    <a:pt x="106" y="37"/>
                    <a:pt x="106" y="37"/>
                    <a:pt x="106" y="37"/>
                  </a:cubicBezTo>
                  <a:cubicBezTo>
                    <a:pt x="106" y="37"/>
                    <a:pt x="106" y="37"/>
                    <a:pt x="106" y="37"/>
                  </a:cubicBezTo>
                  <a:cubicBezTo>
                    <a:pt x="106" y="37"/>
                    <a:pt x="106" y="37"/>
                    <a:pt x="106" y="37"/>
                  </a:cubicBezTo>
                  <a:cubicBezTo>
                    <a:pt x="106" y="37"/>
                    <a:pt x="106" y="37"/>
                    <a:pt x="106" y="37"/>
                  </a:cubicBezTo>
                  <a:cubicBezTo>
                    <a:pt x="106" y="36"/>
                    <a:pt x="106" y="35"/>
                    <a:pt x="106" y="35"/>
                  </a:cubicBezTo>
                  <a:cubicBezTo>
                    <a:pt x="106" y="34"/>
                    <a:pt x="105" y="32"/>
                    <a:pt x="105" y="31"/>
                  </a:cubicBezTo>
                  <a:cubicBezTo>
                    <a:pt x="105" y="28"/>
                    <a:pt x="104" y="24"/>
                    <a:pt x="102" y="21"/>
                  </a:cubicBezTo>
                  <a:cubicBezTo>
                    <a:pt x="100" y="18"/>
                    <a:pt x="99" y="15"/>
                    <a:pt x="96" y="13"/>
                  </a:cubicBezTo>
                  <a:cubicBezTo>
                    <a:pt x="96" y="13"/>
                    <a:pt x="95" y="12"/>
                    <a:pt x="95" y="12"/>
                  </a:cubicBezTo>
                  <a:cubicBezTo>
                    <a:pt x="95" y="12"/>
                    <a:pt x="95" y="12"/>
                    <a:pt x="95" y="12"/>
                  </a:cubicBezTo>
                  <a:cubicBezTo>
                    <a:pt x="95" y="12"/>
                    <a:pt x="94" y="11"/>
                    <a:pt x="94" y="11"/>
                  </a:cubicBezTo>
                  <a:cubicBezTo>
                    <a:pt x="94" y="11"/>
                    <a:pt x="94" y="11"/>
                    <a:pt x="94" y="11"/>
                  </a:cubicBezTo>
                  <a:cubicBezTo>
                    <a:pt x="94" y="11"/>
                    <a:pt x="94" y="11"/>
                    <a:pt x="94" y="11"/>
                  </a:cubicBezTo>
                  <a:cubicBezTo>
                    <a:pt x="92" y="9"/>
                    <a:pt x="90" y="8"/>
                    <a:pt x="87" y="7"/>
                  </a:cubicBezTo>
                  <a:cubicBezTo>
                    <a:pt x="85" y="6"/>
                    <a:pt x="83" y="6"/>
                    <a:pt x="80" y="5"/>
                  </a:cubicBezTo>
                  <a:cubicBezTo>
                    <a:pt x="77" y="5"/>
                    <a:pt x="75" y="5"/>
                    <a:pt x="72" y="5"/>
                  </a:cubicBezTo>
                  <a:cubicBezTo>
                    <a:pt x="70" y="6"/>
                    <a:pt x="67" y="6"/>
                    <a:pt x="65" y="7"/>
                  </a:cubicBezTo>
                  <a:cubicBezTo>
                    <a:pt x="64" y="8"/>
                    <a:pt x="62" y="8"/>
                    <a:pt x="61" y="9"/>
                  </a:cubicBezTo>
                  <a:cubicBezTo>
                    <a:pt x="59" y="9"/>
                    <a:pt x="56" y="10"/>
                    <a:pt x="56" y="10"/>
                  </a:cubicBezTo>
                  <a:cubicBezTo>
                    <a:pt x="56" y="10"/>
                    <a:pt x="56" y="10"/>
                    <a:pt x="55" y="10"/>
                  </a:cubicBezTo>
                  <a:cubicBezTo>
                    <a:pt x="55" y="5"/>
                    <a:pt x="55" y="5"/>
                    <a:pt x="55" y="5"/>
                  </a:cubicBezTo>
                  <a:cubicBezTo>
                    <a:pt x="55" y="5"/>
                    <a:pt x="55" y="5"/>
                    <a:pt x="55" y="5"/>
                  </a:cubicBezTo>
                  <a:cubicBezTo>
                    <a:pt x="59" y="4"/>
                    <a:pt x="59" y="4"/>
                    <a:pt x="59" y="4"/>
                  </a:cubicBezTo>
                  <a:cubicBezTo>
                    <a:pt x="61" y="3"/>
                    <a:pt x="62" y="3"/>
                    <a:pt x="63" y="3"/>
                  </a:cubicBezTo>
                  <a:cubicBezTo>
                    <a:pt x="66" y="2"/>
                    <a:pt x="69" y="1"/>
                    <a:pt x="72" y="0"/>
                  </a:cubicBezTo>
                  <a:cubicBezTo>
                    <a:pt x="75" y="0"/>
                    <a:pt x="78" y="0"/>
                    <a:pt x="81" y="0"/>
                  </a:cubicBezTo>
                  <a:cubicBezTo>
                    <a:pt x="84" y="1"/>
                    <a:pt x="87" y="2"/>
                    <a:pt x="89" y="3"/>
                  </a:cubicBezTo>
                  <a:cubicBezTo>
                    <a:pt x="92" y="4"/>
                    <a:pt x="95" y="5"/>
                    <a:pt x="97" y="7"/>
                  </a:cubicBezTo>
                  <a:cubicBezTo>
                    <a:pt x="97" y="8"/>
                    <a:pt x="98" y="8"/>
                    <a:pt x="98" y="8"/>
                  </a:cubicBezTo>
                  <a:cubicBezTo>
                    <a:pt x="98" y="8"/>
                    <a:pt x="98" y="8"/>
                    <a:pt x="98" y="8"/>
                  </a:cubicBezTo>
                  <a:cubicBezTo>
                    <a:pt x="98" y="8"/>
                    <a:pt x="98" y="8"/>
                    <a:pt x="98" y="8"/>
                  </a:cubicBezTo>
                  <a:cubicBezTo>
                    <a:pt x="99" y="9"/>
                    <a:pt x="99" y="9"/>
                    <a:pt x="99" y="9"/>
                  </a:cubicBezTo>
                  <a:cubicBezTo>
                    <a:pt x="102" y="12"/>
                    <a:pt x="105" y="16"/>
                    <a:pt x="106" y="19"/>
                  </a:cubicBezTo>
                  <a:cubicBezTo>
                    <a:pt x="108" y="23"/>
                    <a:pt x="109" y="26"/>
                    <a:pt x="110" y="30"/>
                  </a:cubicBezTo>
                  <a:cubicBezTo>
                    <a:pt x="110" y="32"/>
                    <a:pt x="110" y="33"/>
                    <a:pt x="110" y="34"/>
                  </a:cubicBezTo>
                  <a:cubicBezTo>
                    <a:pt x="110" y="35"/>
                    <a:pt x="111" y="35"/>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7"/>
                    <a:pt x="111" y="37"/>
                    <a:pt x="111" y="37"/>
                  </a:cubicBezTo>
                  <a:cubicBezTo>
                    <a:pt x="111" y="42"/>
                    <a:pt x="111" y="42"/>
                    <a:pt x="111" y="42"/>
                  </a:cubicBezTo>
                  <a:cubicBezTo>
                    <a:pt x="111" y="42"/>
                    <a:pt x="111" y="42"/>
                    <a:pt x="111" y="42"/>
                  </a:cubicBezTo>
                  <a:cubicBezTo>
                    <a:pt x="111" y="43"/>
                    <a:pt x="111" y="43"/>
                    <a:pt x="111" y="43"/>
                  </a:cubicBezTo>
                  <a:cubicBezTo>
                    <a:pt x="111" y="45"/>
                    <a:pt x="111" y="45"/>
                    <a:pt x="111" y="45"/>
                  </a:cubicBezTo>
                  <a:cubicBezTo>
                    <a:pt x="110" y="46"/>
                    <a:pt x="110" y="46"/>
                    <a:pt x="110" y="46"/>
                  </a:cubicBezTo>
                  <a:cubicBezTo>
                    <a:pt x="110" y="47"/>
                    <a:pt x="110" y="47"/>
                    <a:pt x="110" y="47"/>
                  </a:cubicBezTo>
                  <a:cubicBezTo>
                    <a:pt x="110" y="50"/>
                    <a:pt x="110" y="53"/>
                    <a:pt x="109" y="56"/>
                  </a:cubicBezTo>
                  <a:cubicBezTo>
                    <a:pt x="108" y="59"/>
                    <a:pt x="107" y="62"/>
                    <a:pt x="106" y="64"/>
                  </a:cubicBezTo>
                  <a:cubicBezTo>
                    <a:pt x="105" y="68"/>
                    <a:pt x="103" y="72"/>
                    <a:pt x="101" y="76"/>
                  </a:cubicBezTo>
                  <a:cubicBezTo>
                    <a:pt x="99" y="79"/>
                    <a:pt x="97" y="83"/>
                    <a:pt x="94" y="86"/>
                  </a:cubicBezTo>
                  <a:cubicBezTo>
                    <a:pt x="94" y="86"/>
                    <a:pt x="94" y="86"/>
                    <a:pt x="94" y="86"/>
                  </a:cubicBezTo>
                  <a:cubicBezTo>
                    <a:pt x="94" y="87"/>
                    <a:pt x="94" y="87"/>
                    <a:pt x="94" y="87"/>
                  </a:cubicBezTo>
                  <a:cubicBezTo>
                    <a:pt x="94" y="87"/>
                    <a:pt x="94" y="87"/>
                    <a:pt x="94" y="87"/>
                  </a:cubicBezTo>
                  <a:cubicBezTo>
                    <a:pt x="93" y="88"/>
                    <a:pt x="92" y="89"/>
                    <a:pt x="91" y="91"/>
                  </a:cubicBezTo>
                  <a:cubicBezTo>
                    <a:pt x="91" y="91"/>
                    <a:pt x="91" y="91"/>
                    <a:pt x="91" y="91"/>
                  </a:cubicBezTo>
                  <a:cubicBezTo>
                    <a:pt x="89" y="92"/>
                    <a:pt x="88" y="94"/>
                    <a:pt x="87" y="95"/>
                  </a:cubicBezTo>
                  <a:cubicBezTo>
                    <a:pt x="86" y="95"/>
                    <a:pt x="86" y="95"/>
                    <a:pt x="85" y="96"/>
                  </a:cubicBezTo>
                  <a:cubicBezTo>
                    <a:pt x="85" y="96"/>
                    <a:pt x="85" y="96"/>
                    <a:pt x="84" y="96"/>
                  </a:cubicBezTo>
                  <a:cubicBezTo>
                    <a:pt x="82" y="98"/>
                    <a:pt x="80" y="98"/>
                    <a:pt x="78" y="99"/>
                  </a:cubicBezTo>
                  <a:cubicBezTo>
                    <a:pt x="76" y="99"/>
                    <a:pt x="73" y="99"/>
                    <a:pt x="71" y="98"/>
                  </a:cubicBezTo>
                  <a:cubicBezTo>
                    <a:pt x="71" y="98"/>
                    <a:pt x="71" y="98"/>
                    <a:pt x="71" y="98"/>
                  </a:cubicBezTo>
                  <a:cubicBezTo>
                    <a:pt x="71" y="98"/>
                    <a:pt x="71" y="98"/>
                    <a:pt x="71" y="98"/>
                  </a:cubicBezTo>
                  <a:cubicBezTo>
                    <a:pt x="71" y="98"/>
                    <a:pt x="71" y="98"/>
                    <a:pt x="71" y="98"/>
                  </a:cubicBezTo>
                  <a:cubicBezTo>
                    <a:pt x="70" y="98"/>
                    <a:pt x="69" y="97"/>
                    <a:pt x="68" y="97"/>
                  </a:cubicBezTo>
                  <a:cubicBezTo>
                    <a:pt x="67" y="97"/>
                    <a:pt x="66" y="96"/>
                    <a:pt x="65" y="96"/>
                  </a:cubicBezTo>
                  <a:cubicBezTo>
                    <a:pt x="64" y="96"/>
                    <a:pt x="64" y="96"/>
                    <a:pt x="63" y="95"/>
                  </a:cubicBezTo>
                  <a:cubicBezTo>
                    <a:pt x="63" y="95"/>
                    <a:pt x="62" y="95"/>
                    <a:pt x="62" y="95"/>
                  </a:cubicBezTo>
                  <a:cubicBezTo>
                    <a:pt x="62" y="95"/>
                    <a:pt x="62" y="95"/>
                    <a:pt x="62" y="95"/>
                  </a:cubicBezTo>
                  <a:cubicBezTo>
                    <a:pt x="61" y="94"/>
                    <a:pt x="60" y="94"/>
                    <a:pt x="59" y="94"/>
                  </a:cubicBezTo>
                  <a:cubicBezTo>
                    <a:pt x="58" y="94"/>
                    <a:pt x="57" y="94"/>
                    <a:pt x="56" y="94"/>
                  </a:cubicBezTo>
                  <a:cubicBezTo>
                    <a:pt x="56" y="94"/>
                    <a:pt x="56" y="94"/>
                    <a:pt x="56" y="94"/>
                  </a:cubicBezTo>
                  <a:cubicBezTo>
                    <a:pt x="55" y="94"/>
                    <a:pt x="55" y="94"/>
                    <a:pt x="55" y="94"/>
                  </a:cubicBezTo>
                  <a:cubicBezTo>
                    <a:pt x="55" y="94"/>
                    <a:pt x="55" y="94"/>
                    <a:pt x="55" y="94"/>
                  </a:cubicBezTo>
                  <a:lnTo>
                    <a:pt x="55" y="89"/>
                  </a:lnTo>
                  <a:close/>
                  <a:moveTo>
                    <a:pt x="29" y="92"/>
                  </a:moveTo>
                  <a:cubicBezTo>
                    <a:pt x="29" y="92"/>
                    <a:pt x="29" y="92"/>
                    <a:pt x="29" y="92"/>
                  </a:cubicBezTo>
                  <a:cubicBezTo>
                    <a:pt x="31" y="93"/>
                    <a:pt x="32" y="94"/>
                    <a:pt x="34" y="94"/>
                  </a:cubicBezTo>
                  <a:cubicBezTo>
                    <a:pt x="35" y="94"/>
                    <a:pt x="37" y="94"/>
                    <a:pt x="39" y="93"/>
                  </a:cubicBezTo>
                  <a:cubicBezTo>
                    <a:pt x="39" y="93"/>
                    <a:pt x="39" y="93"/>
                    <a:pt x="39" y="93"/>
                  </a:cubicBezTo>
                  <a:cubicBezTo>
                    <a:pt x="39" y="93"/>
                    <a:pt x="39" y="93"/>
                    <a:pt x="39" y="93"/>
                  </a:cubicBezTo>
                  <a:cubicBezTo>
                    <a:pt x="39" y="93"/>
                    <a:pt x="39" y="93"/>
                    <a:pt x="39" y="93"/>
                  </a:cubicBezTo>
                  <a:cubicBezTo>
                    <a:pt x="39" y="93"/>
                    <a:pt x="39" y="93"/>
                    <a:pt x="39" y="93"/>
                  </a:cubicBezTo>
                  <a:cubicBezTo>
                    <a:pt x="40" y="93"/>
                    <a:pt x="41" y="93"/>
                    <a:pt x="42" y="93"/>
                  </a:cubicBezTo>
                  <a:cubicBezTo>
                    <a:pt x="42" y="92"/>
                    <a:pt x="43" y="92"/>
                    <a:pt x="44" y="92"/>
                  </a:cubicBezTo>
                  <a:cubicBezTo>
                    <a:pt x="45" y="91"/>
                    <a:pt x="46" y="91"/>
                    <a:pt x="46" y="91"/>
                  </a:cubicBezTo>
                  <a:cubicBezTo>
                    <a:pt x="47" y="91"/>
                    <a:pt x="47" y="90"/>
                    <a:pt x="48" y="90"/>
                  </a:cubicBezTo>
                  <a:cubicBezTo>
                    <a:pt x="48" y="90"/>
                    <a:pt x="48" y="90"/>
                    <a:pt x="48" y="90"/>
                  </a:cubicBezTo>
                  <a:cubicBezTo>
                    <a:pt x="48" y="90"/>
                    <a:pt x="48" y="90"/>
                    <a:pt x="48" y="90"/>
                  </a:cubicBezTo>
                  <a:cubicBezTo>
                    <a:pt x="49" y="90"/>
                    <a:pt x="50" y="90"/>
                    <a:pt x="51" y="90"/>
                  </a:cubicBezTo>
                  <a:cubicBezTo>
                    <a:pt x="53" y="89"/>
                    <a:pt x="55" y="89"/>
                    <a:pt x="55" y="89"/>
                  </a:cubicBezTo>
                  <a:cubicBezTo>
                    <a:pt x="55" y="94"/>
                    <a:pt x="55" y="94"/>
                    <a:pt x="55" y="94"/>
                  </a:cubicBezTo>
                  <a:cubicBezTo>
                    <a:pt x="55" y="94"/>
                    <a:pt x="54" y="94"/>
                    <a:pt x="52" y="94"/>
                  </a:cubicBezTo>
                  <a:cubicBezTo>
                    <a:pt x="51" y="94"/>
                    <a:pt x="50" y="95"/>
                    <a:pt x="49" y="95"/>
                  </a:cubicBezTo>
                  <a:cubicBezTo>
                    <a:pt x="49" y="95"/>
                    <a:pt x="48" y="95"/>
                    <a:pt x="48" y="95"/>
                  </a:cubicBezTo>
                  <a:cubicBezTo>
                    <a:pt x="47" y="96"/>
                    <a:pt x="47" y="96"/>
                    <a:pt x="46" y="96"/>
                  </a:cubicBezTo>
                  <a:cubicBezTo>
                    <a:pt x="45" y="96"/>
                    <a:pt x="44" y="97"/>
                    <a:pt x="43" y="97"/>
                  </a:cubicBezTo>
                  <a:cubicBezTo>
                    <a:pt x="42" y="97"/>
                    <a:pt x="41" y="98"/>
                    <a:pt x="40" y="98"/>
                  </a:cubicBezTo>
                  <a:cubicBezTo>
                    <a:pt x="40" y="98"/>
                    <a:pt x="40" y="98"/>
                    <a:pt x="40" y="98"/>
                  </a:cubicBezTo>
                  <a:cubicBezTo>
                    <a:pt x="40" y="98"/>
                    <a:pt x="40" y="98"/>
                    <a:pt x="40" y="98"/>
                  </a:cubicBezTo>
                  <a:cubicBezTo>
                    <a:pt x="38" y="99"/>
                    <a:pt x="35" y="99"/>
                    <a:pt x="33" y="99"/>
                  </a:cubicBezTo>
                  <a:cubicBezTo>
                    <a:pt x="32" y="99"/>
                    <a:pt x="30" y="98"/>
                    <a:pt x="29" y="98"/>
                  </a:cubicBezTo>
                  <a:cubicBezTo>
                    <a:pt x="29" y="92"/>
                    <a:pt x="29" y="92"/>
                    <a:pt x="29" y="92"/>
                  </a:cubicBezTo>
                  <a:close/>
                  <a:moveTo>
                    <a:pt x="55" y="10"/>
                  </a:move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4" y="10"/>
                    <a:pt x="52" y="9"/>
                    <a:pt x="50" y="9"/>
                  </a:cubicBezTo>
                  <a:cubicBezTo>
                    <a:pt x="49" y="8"/>
                    <a:pt x="47" y="8"/>
                    <a:pt x="46" y="7"/>
                  </a:cubicBezTo>
                  <a:cubicBezTo>
                    <a:pt x="44" y="6"/>
                    <a:pt x="41" y="6"/>
                    <a:pt x="39" y="5"/>
                  </a:cubicBezTo>
                  <a:cubicBezTo>
                    <a:pt x="36" y="5"/>
                    <a:pt x="34" y="5"/>
                    <a:pt x="31" y="5"/>
                  </a:cubicBezTo>
                  <a:cubicBezTo>
                    <a:pt x="30" y="5"/>
                    <a:pt x="30" y="5"/>
                    <a:pt x="29" y="5"/>
                  </a:cubicBezTo>
                  <a:cubicBezTo>
                    <a:pt x="29" y="1"/>
                    <a:pt x="29" y="1"/>
                    <a:pt x="29" y="1"/>
                  </a:cubicBezTo>
                  <a:cubicBezTo>
                    <a:pt x="30" y="0"/>
                    <a:pt x="30" y="0"/>
                    <a:pt x="30" y="0"/>
                  </a:cubicBezTo>
                  <a:cubicBezTo>
                    <a:pt x="33" y="0"/>
                    <a:pt x="36" y="0"/>
                    <a:pt x="39" y="0"/>
                  </a:cubicBezTo>
                  <a:cubicBezTo>
                    <a:pt x="42" y="1"/>
                    <a:pt x="45" y="2"/>
                    <a:pt x="48" y="3"/>
                  </a:cubicBezTo>
                  <a:cubicBezTo>
                    <a:pt x="49" y="3"/>
                    <a:pt x="50" y="3"/>
                    <a:pt x="52" y="4"/>
                  </a:cubicBezTo>
                  <a:cubicBezTo>
                    <a:pt x="55" y="5"/>
                    <a:pt x="55" y="5"/>
                    <a:pt x="55" y="5"/>
                  </a:cubicBezTo>
                  <a:cubicBezTo>
                    <a:pt x="55" y="10"/>
                    <a:pt x="55" y="10"/>
                    <a:pt x="55" y="10"/>
                  </a:cubicBezTo>
                  <a:close/>
                  <a:moveTo>
                    <a:pt x="29" y="92"/>
                  </a:moveTo>
                  <a:cubicBezTo>
                    <a:pt x="29" y="92"/>
                    <a:pt x="29" y="92"/>
                    <a:pt x="29" y="92"/>
                  </a:cubicBezTo>
                  <a:close/>
                  <a:moveTo>
                    <a:pt x="15" y="13"/>
                  </a:moveTo>
                  <a:cubicBezTo>
                    <a:pt x="12" y="15"/>
                    <a:pt x="10" y="18"/>
                    <a:pt x="9" y="21"/>
                  </a:cubicBezTo>
                  <a:cubicBezTo>
                    <a:pt x="7" y="24"/>
                    <a:pt x="6" y="28"/>
                    <a:pt x="6" y="31"/>
                  </a:cubicBezTo>
                  <a:cubicBezTo>
                    <a:pt x="6" y="32"/>
                    <a:pt x="5" y="34"/>
                    <a:pt x="5" y="35"/>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4"/>
                    <a:pt x="5" y="44"/>
                    <a:pt x="5" y="44"/>
                  </a:cubicBezTo>
                  <a:cubicBezTo>
                    <a:pt x="5" y="45"/>
                    <a:pt x="5" y="45"/>
                    <a:pt x="5" y="46"/>
                  </a:cubicBezTo>
                  <a:cubicBezTo>
                    <a:pt x="6" y="49"/>
                    <a:pt x="6" y="52"/>
                    <a:pt x="7" y="55"/>
                  </a:cubicBezTo>
                  <a:cubicBezTo>
                    <a:pt x="7" y="57"/>
                    <a:pt x="8" y="60"/>
                    <a:pt x="9" y="63"/>
                  </a:cubicBezTo>
                  <a:cubicBezTo>
                    <a:pt x="11" y="67"/>
                    <a:pt x="12" y="70"/>
                    <a:pt x="14" y="74"/>
                  </a:cubicBezTo>
                  <a:cubicBezTo>
                    <a:pt x="16" y="77"/>
                    <a:pt x="18" y="80"/>
                    <a:pt x="20" y="83"/>
                  </a:cubicBezTo>
                  <a:cubicBezTo>
                    <a:pt x="20" y="83"/>
                    <a:pt x="20" y="83"/>
                    <a:pt x="20" y="83"/>
                  </a:cubicBezTo>
                  <a:cubicBezTo>
                    <a:pt x="21" y="84"/>
                    <a:pt x="21" y="84"/>
                    <a:pt x="21" y="84"/>
                  </a:cubicBezTo>
                  <a:cubicBezTo>
                    <a:pt x="21" y="84"/>
                    <a:pt x="21" y="84"/>
                    <a:pt x="21" y="84"/>
                  </a:cubicBezTo>
                  <a:cubicBezTo>
                    <a:pt x="22" y="85"/>
                    <a:pt x="23" y="87"/>
                    <a:pt x="24" y="88"/>
                  </a:cubicBezTo>
                  <a:cubicBezTo>
                    <a:pt x="25" y="89"/>
                    <a:pt x="26" y="90"/>
                    <a:pt x="27" y="91"/>
                  </a:cubicBezTo>
                  <a:cubicBezTo>
                    <a:pt x="28" y="91"/>
                    <a:pt x="28" y="91"/>
                    <a:pt x="28" y="92"/>
                  </a:cubicBezTo>
                  <a:cubicBezTo>
                    <a:pt x="28" y="92"/>
                    <a:pt x="29" y="92"/>
                    <a:pt x="29" y="92"/>
                  </a:cubicBezTo>
                  <a:cubicBezTo>
                    <a:pt x="29" y="92"/>
                    <a:pt x="29" y="92"/>
                    <a:pt x="29" y="92"/>
                  </a:cubicBezTo>
                  <a:cubicBezTo>
                    <a:pt x="29" y="98"/>
                    <a:pt x="29" y="98"/>
                    <a:pt x="29" y="98"/>
                  </a:cubicBezTo>
                  <a:cubicBezTo>
                    <a:pt x="28" y="97"/>
                    <a:pt x="27" y="97"/>
                    <a:pt x="27" y="96"/>
                  </a:cubicBezTo>
                  <a:cubicBezTo>
                    <a:pt x="26" y="96"/>
                    <a:pt x="26" y="96"/>
                    <a:pt x="25" y="96"/>
                  </a:cubicBezTo>
                  <a:cubicBezTo>
                    <a:pt x="25" y="95"/>
                    <a:pt x="25" y="95"/>
                    <a:pt x="24" y="95"/>
                  </a:cubicBezTo>
                  <a:cubicBezTo>
                    <a:pt x="23" y="94"/>
                    <a:pt x="22" y="92"/>
                    <a:pt x="20" y="91"/>
                  </a:cubicBezTo>
                  <a:cubicBezTo>
                    <a:pt x="19" y="90"/>
                    <a:pt x="18" y="88"/>
                    <a:pt x="17" y="87"/>
                  </a:cubicBezTo>
                  <a:cubicBezTo>
                    <a:pt x="17" y="87"/>
                    <a:pt x="17" y="87"/>
                    <a:pt x="17" y="87"/>
                  </a:cubicBezTo>
                  <a:cubicBezTo>
                    <a:pt x="17" y="87"/>
                    <a:pt x="17" y="87"/>
                    <a:pt x="17" y="87"/>
                  </a:cubicBezTo>
                  <a:cubicBezTo>
                    <a:pt x="17" y="86"/>
                    <a:pt x="17" y="86"/>
                    <a:pt x="17" y="86"/>
                  </a:cubicBezTo>
                  <a:cubicBezTo>
                    <a:pt x="17" y="86"/>
                    <a:pt x="17" y="86"/>
                    <a:pt x="17" y="86"/>
                  </a:cubicBezTo>
                  <a:cubicBezTo>
                    <a:pt x="14" y="83"/>
                    <a:pt x="12" y="79"/>
                    <a:pt x="10" y="76"/>
                  </a:cubicBezTo>
                  <a:cubicBezTo>
                    <a:pt x="8" y="72"/>
                    <a:pt x="6" y="68"/>
                    <a:pt x="5" y="64"/>
                  </a:cubicBezTo>
                  <a:cubicBezTo>
                    <a:pt x="4" y="62"/>
                    <a:pt x="3" y="59"/>
                    <a:pt x="2" y="56"/>
                  </a:cubicBezTo>
                  <a:cubicBezTo>
                    <a:pt x="1" y="53"/>
                    <a:pt x="1" y="50"/>
                    <a:pt x="1" y="47"/>
                  </a:cubicBezTo>
                  <a:cubicBezTo>
                    <a:pt x="0" y="44"/>
                    <a:pt x="0" y="44"/>
                    <a:pt x="0" y="44"/>
                  </a:cubicBezTo>
                  <a:cubicBezTo>
                    <a:pt x="0" y="43"/>
                    <a:pt x="0" y="43"/>
                    <a:pt x="0" y="43"/>
                  </a:cubicBezTo>
                  <a:cubicBezTo>
                    <a:pt x="0" y="43"/>
                    <a:pt x="0" y="43"/>
                    <a:pt x="0" y="42"/>
                  </a:cubicBezTo>
                  <a:cubicBezTo>
                    <a:pt x="0" y="37"/>
                    <a:pt x="0" y="37"/>
                    <a:pt x="0" y="37"/>
                  </a:cubicBezTo>
                  <a:cubicBezTo>
                    <a:pt x="0" y="37"/>
                    <a:pt x="0" y="37"/>
                    <a:pt x="0" y="37"/>
                  </a:cubicBezTo>
                  <a:cubicBezTo>
                    <a:pt x="0" y="37"/>
                    <a:pt x="0" y="37"/>
                    <a:pt x="0" y="37"/>
                  </a:cubicBezTo>
                  <a:cubicBezTo>
                    <a:pt x="0" y="36"/>
                    <a:pt x="0" y="36"/>
                    <a:pt x="0" y="36"/>
                  </a:cubicBezTo>
                  <a:cubicBezTo>
                    <a:pt x="0" y="36"/>
                    <a:pt x="0" y="36"/>
                    <a:pt x="0" y="36"/>
                  </a:cubicBezTo>
                  <a:cubicBezTo>
                    <a:pt x="0" y="35"/>
                    <a:pt x="0" y="35"/>
                    <a:pt x="1" y="34"/>
                  </a:cubicBezTo>
                  <a:cubicBezTo>
                    <a:pt x="1" y="33"/>
                    <a:pt x="1" y="32"/>
                    <a:pt x="1" y="30"/>
                  </a:cubicBezTo>
                  <a:cubicBezTo>
                    <a:pt x="2" y="26"/>
                    <a:pt x="3" y="23"/>
                    <a:pt x="5" y="19"/>
                  </a:cubicBezTo>
                  <a:cubicBezTo>
                    <a:pt x="6" y="16"/>
                    <a:pt x="9" y="12"/>
                    <a:pt x="12" y="9"/>
                  </a:cubicBezTo>
                  <a:cubicBezTo>
                    <a:pt x="12" y="9"/>
                    <a:pt x="12" y="9"/>
                    <a:pt x="13" y="8"/>
                  </a:cubicBezTo>
                  <a:cubicBezTo>
                    <a:pt x="13" y="8"/>
                    <a:pt x="13" y="8"/>
                    <a:pt x="13" y="8"/>
                  </a:cubicBezTo>
                  <a:cubicBezTo>
                    <a:pt x="13" y="8"/>
                    <a:pt x="14" y="8"/>
                    <a:pt x="14" y="7"/>
                  </a:cubicBezTo>
                  <a:cubicBezTo>
                    <a:pt x="14" y="7"/>
                    <a:pt x="14" y="7"/>
                    <a:pt x="14" y="7"/>
                  </a:cubicBezTo>
                  <a:cubicBezTo>
                    <a:pt x="16" y="5"/>
                    <a:pt x="19" y="4"/>
                    <a:pt x="22" y="3"/>
                  </a:cubicBezTo>
                  <a:cubicBezTo>
                    <a:pt x="24" y="2"/>
                    <a:pt x="27" y="1"/>
                    <a:pt x="29" y="1"/>
                  </a:cubicBezTo>
                  <a:cubicBezTo>
                    <a:pt x="29" y="5"/>
                    <a:pt x="29" y="5"/>
                    <a:pt x="29" y="5"/>
                  </a:cubicBezTo>
                  <a:cubicBezTo>
                    <a:pt x="27" y="6"/>
                    <a:pt x="25" y="6"/>
                    <a:pt x="24" y="7"/>
                  </a:cubicBezTo>
                  <a:cubicBezTo>
                    <a:pt x="21" y="8"/>
                    <a:pt x="19" y="9"/>
                    <a:pt x="17" y="11"/>
                  </a:cubicBezTo>
                  <a:cubicBezTo>
                    <a:pt x="17" y="11"/>
                    <a:pt x="17" y="11"/>
                    <a:pt x="17" y="11"/>
                  </a:cubicBezTo>
                  <a:cubicBezTo>
                    <a:pt x="17" y="11"/>
                    <a:pt x="16" y="12"/>
                    <a:pt x="16" y="12"/>
                  </a:cubicBezTo>
                  <a:cubicBezTo>
                    <a:pt x="16" y="12"/>
                    <a:pt x="16" y="12"/>
                    <a:pt x="16" y="12"/>
                  </a:cubicBezTo>
                  <a:cubicBezTo>
                    <a:pt x="16" y="12"/>
                    <a:pt x="15" y="13"/>
                    <a:pt x="15" y="13"/>
                  </a:cubicBezTo>
                  <a:close/>
                  <a:moveTo>
                    <a:pt x="29" y="92"/>
                  </a:moveTo>
                  <a:cubicBezTo>
                    <a:pt x="29" y="92"/>
                    <a:pt x="29" y="92"/>
                    <a:pt x="29" y="9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6" name="Freeform 19"/>
            <p:cNvSpPr>
              <a:spLocks noEditPoints="1"/>
            </p:cNvSpPr>
            <p:nvPr/>
          </p:nvSpPr>
          <p:spPr bwMode="auto">
            <a:xfrm>
              <a:off x="5944495" y="4105778"/>
              <a:ext cx="241697" cy="65485"/>
            </a:xfrm>
            <a:custGeom>
              <a:avLst/>
              <a:gdLst>
                <a:gd name="T0" fmla="*/ 139 w 143"/>
                <a:gd name="T1" fmla="*/ 5 h 38"/>
                <a:gd name="T2" fmla="*/ 131 w 143"/>
                <a:gd name="T3" fmla="*/ 5 h 38"/>
                <a:gd name="T4" fmla="*/ 131 w 143"/>
                <a:gd name="T5" fmla="*/ 23 h 38"/>
                <a:gd name="T6" fmla="*/ 128 w 143"/>
                <a:gd name="T7" fmla="*/ 25 h 38"/>
                <a:gd name="T8" fmla="*/ 71 w 143"/>
                <a:gd name="T9" fmla="*/ 25 h 38"/>
                <a:gd name="T10" fmla="*/ 71 w 143"/>
                <a:gd name="T11" fmla="*/ 21 h 38"/>
                <a:gd name="T12" fmla="*/ 126 w 143"/>
                <a:gd name="T13" fmla="*/ 21 h 38"/>
                <a:gd name="T14" fmla="*/ 126 w 143"/>
                <a:gd name="T15" fmla="*/ 2 h 38"/>
                <a:gd name="T16" fmla="*/ 128 w 143"/>
                <a:gd name="T17" fmla="*/ 0 h 38"/>
                <a:gd name="T18" fmla="*/ 141 w 143"/>
                <a:gd name="T19" fmla="*/ 0 h 38"/>
                <a:gd name="T20" fmla="*/ 143 w 143"/>
                <a:gd name="T21" fmla="*/ 2 h 38"/>
                <a:gd name="T22" fmla="*/ 143 w 143"/>
                <a:gd name="T23" fmla="*/ 36 h 38"/>
                <a:gd name="T24" fmla="*/ 141 w 143"/>
                <a:gd name="T25" fmla="*/ 38 h 38"/>
                <a:gd name="T26" fmla="*/ 71 w 143"/>
                <a:gd name="T27" fmla="*/ 38 h 38"/>
                <a:gd name="T28" fmla="*/ 71 w 143"/>
                <a:gd name="T29" fmla="*/ 33 h 38"/>
                <a:gd name="T30" fmla="*/ 139 w 143"/>
                <a:gd name="T31" fmla="*/ 33 h 38"/>
                <a:gd name="T32" fmla="*/ 139 w 143"/>
                <a:gd name="T33" fmla="*/ 5 h 38"/>
                <a:gd name="T34" fmla="*/ 71 w 143"/>
                <a:gd name="T35" fmla="*/ 25 h 38"/>
                <a:gd name="T36" fmla="*/ 15 w 143"/>
                <a:gd name="T37" fmla="*/ 25 h 38"/>
                <a:gd name="T38" fmla="*/ 12 w 143"/>
                <a:gd name="T39" fmla="*/ 23 h 38"/>
                <a:gd name="T40" fmla="*/ 12 w 143"/>
                <a:gd name="T41" fmla="*/ 5 h 38"/>
                <a:gd name="T42" fmla="*/ 4 w 143"/>
                <a:gd name="T43" fmla="*/ 5 h 38"/>
                <a:gd name="T44" fmla="*/ 4 w 143"/>
                <a:gd name="T45" fmla="*/ 33 h 38"/>
                <a:gd name="T46" fmla="*/ 71 w 143"/>
                <a:gd name="T47" fmla="*/ 33 h 38"/>
                <a:gd name="T48" fmla="*/ 71 w 143"/>
                <a:gd name="T49" fmla="*/ 38 h 38"/>
                <a:gd name="T50" fmla="*/ 2 w 143"/>
                <a:gd name="T51" fmla="*/ 38 h 38"/>
                <a:gd name="T52" fmla="*/ 0 w 143"/>
                <a:gd name="T53" fmla="*/ 36 h 38"/>
                <a:gd name="T54" fmla="*/ 0 w 143"/>
                <a:gd name="T55" fmla="*/ 3 h 38"/>
                <a:gd name="T56" fmla="*/ 2 w 143"/>
                <a:gd name="T57" fmla="*/ 1 h 38"/>
                <a:gd name="T58" fmla="*/ 15 w 143"/>
                <a:gd name="T59" fmla="*/ 1 h 38"/>
                <a:gd name="T60" fmla="*/ 17 w 143"/>
                <a:gd name="T61" fmla="*/ 3 h 38"/>
                <a:gd name="T62" fmla="*/ 17 w 143"/>
                <a:gd name="T63" fmla="*/ 21 h 38"/>
                <a:gd name="T64" fmla="*/ 71 w 143"/>
                <a:gd name="T65" fmla="*/ 21 h 38"/>
                <a:gd name="T66" fmla="*/ 71 w 143"/>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8">
                  <a:moveTo>
                    <a:pt x="139" y="5"/>
                  </a:moveTo>
                  <a:cubicBezTo>
                    <a:pt x="131" y="5"/>
                    <a:pt x="131" y="5"/>
                    <a:pt x="131" y="5"/>
                  </a:cubicBezTo>
                  <a:cubicBezTo>
                    <a:pt x="131" y="23"/>
                    <a:pt x="131" y="23"/>
                    <a:pt x="131" y="23"/>
                  </a:cubicBezTo>
                  <a:cubicBezTo>
                    <a:pt x="131" y="24"/>
                    <a:pt x="129" y="25"/>
                    <a:pt x="128" y="25"/>
                  </a:cubicBezTo>
                  <a:cubicBezTo>
                    <a:pt x="71" y="25"/>
                    <a:pt x="71" y="25"/>
                    <a:pt x="71" y="25"/>
                  </a:cubicBezTo>
                  <a:cubicBezTo>
                    <a:pt x="71" y="21"/>
                    <a:pt x="71" y="21"/>
                    <a:pt x="71" y="21"/>
                  </a:cubicBezTo>
                  <a:cubicBezTo>
                    <a:pt x="126" y="21"/>
                    <a:pt x="126" y="21"/>
                    <a:pt x="126" y="21"/>
                  </a:cubicBezTo>
                  <a:cubicBezTo>
                    <a:pt x="126" y="2"/>
                    <a:pt x="126" y="2"/>
                    <a:pt x="126" y="2"/>
                  </a:cubicBezTo>
                  <a:cubicBezTo>
                    <a:pt x="126" y="1"/>
                    <a:pt x="127" y="0"/>
                    <a:pt x="128" y="0"/>
                  </a:cubicBezTo>
                  <a:cubicBezTo>
                    <a:pt x="141" y="0"/>
                    <a:pt x="141" y="0"/>
                    <a:pt x="141" y="0"/>
                  </a:cubicBezTo>
                  <a:cubicBezTo>
                    <a:pt x="142" y="0"/>
                    <a:pt x="143" y="1"/>
                    <a:pt x="143" y="2"/>
                  </a:cubicBezTo>
                  <a:cubicBezTo>
                    <a:pt x="143" y="36"/>
                    <a:pt x="143" y="36"/>
                    <a:pt x="143" y="36"/>
                  </a:cubicBezTo>
                  <a:cubicBezTo>
                    <a:pt x="143" y="37"/>
                    <a:pt x="142" y="38"/>
                    <a:pt x="141" y="38"/>
                  </a:cubicBezTo>
                  <a:cubicBezTo>
                    <a:pt x="71" y="38"/>
                    <a:pt x="71" y="38"/>
                    <a:pt x="71" y="38"/>
                  </a:cubicBezTo>
                  <a:cubicBezTo>
                    <a:pt x="71" y="33"/>
                    <a:pt x="71" y="33"/>
                    <a:pt x="71" y="33"/>
                  </a:cubicBezTo>
                  <a:cubicBezTo>
                    <a:pt x="139" y="33"/>
                    <a:pt x="139" y="33"/>
                    <a:pt x="139" y="33"/>
                  </a:cubicBezTo>
                  <a:lnTo>
                    <a:pt x="139" y="5"/>
                  </a:lnTo>
                  <a:close/>
                  <a:moveTo>
                    <a:pt x="71" y="25"/>
                  </a:moveTo>
                  <a:cubicBezTo>
                    <a:pt x="15" y="25"/>
                    <a:pt x="15" y="25"/>
                    <a:pt x="15" y="25"/>
                  </a:cubicBezTo>
                  <a:cubicBezTo>
                    <a:pt x="13" y="25"/>
                    <a:pt x="12" y="24"/>
                    <a:pt x="12" y="23"/>
                  </a:cubicBezTo>
                  <a:cubicBezTo>
                    <a:pt x="12" y="5"/>
                    <a:pt x="12" y="5"/>
                    <a:pt x="12" y="5"/>
                  </a:cubicBezTo>
                  <a:cubicBezTo>
                    <a:pt x="4" y="5"/>
                    <a:pt x="4" y="5"/>
                    <a:pt x="4" y="5"/>
                  </a:cubicBezTo>
                  <a:cubicBezTo>
                    <a:pt x="4" y="33"/>
                    <a:pt x="4" y="33"/>
                    <a:pt x="4" y="33"/>
                  </a:cubicBezTo>
                  <a:cubicBezTo>
                    <a:pt x="71" y="33"/>
                    <a:pt x="71" y="33"/>
                    <a:pt x="71" y="33"/>
                  </a:cubicBezTo>
                  <a:cubicBezTo>
                    <a:pt x="71" y="38"/>
                    <a:pt x="71" y="38"/>
                    <a:pt x="71" y="38"/>
                  </a:cubicBezTo>
                  <a:cubicBezTo>
                    <a:pt x="2" y="38"/>
                    <a:pt x="2" y="38"/>
                    <a:pt x="2" y="38"/>
                  </a:cubicBezTo>
                  <a:cubicBezTo>
                    <a:pt x="1" y="38"/>
                    <a:pt x="0" y="37"/>
                    <a:pt x="0" y="36"/>
                  </a:cubicBezTo>
                  <a:cubicBezTo>
                    <a:pt x="0" y="3"/>
                    <a:pt x="0" y="3"/>
                    <a:pt x="0" y="3"/>
                  </a:cubicBezTo>
                  <a:cubicBezTo>
                    <a:pt x="0" y="2"/>
                    <a:pt x="1" y="1"/>
                    <a:pt x="2" y="1"/>
                  </a:cubicBezTo>
                  <a:cubicBezTo>
                    <a:pt x="15" y="1"/>
                    <a:pt x="15" y="1"/>
                    <a:pt x="15" y="1"/>
                  </a:cubicBezTo>
                  <a:cubicBezTo>
                    <a:pt x="16" y="1"/>
                    <a:pt x="17" y="2"/>
                    <a:pt x="17" y="3"/>
                  </a:cubicBezTo>
                  <a:cubicBezTo>
                    <a:pt x="17" y="21"/>
                    <a:pt x="17" y="21"/>
                    <a:pt x="17" y="21"/>
                  </a:cubicBezTo>
                  <a:cubicBezTo>
                    <a:pt x="71" y="21"/>
                    <a:pt x="71" y="21"/>
                    <a:pt x="71" y="21"/>
                  </a:cubicBezTo>
                  <a:lnTo>
                    <a:pt x="71" y="2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7" name="Freeform 22"/>
            <p:cNvSpPr>
              <a:spLocks noEditPoints="1"/>
            </p:cNvSpPr>
            <p:nvPr/>
          </p:nvSpPr>
          <p:spPr bwMode="auto">
            <a:xfrm>
              <a:off x="6288586" y="3941471"/>
              <a:ext cx="215504" cy="130969"/>
            </a:xfrm>
            <a:custGeom>
              <a:avLst/>
              <a:gdLst>
                <a:gd name="T0" fmla="*/ 73 w 127"/>
                <a:gd name="T1" fmla="*/ 7 h 77"/>
                <a:gd name="T2" fmla="*/ 73 w 127"/>
                <a:gd name="T3" fmla="*/ 15 h 77"/>
                <a:gd name="T4" fmla="*/ 71 w 127"/>
                <a:gd name="T5" fmla="*/ 17 h 77"/>
                <a:gd name="T6" fmla="*/ 63 w 127"/>
                <a:gd name="T7" fmla="*/ 17 h 77"/>
                <a:gd name="T8" fmla="*/ 63 w 127"/>
                <a:gd name="T9" fmla="*/ 13 h 77"/>
                <a:gd name="T10" fmla="*/ 69 w 127"/>
                <a:gd name="T11" fmla="*/ 12 h 77"/>
                <a:gd name="T12" fmla="*/ 69 w 127"/>
                <a:gd name="T13" fmla="*/ 2 h 77"/>
                <a:gd name="T14" fmla="*/ 69 w 127"/>
                <a:gd name="T15" fmla="*/ 2 h 77"/>
                <a:gd name="T16" fmla="*/ 69 w 127"/>
                <a:gd name="T17" fmla="*/ 1 h 77"/>
                <a:gd name="T18" fmla="*/ 72 w 127"/>
                <a:gd name="T19" fmla="*/ 0 h 77"/>
                <a:gd name="T20" fmla="*/ 126 w 127"/>
                <a:gd name="T21" fmla="*/ 36 h 77"/>
                <a:gd name="T22" fmla="*/ 127 w 127"/>
                <a:gd name="T23" fmla="*/ 36 h 77"/>
                <a:gd name="T24" fmla="*/ 126 w 127"/>
                <a:gd name="T25" fmla="*/ 40 h 77"/>
                <a:gd name="T26" fmla="*/ 73 w 127"/>
                <a:gd name="T27" fmla="*/ 75 h 77"/>
                <a:gd name="T28" fmla="*/ 71 w 127"/>
                <a:gd name="T29" fmla="*/ 75 h 77"/>
                <a:gd name="T30" fmla="*/ 69 w 127"/>
                <a:gd name="T31" fmla="*/ 73 h 77"/>
                <a:gd name="T32" fmla="*/ 69 w 127"/>
                <a:gd name="T33" fmla="*/ 63 h 77"/>
                <a:gd name="T34" fmla="*/ 63 w 127"/>
                <a:gd name="T35" fmla="*/ 63 h 77"/>
                <a:gd name="T36" fmla="*/ 63 w 127"/>
                <a:gd name="T37" fmla="*/ 58 h 77"/>
                <a:gd name="T38" fmla="*/ 71 w 127"/>
                <a:gd name="T39" fmla="*/ 58 h 77"/>
                <a:gd name="T40" fmla="*/ 73 w 127"/>
                <a:gd name="T41" fmla="*/ 61 h 77"/>
                <a:gd name="T42" fmla="*/ 73 w 127"/>
                <a:gd name="T43" fmla="*/ 68 h 77"/>
                <a:gd name="T44" fmla="*/ 120 w 127"/>
                <a:gd name="T45" fmla="*/ 38 h 77"/>
                <a:gd name="T46" fmla="*/ 73 w 127"/>
                <a:gd name="T47" fmla="*/ 7 h 77"/>
                <a:gd name="T48" fmla="*/ 63 w 127"/>
                <a:gd name="T49" fmla="*/ 17 h 77"/>
                <a:gd name="T50" fmla="*/ 5 w 127"/>
                <a:gd name="T51" fmla="*/ 70 h 77"/>
                <a:gd name="T52" fmla="*/ 63 w 127"/>
                <a:gd name="T53" fmla="*/ 58 h 77"/>
                <a:gd name="T54" fmla="*/ 63 w 127"/>
                <a:gd name="T55" fmla="*/ 63 h 77"/>
                <a:gd name="T56" fmla="*/ 4 w 127"/>
                <a:gd name="T57" fmla="*/ 76 h 77"/>
                <a:gd name="T58" fmla="*/ 2 w 127"/>
                <a:gd name="T59" fmla="*/ 77 h 77"/>
                <a:gd name="T60" fmla="*/ 0 w 127"/>
                <a:gd name="T61" fmla="*/ 74 h 77"/>
                <a:gd name="T62" fmla="*/ 63 w 127"/>
                <a:gd name="T63" fmla="*/ 13 h 77"/>
                <a:gd name="T64" fmla="*/ 63 w 127"/>
                <a:gd name="T65"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73" y="7"/>
                  </a:moveTo>
                  <a:cubicBezTo>
                    <a:pt x="73" y="15"/>
                    <a:pt x="73" y="15"/>
                    <a:pt x="73" y="15"/>
                  </a:cubicBezTo>
                  <a:cubicBezTo>
                    <a:pt x="73" y="16"/>
                    <a:pt x="72" y="17"/>
                    <a:pt x="71" y="17"/>
                  </a:cubicBezTo>
                  <a:cubicBezTo>
                    <a:pt x="68" y="17"/>
                    <a:pt x="65" y="17"/>
                    <a:pt x="63" y="17"/>
                  </a:cubicBezTo>
                  <a:cubicBezTo>
                    <a:pt x="63" y="13"/>
                    <a:pt x="63" y="13"/>
                    <a:pt x="63" y="13"/>
                  </a:cubicBezTo>
                  <a:cubicBezTo>
                    <a:pt x="65" y="12"/>
                    <a:pt x="67" y="12"/>
                    <a:pt x="69" y="12"/>
                  </a:cubicBezTo>
                  <a:cubicBezTo>
                    <a:pt x="69" y="2"/>
                    <a:pt x="69" y="2"/>
                    <a:pt x="69" y="2"/>
                  </a:cubicBezTo>
                  <a:cubicBezTo>
                    <a:pt x="69" y="2"/>
                    <a:pt x="69" y="2"/>
                    <a:pt x="69" y="2"/>
                  </a:cubicBezTo>
                  <a:cubicBezTo>
                    <a:pt x="69" y="2"/>
                    <a:pt x="69" y="1"/>
                    <a:pt x="69" y="1"/>
                  </a:cubicBezTo>
                  <a:cubicBezTo>
                    <a:pt x="70" y="0"/>
                    <a:pt x="71" y="0"/>
                    <a:pt x="72" y="0"/>
                  </a:cubicBezTo>
                  <a:cubicBezTo>
                    <a:pt x="126" y="36"/>
                    <a:pt x="126" y="36"/>
                    <a:pt x="126" y="36"/>
                  </a:cubicBezTo>
                  <a:cubicBezTo>
                    <a:pt x="126" y="36"/>
                    <a:pt x="126" y="36"/>
                    <a:pt x="127" y="36"/>
                  </a:cubicBezTo>
                  <a:cubicBezTo>
                    <a:pt x="127" y="37"/>
                    <a:pt x="127" y="39"/>
                    <a:pt x="126" y="40"/>
                  </a:cubicBezTo>
                  <a:cubicBezTo>
                    <a:pt x="73" y="75"/>
                    <a:pt x="73" y="75"/>
                    <a:pt x="73" y="75"/>
                  </a:cubicBezTo>
                  <a:cubicBezTo>
                    <a:pt x="72" y="75"/>
                    <a:pt x="72" y="75"/>
                    <a:pt x="71" y="75"/>
                  </a:cubicBezTo>
                  <a:cubicBezTo>
                    <a:pt x="70" y="75"/>
                    <a:pt x="69" y="74"/>
                    <a:pt x="69" y="73"/>
                  </a:cubicBezTo>
                  <a:cubicBezTo>
                    <a:pt x="69" y="63"/>
                    <a:pt x="69" y="63"/>
                    <a:pt x="69" y="63"/>
                  </a:cubicBezTo>
                  <a:cubicBezTo>
                    <a:pt x="67" y="63"/>
                    <a:pt x="65" y="63"/>
                    <a:pt x="63" y="63"/>
                  </a:cubicBezTo>
                  <a:cubicBezTo>
                    <a:pt x="63" y="58"/>
                    <a:pt x="63" y="58"/>
                    <a:pt x="63" y="58"/>
                  </a:cubicBezTo>
                  <a:cubicBezTo>
                    <a:pt x="65" y="58"/>
                    <a:pt x="68" y="58"/>
                    <a:pt x="71" y="58"/>
                  </a:cubicBezTo>
                  <a:cubicBezTo>
                    <a:pt x="72" y="58"/>
                    <a:pt x="73" y="59"/>
                    <a:pt x="73" y="61"/>
                  </a:cubicBezTo>
                  <a:cubicBezTo>
                    <a:pt x="73" y="68"/>
                    <a:pt x="73" y="68"/>
                    <a:pt x="73" y="68"/>
                  </a:cubicBezTo>
                  <a:cubicBezTo>
                    <a:pt x="120" y="38"/>
                    <a:pt x="120" y="38"/>
                    <a:pt x="120" y="38"/>
                  </a:cubicBezTo>
                  <a:lnTo>
                    <a:pt x="73" y="7"/>
                  </a:lnTo>
                  <a:close/>
                  <a:moveTo>
                    <a:pt x="63" y="17"/>
                  </a:moveTo>
                  <a:cubicBezTo>
                    <a:pt x="21" y="21"/>
                    <a:pt x="9" y="57"/>
                    <a:pt x="5" y="70"/>
                  </a:cubicBezTo>
                  <a:cubicBezTo>
                    <a:pt x="13" y="66"/>
                    <a:pt x="31" y="59"/>
                    <a:pt x="63" y="58"/>
                  </a:cubicBezTo>
                  <a:cubicBezTo>
                    <a:pt x="63" y="63"/>
                    <a:pt x="63" y="63"/>
                    <a:pt x="63" y="63"/>
                  </a:cubicBezTo>
                  <a:cubicBezTo>
                    <a:pt x="22" y="64"/>
                    <a:pt x="5" y="75"/>
                    <a:pt x="4" y="76"/>
                  </a:cubicBezTo>
                  <a:cubicBezTo>
                    <a:pt x="3" y="77"/>
                    <a:pt x="2" y="77"/>
                    <a:pt x="2" y="77"/>
                  </a:cubicBezTo>
                  <a:cubicBezTo>
                    <a:pt x="0" y="76"/>
                    <a:pt x="0" y="75"/>
                    <a:pt x="0" y="74"/>
                  </a:cubicBezTo>
                  <a:cubicBezTo>
                    <a:pt x="0" y="74"/>
                    <a:pt x="7" y="18"/>
                    <a:pt x="63" y="13"/>
                  </a:cubicBezTo>
                  <a:lnTo>
                    <a:pt x="63" y="1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8" name="Freeform 23"/>
            <p:cNvSpPr>
              <a:spLocks noEditPoints="1"/>
            </p:cNvSpPr>
            <p:nvPr/>
          </p:nvSpPr>
          <p:spPr bwMode="auto">
            <a:xfrm>
              <a:off x="6265964" y="4049819"/>
              <a:ext cx="215504" cy="130969"/>
            </a:xfrm>
            <a:custGeom>
              <a:avLst/>
              <a:gdLst>
                <a:gd name="T0" fmla="*/ 64 w 127"/>
                <a:gd name="T1" fmla="*/ 60 h 77"/>
                <a:gd name="T2" fmla="*/ 121 w 127"/>
                <a:gd name="T3" fmla="*/ 7 h 77"/>
                <a:gd name="T4" fmla="*/ 64 w 127"/>
                <a:gd name="T5" fmla="*/ 18 h 77"/>
                <a:gd name="T6" fmla="*/ 64 w 127"/>
                <a:gd name="T7" fmla="*/ 14 h 77"/>
                <a:gd name="T8" fmla="*/ 123 w 127"/>
                <a:gd name="T9" fmla="*/ 1 h 77"/>
                <a:gd name="T10" fmla="*/ 125 w 127"/>
                <a:gd name="T11" fmla="*/ 0 h 77"/>
                <a:gd name="T12" fmla="*/ 127 w 127"/>
                <a:gd name="T13" fmla="*/ 3 h 77"/>
                <a:gd name="T14" fmla="*/ 64 w 127"/>
                <a:gd name="T15" fmla="*/ 64 h 77"/>
                <a:gd name="T16" fmla="*/ 64 w 127"/>
                <a:gd name="T17" fmla="*/ 60 h 77"/>
                <a:gd name="T18" fmla="*/ 54 w 127"/>
                <a:gd name="T19" fmla="*/ 70 h 77"/>
                <a:gd name="T20" fmla="*/ 54 w 127"/>
                <a:gd name="T21" fmla="*/ 62 h 77"/>
                <a:gd name="T22" fmla="*/ 56 w 127"/>
                <a:gd name="T23" fmla="*/ 60 h 77"/>
                <a:gd name="T24" fmla="*/ 64 w 127"/>
                <a:gd name="T25" fmla="*/ 60 h 77"/>
                <a:gd name="T26" fmla="*/ 64 w 127"/>
                <a:gd name="T27" fmla="*/ 64 h 77"/>
                <a:gd name="T28" fmla="*/ 59 w 127"/>
                <a:gd name="T29" fmla="*/ 65 h 77"/>
                <a:gd name="T30" fmla="*/ 59 w 127"/>
                <a:gd name="T31" fmla="*/ 75 h 77"/>
                <a:gd name="T32" fmla="*/ 59 w 127"/>
                <a:gd name="T33" fmla="*/ 75 h 77"/>
                <a:gd name="T34" fmla="*/ 58 w 127"/>
                <a:gd name="T35" fmla="*/ 76 h 77"/>
                <a:gd name="T36" fmla="*/ 55 w 127"/>
                <a:gd name="T37" fmla="*/ 76 h 77"/>
                <a:gd name="T38" fmla="*/ 2 w 127"/>
                <a:gd name="T39" fmla="*/ 41 h 77"/>
                <a:gd name="T40" fmla="*/ 1 w 127"/>
                <a:gd name="T41" fmla="*/ 41 h 77"/>
                <a:gd name="T42" fmla="*/ 2 w 127"/>
                <a:gd name="T43" fmla="*/ 37 h 77"/>
                <a:gd name="T44" fmla="*/ 55 w 127"/>
                <a:gd name="T45" fmla="*/ 2 h 77"/>
                <a:gd name="T46" fmla="*/ 56 w 127"/>
                <a:gd name="T47" fmla="*/ 2 h 77"/>
                <a:gd name="T48" fmla="*/ 59 w 127"/>
                <a:gd name="T49" fmla="*/ 4 h 77"/>
                <a:gd name="T50" fmla="*/ 59 w 127"/>
                <a:gd name="T51" fmla="*/ 14 h 77"/>
                <a:gd name="T52" fmla="*/ 64 w 127"/>
                <a:gd name="T53" fmla="*/ 14 h 77"/>
                <a:gd name="T54" fmla="*/ 64 w 127"/>
                <a:gd name="T55" fmla="*/ 18 h 77"/>
                <a:gd name="T56" fmla="*/ 56 w 127"/>
                <a:gd name="T57" fmla="*/ 19 h 77"/>
                <a:gd name="T58" fmla="*/ 54 w 127"/>
                <a:gd name="T59" fmla="*/ 16 h 77"/>
                <a:gd name="T60" fmla="*/ 54 w 127"/>
                <a:gd name="T61" fmla="*/ 8 h 77"/>
                <a:gd name="T62" fmla="*/ 7 w 127"/>
                <a:gd name="T63" fmla="*/ 39 h 77"/>
                <a:gd name="T64" fmla="*/ 54 w 127"/>
                <a:gd name="T6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64" y="60"/>
                  </a:moveTo>
                  <a:cubicBezTo>
                    <a:pt x="107" y="56"/>
                    <a:pt x="118" y="20"/>
                    <a:pt x="121" y="7"/>
                  </a:cubicBezTo>
                  <a:cubicBezTo>
                    <a:pt x="114" y="11"/>
                    <a:pt x="96" y="17"/>
                    <a:pt x="64" y="18"/>
                  </a:cubicBezTo>
                  <a:cubicBezTo>
                    <a:pt x="64" y="14"/>
                    <a:pt x="64" y="14"/>
                    <a:pt x="64" y="14"/>
                  </a:cubicBezTo>
                  <a:cubicBezTo>
                    <a:pt x="106" y="12"/>
                    <a:pt x="122" y="1"/>
                    <a:pt x="123" y="1"/>
                  </a:cubicBezTo>
                  <a:cubicBezTo>
                    <a:pt x="124" y="0"/>
                    <a:pt x="124" y="0"/>
                    <a:pt x="125" y="0"/>
                  </a:cubicBezTo>
                  <a:cubicBezTo>
                    <a:pt x="126" y="0"/>
                    <a:pt x="127" y="2"/>
                    <a:pt x="127" y="3"/>
                  </a:cubicBezTo>
                  <a:cubicBezTo>
                    <a:pt x="127" y="3"/>
                    <a:pt x="120" y="59"/>
                    <a:pt x="64" y="64"/>
                  </a:cubicBezTo>
                  <a:lnTo>
                    <a:pt x="64" y="60"/>
                  </a:lnTo>
                  <a:close/>
                  <a:moveTo>
                    <a:pt x="54" y="70"/>
                  </a:moveTo>
                  <a:cubicBezTo>
                    <a:pt x="54" y="62"/>
                    <a:pt x="54" y="62"/>
                    <a:pt x="54" y="62"/>
                  </a:cubicBezTo>
                  <a:cubicBezTo>
                    <a:pt x="54" y="61"/>
                    <a:pt x="55" y="60"/>
                    <a:pt x="56" y="60"/>
                  </a:cubicBezTo>
                  <a:cubicBezTo>
                    <a:pt x="59" y="60"/>
                    <a:pt x="62" y="60"/>
                    <a:pt x="64" y="60"/>
                  </a:cubicBezTo>
                  <a:cubicBezTo>
                    <a:pt x="64" y="64"/>
                    <a:pt x="64" y="64"/>
                    <a:pt x="64" y="64"/>
                  </a:cubicBezTo>
                  <a:cubicBezTo>
                    <a:pt x="63" y="64"/>
                    <a:pt x="61" y="65"/>
                    <a:pt x="59" y="65"/>
                  </a:cubicBezTo>
                  <a:cubicBezTo>
                    <a:pt x="59" y="75"/>
                    <a:pt x="59" y="75"/>
                    <a:pt x="59" y="75"/>
                  </a:cubicBezTo>
                  <a:cubicBezTo>
                    <a:pt x="59" y="75"/>
                    <a:pt x="59" y="75"/>
                    <a:pt x="59" y="75"/>
                  </a:cubicBezTo>
                  <a:cubicBezTo>
                    <a:pt x="59" y="75"/>
                    <a:pt x="59" y="75"/>
                    <a:pt x="58" y="76"/>
                  </a:cubicBezTo>
                  <a:cubicBezTo>
                    <a:pt x="58" y="77"/>
                    <a:pt x="56" y="77"/>
                    <a:pt x="55" y="76"/>
                  </a:cubicBezTo>
                  <a:cubicBezTo>
                    <a:pt x="2" y="41"/>
                    <a:pt x="2" y="41"/>
                    <a:pt x="2" y="41"/>
                  </a:cubicBezTo>
                  <a:cubicBezTo>
                    <a:pt x="1" y="41"/>
                    <a:pt x="1" y="41"/>
                    <a:pt x="1" y="41"/>
                  </a:cubicBezTo>
                  <a:cubicBezTo>
                    <a:pt x="0" y="39"/>
                    <a:pt x="1" y="38"/>
                    <a:pt x="2" y="37"/>
                  </a:cubicBezTo>
                  <a:cubicBezTo>
                    <a:pt x="55" y="2"/>
                    <a:pt x="55" y="2"/>
                    <a:pt x="55" y="2"/>
                  </a:cubicBezTo>
                  <a:cubicBezTo>
                    <a:pt x="55" y="2"/>
                    <a:pt x="56" y="2"/>
                    <a:pt x="56" y="2"/>
                  </a:cubicBezTo>
                  <a:cubicBezTo>
                    <a:pt x="58" y="2"/>
                    <a:pt x="59" y="3"/>
                    <a:pt x="59" y="4"/>
                  </a:cubicBezTo>
                  <a:cubicBezTo>
                    <a:pt x="59" y="14"/>
                    <a:pt x="59" y="14"/>
                    <a:pt x="59" y="14"/>
                  </a:cubicBezTo>
                  <a:cubicBezTo>
                    <a:pt x="61" y="14"/>
                    <a:pt x="63" y="14"/>
                    <a:pt x="64" y="14"/>
                  </a:cubicBezTo>
                  <a:cubicBezTo>
                    <a:pt x="64" y="18"/>
                    <a:pt x="64" y="18"/>
                    <a:pt x="64" y="18"/>
                  </a:cubicBezTo>
                  <a:cubicBezTo>
                    <a:pt x="62" y="19"/>
                    <a:pt x="59" y="19"/>
                    <a:pt x="56" y="19"/>
                  </a:cubicBezTo>
                  <a:cubicBezTo>
                    <a:pt x="55" y="19"/>
                    <a:pt x="54" y="17"/>
                    <a:pt x="54" y="16"/>
                  </a:cubicBezTo>
                  <a:cubicBezTo>
                    <a:pt x="54" y="8"/>
                    <a:pt x="54" y="8"/>
                    <a:pt x="54" y="8"/>
                  </a:cubicBezTo>
                  <a:cubicBezTo>
                    <a:pt x="7" y="39"/>
                    <a:pt x="7" y="39"/>
                    <a:pt x="7" y="39"/>
                  </a:cubicBezTo>
                  <a:lnTo>
                    <a:pt x="54" y="7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9" name="Freeform 29"/>
            <p:cNvSpPr>
              <a:spLocks noEditPoints="1"/>
            </p:cNvSpPr>
            <p:nvPr/>
          </p:nvSpPr>
          <p:spPr bwMode="auto">
            <a:xfrm>
              <a:off x="6396932" y="3704537"/>
              <a:ext cx="273844" cy="255985"/>
            </a:xfrm>
            <a:custGeom>
              <a:avLst/>
              <a:gdLst>
                <a:gd name="T0" fmla="*/ 103 w 162"/>
                <a:gd name="T1" fmla="*/ 56 h 151"/>
                <a:gd name="T2" fmla="*/ 125 w 162"/>
                <a:gd name="T3" fmla="*/ 50 h 151"/>
                <a:gd name="T4" fmla="*/ 139 w 162"/>
                <a:gd name="T5" fmla="*/ 55 h 151"/>
                <a:gd name="T6" fmla="*/ 150 w 162"/>
                <a:gd name="T7" fmla="*/ 60 h 151"/>
                <a:gd name="T8" fmla="*/ 155 w 162"/>
                <a:gd name="T9" fmla="*/ 59 h 151"/>
                <a:gd name="T10" fmla="*/ 154 w 162"/>
                <a:gd name="T11" fmla="*/ 37 h 151"/>
                <a:gd name="T12" fmla="*/ 154 w 162"/>
                <a:gd name="T13" fmla="*/ 37 h 151"/>
                <a:gd name="T14" fmla="*/ 137 w 162"/>
                <a:gd name="T15" fmla="*/ 12 h 151"/>
                <a:gd name="T16" fmla="*/ 108 w 162"/>
                <a:gd name="T17" fmla="*/ 7 h 151"/>
                <a:gd name="T18" fmla="*/ 107 w 162"/>
                <a:gd name="T19" fmla="*/ 7 h 151"/>
                <a:gd name="T20" fmla="*/ 89 w 162"/>
                <a:gd name="T21" fmla="*/ 16 h 151"/>
                <a:gd name="T22" fmla="*/ 81 w 162"/>
                <a:gd name="T23" fmla="*/ 19 h 151"/>
                <a:gd name="T24" fmla="*/ 86 w 162"/>
                <a:gd name="T25" fmla="*/ 13 h 151"/>
                <a:gd name="T26" fmla="*/ 106 w 162"/>
                <a:gd name="T27" fmla="*/ 2 h 151"/>
                <a:gd name="T28" fmla="*/ 106 w 162"/>
                <a:gd name="T29" fmla="*/ 2 h 151"/>
                <a:gd name="T30" fmla="*/ 106 w 162"/>
                <a:gd name="T31" fmla="*/ 2 h 151"/>
                <a:gd name="T32" fmla="*/ 140 w 162"/>
                <a:gd name="T33" fmla="*/ 8 h 151"/>
                <a:gd name="T34" fmla="*/ 159 w 162"/>
                <a:gd name="T35" fmla="*/ 36 h 151"/>
                <a:gd name="T36" fmla="*/ 159 w 162"/>
                <a:gd name="T37" fmla="*/ 36 h 151"/>
                <a:gd name="T38" fmla="*/ 160 w 162"/>
                <a:gd name="T39" fmla="*/ 61 h 151"/>
                <a:gd name="T40" fmla="*/ 160 w 162"/>
                <a:gd name="T41" fmla="*/ 61 h 151"/>
                <a:gd name="T42" fmla="*/ 152 w 162"/>
                <a:gd name="T43" fmla="*/ 65 h 151"/>
                <a:gd name="T44" fmla="*/ 147 w 162"/>
                <a:gd name="T45" fmla="*/ 67 h 151"/>
                <a:gd name="T46" fmla="*/ 147 w 162"/>
                <a:gd name="T47" fmla="*/ 67 h 151"/>
                <a:gd name="T48" fmla="*/ 137 w 162"/>
                <a:gd name="T49" fmla="*/ 59 h 151"/>
                <a:gd name="T50" fmla="*/ 125 w 162"/>
                <a:gd name="T51" fmla="*/ 54 h 151"/>
                <a:gd name="T52" fmla="*/ 106 w 162"/>
                <a:gd name="T53" fmla="*/ 60 h 151"/>
                <a:gd name="T54" fmla="*/ 97 w 162"/>
                <a:gd name="T55" fmla="*/ 74 h 151"/>
                <a:gd name="T56" fmla="*/ 100 w 162"/>
                <a:gd name="T57" fmla="*/ 103 h 151"/>
                <a:gd name="T58" fmla="*/ 120 w 162"/>
                <a:gd name="T59" fmla="*/ 132 h 151"/>
                <a:gd name="T60" fmla="*/ 112 w 162"/>
                <a:gd name="T61" fmla="*/ 143 h 151"/>
                <a:gd name="T62" fmla="*/ 103 w 162"/>
                <a:gd name="T63" fmla="*/ 150 h 151"/>
                <a:gd name="T64" fmla="*/ 81 w 162"/>
                <a:gd name="T65" fmla="*/ 144 h 151"/>
                <a:gd name="T66" fmla="*/ 101 w 162"/>
                <a:gd name="T67" fmla="*/ 146 h 151"/>
                <a:gd name="T68" fmla="*/ 115 w 162"/>
                <a:gd name="T69" fmla="*/ 133 h 151"/>
                <a:gd name="T70" fmla="*/ 92 w 162"/>
                <a:gd name="T71" fmla="*/ 73 h 151"/>
                <a:gd name="T72" fmla="*/ 78 w 162"/>
                <a:gd name="T73" fmla="*/ 34 h 151"/>
                <a:gd name="T74" fmla="*/ 74 w 162"/>
                <a:gd name="T75" fmla="*/ 34 h 151"/>
                <a:gd name="T76" fmla="*/ 37 w 162"/>
                <a:gd name="T77" fmla="*/ 23 h 151"/>
                <a:gd name="T78" fmla="*/ 7 w 162"/>
                <a:gd name="T79" fmla="*/ 69 h 151"/>
                <a:gd name="T80" fmla="*/ 7 w 162"/>
                <a:gd name="T81" fmla="*/ 70 h 151"/>
                <a:gd name="T82" fmla="*/ 81 w 162"/>
                <a:gd name="T83" fmla="*/ 144 h 151"/>
                <a:gd name="T84" fmla="*/ 8 w 162"/>
                <a:gd name="T85" fmla="*/ 37 h 151"/>
                <a:gd name="T86" fmla="*/ 59 w 162"/>
                <a:gd name="T87" fmla="*/ 19 h 151"/>
                <a:gd name="T88" fmla="*/ 81 w 162"/>
                <a:gd name="T8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51">
                  <a:moveTo>
                    <a:pt x="92" y="73"/>
                  </a:moveTo>
                  <a:cubicBezTo>
                    <a:pt x="94" y="66"/>
                    <a:pt x="98" y="60"/>
                    <a:pt x="103" y="56"/>
                  </a:cubicBezTo>
                  <a:cubicBezTo>
                    <a:pt x="108" y="52"/>
                    <a:pt x="115" y="49"/>
                    <a:pt x="122" y="49"/>
                  </a:cubicBezTo>
                  <a:cubicBezTo>
                    <a:pt x="123" y="49"/>
                    <a:pt x="124" y="49"/>
                    <a:pt x="125" y="50"/>
                  </a:cubicBezTo>
                  <a:cubicBezTo>
                    <a:pt x="126" y="50"/>
                    <a:pt x="127" y="50"/>
                    <a:pt x="128" y="50"/>
                  </a:cubicBezTo>
                  <a:cubicBezTo>
                    <a:pt x="132" y="51"/>
                    <a:pt x="136" y="53"/>
                    <a:pt x="139" y="55"/>
                  </a:cubicBezTo>
                  <a:cubicBezTo>
                    <a:pt x="142" y="57"/>
                    <a:pt x="144" y="59"/>
                    <a:pt x="146" y="62"/>
                  </a:cubicBezTo>
                  <a:cubicBezTo>
                    <a:pt x="148" y="61"/>
                    <a:pt x="149" y="61"/>
                    <a:pt x="150" y="60"/>
                  </a:cubicBezTo>
                  <a:cubicBezTo>
                    <a:pt x="150" y="60"/>
                    <a:pt x="150" y="60"/>
                    <a:pt x="150" y="60"/>
                  </a:cubicBezTo>
                  <a:cubicBezTo>
                    <a:pt x="152" y="60"/>
                    <a:pt x="153" y="59"/>
                    <a:pt x="155" y="59"/>
                  </a:cubicBezTo>
                  <a:cubicBezTo>
                    <a:pt x="157" y="45"/>
                    <a:pt x="154" y="37"/>
                    <a:pt x="154" y="37"/>
                  </a:cubicBezTo>
                  <a:cubicBezTo>
                    <a:pt x="154" y="37"/>
                    <a:pt x="154" y="37"/>
                    <a:pt x="154" y="37"/>
                  </a:cubicBezTo>
                  <a:cubicBezTo>
                    <a:pt x="154" y="37"/>
                    <a:pt x="154" y="37"/>
                    <a:pt x="154" y="37"/>
                  </a:cubicBezTo>
                  <a:cubicBezTo>
                    <a:pt x="154" y="37"/>
                    <a:pt x="154" y="37"/>
                    <a:pt x="154" y="37"/>
                  </a:cubicBezTo>
                  <a:cubicBezTo>
                    <a:pt x="154" y="37"/>
                    <a:pt x="154" y="37"/>
                    <a:pt x="154" y="37"/>
                  </a:cubicBezTo>
                  <a:cubicBezTo>
                    <a:pt x="152" y="26"/>
                    <a:pt x="145" y="18"/>
                    <a:pt x="137" y="12"/>
                  </a:cubicBezTo>
                  <a:cubicBezTo>
                    <a:pt x="129" y="7"/>
                    <a:pt x="118" y="5"/>
                    <a:pt x="108" y="7"/>
                  </a:cubicBezTo>
                  <a:cubicBezTo>
                    <a:pt x="108" y="7"/>
                    <a:pt x="108" y="7"/>
                    <a:pt x="108" y="7"/>
                  </a:cubicBezTo>
                  <a:cubicBezTo>
                    <a:pt x="108" y="7"/>
                    <a:pt x="108" y="7"/>
                    <a:pt x="108" y="7"/>
                  </a:cubicBezTo>
                  <a:cubicBezTo>
                    <a:pt x="107" y="7"/>
                    <a:pt x="107" y="7"/>
                    <a:pt x="107" y="7"/>
                  </a:cubicBezTo>
                  <a:cubicBezTo>
                    <a:pt x="100" y="9"/>
                    <a:pt x="94" y="12"/>
                    <a:pt x="89" y="16"/>
                  </a:cubicBezTo>
                  <a:cubicBezTo>
                    <a:pt x="89" y="16"/>
                    <a:pt x="89" y="16"/>
                    <a:pt x="89" y="16"/>
                  </a:cubicBezTo>
                  <a:cubicBezTo>
                    <a:pt x="86" y="20"/>
                    <a:pt x="83" y="23"/>
                    <a:pt x="81" y="28"/>
                  </a:cubicBezTo>
                  <a:cubicBezTo>
                    <a:pt x="81" y="19"/>
                    <a:pt x="81" y="19"/>
                    <a:pt x="81" y="19"/>
                  </a:cubicBezTo>
                  <a:cubicBezTo>
                    <a:pt x="82" y="17"/>
                    <a:pt x="84" y="15"/>
                    <a:pt x="86" y="13"/>
                  </a:cubicBezTo>
                  <a:cubicBezTo>
                    <a:pt x="86" y="13"/>
                    <a:pt x="86" y="13"/>
                    <a:pt x="86" y="13"/>
                  </a:cubicBezTo>
                  <a:cubicBezTo>
                    <a:pt x="86" y="13"/>
                    <a:pt x="86" y="13"/>
                    <a:pt x="86" y="13"/>
                  </a:cubicBezTo>
                  <a:cubicBezTo>
                    <a:pt x="92" y="8"/>
                    <a:pt x="98" y="4"/>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18" y="0"/>
                    <a:pt x="130" y="2"/>
                    <a:pt x="140" y="8"/>
                  </a:cubicBezTo>
                  <a:cubicBezTo>
                    <a:pt x="149" y="14"/>
                    <a:pt x="156" y="24"/>
                    <a:pt x="159" y="36"/>
                  </a:cubicBezTo>
                  <a:cubicBezTo>
                    <a:pt x="159" y="36"/>
                    <a:pt x="159" y="36"/>
                    <a:pt x="159" y="36"/>
                  </a:cubicBezTo>
                  <a:cubicBezTo>
                    <a:pt x="159" y="36"/>
                    <a:pt x="159" y="36"/>
                    <a:pt x="159" y="36"/>
                  </a:cubicBezTo>
                  <a:cubicBezTo>
                    <a:pt x="159" y="36"/>
                    <a:pt x="159" y="36"/>
                    <a:pt x="159" y="36"/>
                  </a:cubicBezTo>
                  <a:cubicBezTo>
                    <a:pt x="159" y="36"/>
                    <a:pt x="159" y="36"/>
                    <a:pt x="159" y="36"/>
                  </a:cubicBezTo>
                  <a:cubicBezTo>
                    <a:pt x="159" y="37"/>
                    <a:pt x="162" y="46"/>
                    <a:pt x="160" y="61"/>
                  </a:cubicBezTo>
                  <a:cubicBezTo>
                    <a:pt x="160" y="61"/>
                    <a:pt x="160" y="61"/>
                    <a:pt x="160" y="61"/>
                  </a:cubicBezTo>
                  <a:cubicBezTo>
                    <a:pt x="160" y="61"/>
                    <a:pt x="160" y="61"/>
                    <a:pt x="160" y="61"/>
                  </a:cubicBezTo>
                  <a:cubicBezTo>
                    <a:pt x="159" y="62"/>
                    <a:pt x="159" y="63"/>
                    <a:pt x="158" y="63"/>
                  </a:cubicBezTo>
                  <a:cubicBezTo>
                    <a:pt x="156" y="64"/>
                    <a:pt x="154" y="64"/>
                    <a:pt x="152" y="65"/>
                  </a:cubicBezTo>
                  <a:cubicBezTo>
                    <a:pt x="152" y="65"/>
                    <a:pt x="152" y="65"/>
                    <a:pt x="152" y="65"/>
                  </a:cubicBezTo>
                  <a:cubicBezTo>
                    <a:pt x="150" y="65"/>
                    <a:pt x="148" y="66"/>
                    <a:pt x="147" y="67"/>
                  </a:cubicBezTo>
                  <a:cubicBezTo>
                    <a:pt x="147" y="67"/>
                    <a:pt x="147" y="67"/>
                    <a:pt x="147" y="67"/>
                  </a:cubicBezTo>
                  <a:cubicBezTo>
                    <a:pt x="147" y="67"/>
                    <a:pt x="147" y="67"/>
                    <a:pt x="147" y="67"/>
                  </a:cubicBezTo>
                  <a:cubicBezTo>
                    <a:pt x="146" y="68"/>
                    <a:pt x="144" y="68"/>
                    <a:pt x="143" y="66"/>
                  </a:cubicBezTo>
                  <a:cubicBezTo>
                    <a:pt x="142" y="64"/>
                    <a:pt x="139" y="61"/>
                    <a:pt x="137" y="59"/>
                  </a:cubicBezTo>
                  <a:cubicBezTo>
                    <a:pt x="134" y="57"/>
                    <a:pt x="131" y="56"/>
                    <a:pt x="127" y="55"/>
                  </a:cubicBezTo>
                  <a:cubicBezTo>
                    <a:pt x="126" y="55"/>
                    <a:pt x="125" y="54"/>
                    <a:pt x="125" y="54"/>
                  </a:cubicBezTo>
                  <a:cubicBezTo>
                    <a:pt x="124" y="54"/>
                    <a:pt x="123" y="54"/>
                    <a:pt x="122" y="54"/>
                  </a:cubicBezTo>
                  <a:cubicBezTo>
                    <a:pt x="116" y="54"/>
                    <a:pt x="110" y="56"/>
                    <a:pt x="106" y="60"/>
                  </a:cubicBezTo>
                  <a:cubicBezTo>
                    <a:pt x="101" y="63"/>
                    <a:pt x="98" y="68"/>
                    <a:pt x="97" y="74"/>
                  </a:cubicBezTo>
                  <a:cubicBezTo>
                    <a:pt x="97" y="74"/>
                    <a:pt x="97" y="74"/>
                    <a:pt x="97" y="74"/>
                  </a:cubicBezTo>
                  <a:cubicBezTo>
                    <a:pt x="97" y="74"/>
                    <a:pt x="97" y="74"/>
                    <a:pt x="97" y="74"/>
                  </a:cubicBezTo>
                  <a:cubicBezTo>
                    <a:pt x="96" y="76"/>
                    <a:pt x="94" y="87"/>
                    <a:pt x="100" y="103"/>
                  </a:cubicBezTo>
                  <a:cubicBezTo>
                    <a:pt x="104" y="111"/>
                    <a:pt x="110" y="121"/>
                    <a:pt x="120" y="131"/>
                  </a:cubicBezTo>
                  <a:cubicBezTo>
                    <a:pt x="120" y="132"/>
                    <a:pt x="120" y="132"/>
                    <a:pt x="120" y="132"/>
                  </a:cubicBezTo>
                  <a:cubicBezTo>
                    <a:pt x="121" y="132"/>
                    <a:pt x="121" y="134"/>
                    <a:pt x="120" y="135"/>
                  </a:cubicBezTo>
                  <a:cubicBezTo>
                    <a:pt x="117" y="137"/>
                    <a:pt x="115" y="140"/>
                    <a:pt x="112" y="143"/>
                  </a:cubicBezTo>
                  <a:cubicBezTo>
                    <a:pt x="109" y="145"/>
                    <a:pt x="106" y="148"/>
                    <a:pt x="103" y="150"/>
                  </a:cubicBezTo>
                  <a:cubicBezTo>
                    <a:pt x="103" y="150"/>
                    <a:pt x="103" y="150"/>
                    <a:pt x="103" y="150"/>
                  </a:cubicBezTo>
                  <a:cubicBezTo>
                    <a:pt x="103" y="151"/>
                    <a:pt x="102" y="151"/>
                    <a:pt x="101" y="151"/>
                  </a:cubicBezTo>
                  <a:cubicBezTo>
                    <a:pt x="94" y="149"/>
                    <a:pt x="87" y="147"/>
                    <a:pt x="81" y="144"/>
                  </a:cubicBezTo>
                  <a:cubicBezTo>
                    <a:pt x="81" y="139"/>
                    <a:pt x="81" y="139"/>
                    <a:pt x="81" y="139"/>
                  </a:cubicBezTo>
                  <a:cubicBezTo>
                    <a:pt x="87" y="142"/>
                    <a:pt x="94" y="144"/>
                    <a:pt x="101" y="146"/>
                  </a:cubicBezTo>
                  <a:cubicBezTo>
                    <a:pt x="104" y="143"/>
                    <a:pt x="106" y="141"/>
                    <a:pt x="109" y="139"/>
                  </a:cubicBezTo>
                  <a:cubicBezTo>
                    <a:pt x="111" y="137"/>
                    <a:pt x="113" y="135"/>
                    <a:pt x="115" y="133"/>
                  </a:cubicBezTo>
                  <a:cubicBezTo>
                    <a:pt x="105" y="123"/>
                    <a:pt x="99" y="113"/>
                    <a:pt x="96" y="105"/>
                  </a:cubicBezTo>
                  <a:cubicBezTo>
                    <a:pt x="89" y="87"/>
                    <a:pt x="92" y="75"/>
                    <a:pt x="92" y="73"/>
                  </a:cubicBezTo>
                  <a:close/>
                  <a:moveTo>
                    <a:pt x="81" y="28"/>
                  </a:moveTo>
                  <a:cubicBezTo>
                    <a:pt x="80" y="30"/>
                    <a:pt x="79" y="32"/>
                    <a:pt x="78" y="34"/>
                  </a:cubicBezTo>
                  <a:cubicBezTo>
                    <a:pt x="78" y="35"/>
                    <a:pt x="77" y="36"/>
                    <a:pt x="75" y="35"/>
                  </a:cubicBezTo>
                  <a:cubicBezTo>
                    <a:pt x="75" y="35"/>
                    <a:pt x="75" y="35"/>
                    <a:pt x="74" y="34"/>
                  </a:cubicBezTo>
                  <a:cubicBezTo>
                    <a:pt x="70" y="29"/>
                    <a:pt x="64" y="26"/>
                    <a:pt x="57" y="24"/>
                  </a:cubicBezTo>
                  <a:cubicBezTo>
                    <a:pt x="51" y="22"/>
                    <a:pt x="44" y="21"/>
                    <a:pt x="37" y="23"/>
                  </a:cubicBezTo>
                  <a:cubicBezTo>
                    <a:pt x="26" y="25"/>
                    <a:pt x="18" y="31"/>
                    <a:pt x="12" y="40"/>
                  </a:cubicBezTo>
                  <a:cubicBezTo>
                    <a:pt x="7" y="48"/>
                    <a:pt x="5" y="59"/>
                    <a:pt x="7" y="69"/>
                  </a:cubicBezTo>
                  <a:cubicBezTo>
                    <a:pt x="7" y="70"/>
                    <a:pt x="7" y="70"/>
                    <a:pt x="7" y="70"/>
                  </a:cubicBezTo>
                  <a:cubicBezTo>
                    <a:pt x="7" y="70"/>
                    <a:pt x="7" y="70"/>
                    <a:pt x="7" y="70"/>
                  </a:cubicBezTo>
                  <a:cubicBezTo>
                    <a:pt x="7" y="70"/>
                    <a:pt x="14" y="114"/>
                    <a:pt x="81" y="139"/>
                  </a:cubicBezTo>
                  <a:cubicBezTo>
                    <a:pt x="81" y="144"/>
                    <a:pt x="81" y="144"/>
                    <a:pt x="81" y="144"/>
                  </a:cubicBezTo>
                  <a:cubicBezTo>
                    <a:pt x="10" y="118"/>
                    <a:pt x="2" y="71"/>
                    <a:pt x="2" y="70"/>
                  </a:cubicBezTo>
                  <a:cubicBezTo>
                    <a:pt x="0" y="59"/>
                    <a:pt x="2" y="47"/>
                    <a:pt x="8" y="37"/>
                  </a:cubicBezTo>
                  <a:cubicBezTo>
                    <a:pt x="14" y="28"/>
                    <a:pt x="24" y="21"/>
                    <a:pt x="36" y="18"/>
                  </a:cubicBezTo>
                  <a:cubicBezTo>
                    <a:pt x="44" y="16"/>
                    <a:pt x="52" y="17"/>
                    <a:pt x="59" y="19"/>
                  </a:cubicBezTo>
                  <a:cubicBezTo>
                    <a:pt x="65" y="21"/>
                    <a:pt x="70" y="24"/>
                    <a:pt x="75" y="29"/>
                  </a:cubicBezTo>
                  <a:cubicBezTo>
                    <a:pt x="77" y="25"/>
                    <a:pt x="79" y="22"/>
                    <a:pt x="81" y="19"/>
                  </a:cubicBezTo>
                  <a:lnTo>
                    <a:pt x="81" y="2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0" name="Freeform 30"/>
            <p:cNvSpPr>
              <a:spLocks noEditPoints="1"/>
            </p:cNvSpPr>
            <p:nvPr/>
          </p:nvSpPr>
          <p:spPr bwMode="auto">
            <a:xfrm>
              <a:off x="6549332" y="3796215"/>
              <a:ext cx="164306" cy="144066"/>
            </a:xfrm>
            <a:custGeom>
              <a:avLst/>
              <a:gdLst>
                <a:gd name="T0" fmla="*/ 75 w 97"/>
                <a:gd name="T1" fmla="*/ 14 h 85"/>
                <a:gd name="T2" fmla="*/ 73 w 97"/>
                <a:gd name="T3" fmla="*/ 14 h 85"/>
                <a:gd name="T4" fmla="*/ 71 w 97"/>
                <a:gd name="T5" fmla="*/ 14 h 85"/>
                <a:gd name="T6" fmla="*/ 69 w 97"/>
                <a:gd name="T7" fmla="*/ 14 h 85"/>
                <a:gd name="T8" fmla="*/ 69 w 97"/>
                <a:gd name="T9" fmla="*/ 14 h 85"/>
                <a:gd name="T10" fmla="*/ 67 w 97"/>
                <a:gd name="T11" fmla="*/ 14 h 85"/>
                <a:gd name="T12" fmla="*/ 61 w 97"/>
                <a:gd name="T13" fmla="*/ 16 h 85"/>
                <a:gd name="T14" fmla="*/ 56 w 97"/>
                <a:gd name="T15" fmla="*/ 20 h 85"/>
                <a:gd name="T16" fmla="*/ 52 w 97"/>
                <a:gd name="T17" fmla="*/ 21 h 85"/>
                <a:gd name="T18" fmla="*/ 52 w 97"/>
                <a:gd name="T19" fmla="*/ 20 h 85"/>
                <a:gd name="T20" fmla="*/ 52 w 97"/>
                <a:gd name="T21" fmla="*/ 20 h 85"/>
                <a:gd name="T22" fmla="*/ 51 w 97"/>
                <a:gd name="T23" fmla="*/ 18 h 85"/>
                <a:gd name="T24" fmla="*/ 51 w 97"/>
                <a:gd name="T25" fmla="*/ 9 h 85"/>
                <a:gd name="T26" fmla="*/ 55 w 97"/>
                <a:gd name="T27" fmla="*/ 15 h 85"/>
                <a:gd name="T28" fmla="*/ 58 w 97"/>
                <a:gd name="T29" fmla="*/ 12 h 85"/>
                <a:gd name="T30" fmla="*/ 66 w 97"/>
                <a:gd name="T31" fmla="*/ 9 h 85"/>
                <a:gd name="T32" fmla="*/ 68 w 97"/>
                <a:gd name="T33" fmla="*/ 9 h 85"/>
                <a:gd name="T34" fmla="*/ 68 w 97"/>
                <a:gd name="T35" fmla="*/ 9 h 85"/>
                <a:gd name="T36" fmla="*/ 71 w 97"/>
                <a:gd name="T37" fmla="*/ 9 h 85"/>
                <a:gd name="T38" fmla="*/ 74 w 97"/>
                <a:gd name="T39" fmla="*/ 9 h 85"/>
                <a:gd name="T40" fmla="*/ 76 w 97"/>
                <a:gd name="T41" fmla="*/ 10 h 85"/>
                <a:gd name="T42" fmla="*/ 76 w 97"/>
                <a:gd name="T43" fmla="*/ 10 h 85"/>
                <a:gd name="T44" fmla="*/ 92 w 97"/>
                <a:gd name="T45" fmla="*/ 21 h 85"/>
                <a:gd name="T46" fmla="*/ 96 w 97"/>
                <a:gd name="T47" fmla="*/ 40 h 85"/>
                <a:gd name="T48" fmla="*/ 96 w 97"/>
                <a:gd name="T49" fmla="*/ 40 h 85"/>
                <a:gd name="T50" fmla="*/ 51 w 97"/>
                <a:gd name="T51" fmla="*/ 82 h 85"/>
                <a:gd name="T52" fmla="*/ 51 w 97"/>
                <a:gd name="T53" fmla="*/ 77 h 85"/>
                <a:gd name="T54" fmla="*/ 91 w 97"/>
                <a:gd name="T55" fmla="*/ 39 h 85"/>
                <a:gd name="T56" fmla="*/ 91 w 97"/>
                <a:gd name="T57" fmla="*/ 39 h 85"/>
                <a:gd name="T58" fmla="*/ 88 w 97"/>
                <a:gd name="T59" fmla="*/ 23 h 85"/>
                <a:gd name="T60" fmla="*/ 75 w 97"/>
                <a:gd name="T61" fmla="*/ 14 h 85"/>
                <a:gd name="T62" fmla="*/ 75 w 97"/>
                <a:gd name="T63" fmla="*/ 14 h 85"/>
                <a:gd name="T64" fmla="*/ 51 w 97"/>
                <a:gd name="T65" fmla="*/ 18 h 85"/>
                <a:gd name="T66" fmla="*/ 46 w 97"/>
                <a:gd name="T67" fmla="*/ 10 h 85"/>
                <a:gd name="T68" fmla="*/ 36 w 97"/>
                <a:gd name="T69" fmla="*/ 5 h 85"/>
                <a:gd name="T70" fmla="*/ 36 w 97"/>
                <a:gd name="T71" fmla="*/ 5 h 85"/>
                <a:gd name="T72" fmla="*/ 36 w 97"/>
                <a:gd name="T73" fmla="*/ 5 h 85"/>
                <a:gd name="T74" fmla="*/ 34 w 97"/>
                <a:gd name="T75" fmla="*/ 5 h 85"/>
                <a:gd name="T76" fmla="*/ 32 w 97"/>
                <a:gd name="T77" fmla="*/ 5 h 85"/>
                <a:gd name="T78" fmla="*/ 19 w 97"/>
                <a:gd name="T79" fmla="*/ 9 h 85"/>
                <a:gd name="T80" fmla="*/ 11 w 97"/>
                <a:gd name="T81" fmla="*/ 21 h 85"/>
                <a:gd name="T82" fmla="*/ 11 w 97"/>
                <a:gd name="T83" fmla="*/ 21 h 85"/>
                <a:gd name="T84" fmla="*/ 33 w 97"/>
                <a:gd name="T85" fmla="*/ 74 h 85"/>
                <a:gd name="T86" fmla="*/ 37 w 97"/>
                <a:gd name="T87" fmla="*/ 78 h 85"/>
                <a:gd name="T88" fmla="*/ 40 w 97"/>
                <a:gd name="T89" fmla="*/ 80 h 85"/>
                <a:gd name="T90" fmla="*/ 51 w 97"/>
                <a:gd name="T91" fmla="*/ 77 h 85"/>
                <a:gd name="T92" fmla="*/ 51 w 97"/>
                <a:gd name="T93" fmla="*/ 82 h 85"/>
                <a:gd name="T94" fmla="*/ 40 w 97"/>
                <a:gd name="T95" fmla="*/ 85 h 85"/>
                <a:gd name="T96" fmla="*/ 40 w 97"/>
                <a:gd name="T97" fmla="*/ 85 h 85"/>
                <a:gd name="T98" fmla="*/ 40 w 97"/>
                <a:gd name="T99" fmla="*/ 85 h 85"/>
                <a:gd name="T100" fmla="*/ 38 w 97"/>
                <a:gd name="T101" fmla="*/ 85 h 85"/>
                <a:gd name="T102" fmla="*/ 34 w 97"/>
                <a:gd name="T103" fmla="*/ 81 h 85"/>
                <a:gd name="T104" fmla="*/ 30 w 97"/>
                <a:gd name="T105" fmla="*/ 78 h 85"/>
                <a:gd name="T106" fmla="*/ 7 w 97"/>
                <a:gd name="T107" fmla="*/ 20 h 85"/>
                <a:gd name="T108" fmla="*/ 7 w 97"/>
                <a:gd name="T109" fmla="*/ 20 h 85"/>
                <a:gd name="T110" fmla="*/ 16 w 97"/>
                <a:gd name="T111" fmla="*/ 6 h 85"/>
                <a:gd name="T112" fmla="*/ 32 w 97"/>
                <a:gd name="T113" fmla="*/ 0 h 85"/>
                <a:gd name="T114" fmla="*/ 35 w 97"/>
                <a:gd name="T115" fmla="*/ 0 h 85"/>
                <a:gd name="T116" fmla="*/ 37 w 97"/>
                <a:gd name="T117" fmla="*/ 1 h 85"/>
                <a:gd name="T118" fmla="*/ 37 w 97"/>
                <a:gd name="T119" fmla="*/ 1 h 85"/>
                <a:gd name="T120" fmla="*/ 49 w 97"/>
                <a:gd name="T121" fmla="*/ 7 h 85"/>
                <a:gd name="T122" fmla="*/ 51 w 97"/>
                <a:gd name="T123" fmla="*/ 9 h 85"/>
                <a:gd name="T124" fmla="*/ 51 w 97"/>
                <a:gd name="T125"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85">
                  <a:moveTo>
                    <a:pt x="75" y="14"/>
                  </a:moveTo>
                  <a:cubicBezTo>
                    <a:pt x="75" y="14"/>
                    <a:pt x="74" y="14"/>
                    <a:pt x="73" y="14"/>
                  </a:cubicBezTo>
                  <a:cubicBezTo>
                    <a:pt x="72" y="14"/>
                    <a:pt x="72" y="14"/>
                    <a:pt x="71" y="14"/>
                  </a:cubicBezTo>
                  <a:cubicBezTo>
                    <a:pt x="70" y="14"/>
                    <a:pt x="69" y="14"/>
                    <a:pt x="69" y="14"/>
                  </a:cubicBezTo>
                  <a:cubicBezTo>
                    <a:pt x="69" y="14"/>
                    <a:pt x="69" y="14"/>
                    <a:pt x="69" y="14"/>
                  </a:cubicBezTo>
                  <a:cubicBezTo>
                    <a:pt x="68" y="14"/>
                    <a:pt x="68" y="14"/>
                    <a:pt x="67" y="14"/>
                  </a:cubicBezTo>
                  <a:cubicBezTo>
                    <a:pt x="65" y="15"/>
                    <a:pt x="63" y="15"/>
                    <a:pt x="61" y="16"/>
                  </a:cubicBezTo>
                  <a:cubicBezTo>
                    <a:pt x="59" y="18"/>
                    <a:pt x="57" y="19"/>
                    <a:pt x="56" y="20"/>
                  </a:cubicBezTo>
                  <a:cubicBezTo>
                    <a:pt x="55" y="21"/>
                    <a:pt x="53" y="22"/>
                    <a:pt x="52" y="21"/>
                  </a:cubicBezTo>
                  <a:cubicBezTo>
                    <a:pt x="52" y="20"/>
                    <a:pt x="52" y="20"/>
                    <a:pt x="52" y="20"/>
                  </a:cubicBezTo>
                  <a:cubicBezTo>
                    <a:pt x="52" y="20"/>
                    <a:pt x="52" y="20"/>
                    <a:pt x="52" y="20"/>
                  </a:cubicBezTo>
                  <a:cubicBezTo>
                    <a:pt x="51" y="19"/>
                    <a:pt x="51" y="19"/>
                    <a:pt x="51" y="18"/>
                  </a:cubicBezTo>
                  <a:cubicBezTo>
                    <a:pt x="51" y="9"/>
                    <a:pt x="51" y="9"/>
                    <a:pt x="51" y="9"/>
                  </a:cubicBezTo>
                  <a:cubicBezTo>
                    <a:pt x="53" y="11"/>
                    <a:pt x="54" y="13"/>
                    <a:pt x="55" y="15"/>
                  </a:cubicBezTo>
                  <a:cubicBezTo>
                    <a:pt x="56" y="14"/>
                    <a:pt x="57" y="13"/>
                    <a:pt x="58" y="12"/>
                  </a:cubicBezTo>
                  <a:cubicBezTo>
                    <a:pt x="61" y="11"/>
                    <a:pt x="63" y="10"/>
                    <a:pt x="66" y="9"/>
                  </a:cubicBezTo>
                  <a:cubicBezTo>
                    <a:pt x="67" y="9"/>
                    <a:pt x="67" y="9"/>
                    <a:pt x="68" y="9"/>
                  </a:cubicBezTo>
                  <a:cubicBezTo>
                    <a:pt x="68" y="9"/>
                    <a:pt x="68" y="9"/>
                    <a:pt x="68" y="9"/>
                  </a:cubicBezTo>
                  <a:cubicBezTo>
                    <a:pt x="69" y="9"/>
                    <a:pt x="70" y="9"/>
                    <a:pt x="71" y="9"/>
                  </a:cubicBezTo>
                  <a:cubicBezTo>
                    <a:pt x="72" y="9"/>
                    <a:pt x="73" y="9"/>
                    <a:pt x="74" y="9"/>
                  </a:cubicBezTo>
                  <a:cubicBezTo>
                    <a:pt x="75" y="9"/>
                    <a:pt x="76" y="9"/>
                    <a:pt x="76" y="10"/>
                  </a:cubicBezTo>
                  <a:cubicBezTo>
                    <a:pt x="76" y="10"/>
                    <a:pt x="76" y="10"/>
                    <a:pt x="76" y="10"/>
                  </a:cubicBezTo>
                  <a:cubicBezTo>
                    <a:pt x="83" y="11"/>
                    <a:pt x="89" y="15"/>
                    <a:pt x="92" y="21"/>
                  </a:cubicBezTo>
                  <a:cubicBezTo>
                    <a:pt x="96" y="26"/>
                    <a:pt x="97" y="33"/>
                    <a:pt x="96" y="40"/>
                  </a:cubicBezTo>
                  <a:cubicBezTo>
                    <a:pt x="96" y="40"/>
                    <a:pt x="96" y="40"/>
                    <a:pt x="96" y="40"/>
                  </a:cubicBezTo>
                  <a:cubicBezTo>
                    <a:pt x="96" y="40"/>
                    <a:pt x="91" y="67"/>
                    <a:pt x="51" y="82"/>
                  </a:cubicBezTo>
                  <a:cubicBezTo>
                    <a:pt x="51" y="77"/>
                    <a:pt x="51" y="77"/>
                    <a:pt x="51" y="77"/>
                  </a:cubicBezTo>
                  <a:cubicBezTo>
                    <a:pt x="87" y="63"/>
                    <a:pt x="91" y="39"/>
                    <a:pt x="91" y="39"/>
                  </a:cubicBezTo>
                  <a:cubicBezTo>
                    <a:pt x="91" y="39"/>
                    <a:pt x="91" y="39"/>
                    <a:pt x="91" y="39"/>
                  </a:cubicBezTo>
                  <a:cubicBezTo>
                    <a:pt x="92" y="33"/>
                    <a:pt x="91" y="28"/>
                    <a:pt x="88" y="23"/>
                  </a:cubicBezTo>
                  <a:cubicBezTo>
                    <a:pt x="86" y="19"/>
                    <a:pt x="81" y="16"/>
                    <a:pt x="75" y="14"/>
                  </a:cubicBezTo>
                  <a:cubicBezTo>
                    <a:pt x="75" y="14"/>
                    <a:pt x="75" y="14"/>
                    <a:pt x="75" y="14"/>
                  </a:cubicBezTo>
                  <a:close/>
                  <a:moveTo>
                    <a:pt x="51" y="18"/>
                  </a:moveTo>
                  <a:cubicBezTo>
                    <a:pt x="50" y="15"/>
                    <a:pt x="48" y="13"/>
                    <a:pt x="46" y="10"/>
                  </a:cubicBezTo>
                  <a:cubicBezTo>
                    <a:pt x="43" y="8"/>
                    <a:pt x="40" y="6"/>
                    <a:pt x="36" y="5"/>
                  </a:cubicBezTo>
                  <a:cubicBezTo>
                    <a:pt x="36" y="5"/>
                    <a:pt x="36" y="5"/>
                    <a:pt x="36" y="5"/>
                  </a:cubicBezTo>
                  <a:cubicBezTo>
                    <a:pt x="36" y="5"/>
                    <a:pt x="36" y="5"/>
                    <a:pt x="36" y="5"/>
                  </a:cubicBezTo>
                  <a:cubicBezTo>
                    <a:pt x="36" y="5"/>
                    <a:pt x="35" y="5"/>
                    <a:pt x="34" y="5"/>
                  </a:cubicBezTo>
                  <a:cubicBezTo>
                    <a:pt x="33" y="5"/>
                    <a:pt x="32" y="5"/>
                    <a:pt x="32" y="5"/>
                  </a:cubicBezTo>
                  <a:cubicBezTo>
                    <a:pt x="27" y="5"/>
                    <a:pt x="22" y="7"/>
                    <a:pt x="19" y="9"/>
                  </a:cubicBezTo>
                  <a:cubicBezTo>
                    <a:pt x="15" y="12"/>
                    <a:pt x="13" y="16"/>
                    <a:pt x="11" y="21"/>
                  </a:cubicBezTo>
                  <a:cubicBezTo>
                    <a:pt x="11" y="21"/>
                    <a:pt x="11" y="21"/>
                    <a:pt x="11" y="21"/>
                  </a:cubicBezTo>
                  <a:cubicBezTo>
                    <a:pt x="11" y="23"/>
                    <a:pt x="5" y="47"/>
                    <a:pt x="33" y="74"/>
                  </a:cubicBezTo>
                  <a:cubicBezTo>
                    <a:pt x="34" y="75"/>
                    <a:pt x="36" y="76"/>
                    <a:pt x="37" y="78"/>
                  </a:cubicBezTo>
                  <a:cubicBezTo>
                    <a:pt x="38" y="79"/>
                    <a:pt x="39" y="79"/>
                    <a:pt x="40" y="80"/>
                  </a:cubicBezTo>
                  <a:cubicBezTo>
                    <a:pt x="44" y="79"/>
                    <a:pt x="48" y="78"/>
                    <a:pt x="51" y="77"/>
                  </a:cubicBezTo>
                  <a:cubicBezTo>
                    <a:pt x="51" y="82"/>
                    <a:pt x="51" y="82"/>
                    <a:pt x="51" y="82"/>
                  </a:cubicBezTo>
                  <a:cubicBezTo>
                    <a:pt x="48" y="83"/>
                    <a:pt x="44" y="84"/>
                    <a:pt x="40" y="85"/>
                  </a:cubicBezTo>
                  <a:cubicBezTo>
                    <a:pt x="40" y="85"/>
                    <a:pt x="40" y="85"/>
                    <a:pt x="40" y="85"/>
                  </a:cubicBezTo>
                  <a:cubicBezTo>
                    <a:pt x="40" y="85"/>
                    <a:pt x="40" y="85"/>
                    <a:pt x="40" y="85"/>
                  </a:cubicBezTo>
                  <a:cubicBezTo>
                    <a:pt x="39" y="85"/>
                    <a:pt x="38" y="85"/>
                    <a:pt x="38" y="85"/>
                  </a:cubicBezTo>
                  <a:cubicBezTo>
                    <a:pt x="36" y="83"/>
                    <a:pt x="35" y="82"/>
                    <a:pt x="34" y="81"/>
                  </a:cubicBezTo>
                  <a:cubicBezTo>
                    <a:pt x="32" y="80"/>
                    <a:pt x="31" y="79"/>
                    <a:pt x="30" y="78"/>
                  </a:cubicBezTo>
                  <a:cubicBezTo>
                    <a:pt x="0" y="48"/>
                    <a:pt x="6" y="22"/>
                    <a:pt x="7" y="20"/>
                  </a:cubicBezTo>
                  <a:cubicBezTo>
                    <a:pt x="7" y="20"/>
                    <a:pt x="7" y="20"/>
                    <a:pt x="7" y="20"/>
                  </a:cubicBezTo>
                  <a:cubicBezTo>
                    <a:pt x="8" y="14"/>
                    <a:pt x="11" y="9"/>
                    <a:pt x="16" y="6"/>
                  </a:cubicBezTo>
                  <a:cubicBezTo>
                    <a:pt x="20" y="2"/>
                    <a:pt x="26" y="0"/>
                    <a:pt x="32" y="0"/>
                  </a:cubicBezTo>
                  <a:cubicBezTo>
                    <a:pt x="33" y="0"/>
                    <a:pt x="34" y="0"/>
                    <a:pt x="35" y="0"/>
                  </a:cubicBezTo>
                  <a:cubicBezTo>
                    <a:pt x="35" y="0"/>
                    <a:pt x="36" y="1"/>
                    <a:pt x="37" y="1"/>
                  </a:cubicBezTo>
                  <a:cubicBezTo>
                    <a:pt x="37" y="1"/>
                    <a:pt x="37" y="1"/>
                    <a:pt x="37" y="1"/>
                  </a:cubicBezTo>
                  <a:cubicBezTo>
                    <a:pt x="42" y="2"/>
                    <a:pt x="46" y="4"/>
                    <a:pt x="49" y="7"/>
                  </a:cubicBezTo>
                  <a:cubicBezTo>
                    <a:pt x="50" y="8"/>
                    <a:pt x="50" y="8"/>
                    <a:pt x="51" y="9"/>
                  </a:cubicBezTo>
                  <a:lnTo>
                    <a:pt x="51" y="1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1" name="Freeform 32"/>
            <p:cNvSpPr>
              <a:spLocks noEditPoints="1"/>
            </p:cNvSpPr>
            <p:nvPr/>
          </p:nvSpPr>
          <p:spPr bwMode="auto">
            <a:xfrm>
              <a:off x="6621961" y="3502131"/>
              <a:ext cx="290513" cy="158354"/>
            </a:xfrm>
            <a:custGeom>
              <a:avLst/>
              <a:gdLst>
                <a:gd name="T0" fmla="*/ 137 w 171"/>
                <a:gd name="T1" fmla="*/ 4 h 93"/>
                <a:gd name="T2" fmla="*/ 128 w 171"/>
                <a:gd name="T3" fmla="*/ 50 h 93"/>
                <a:gd name="T4" fmla="*/ 86 w 171"/>
                <a:gd name="T5" fmla="*/ 48 h 93"/>
                <a:gd name="T6" fmla="*/ 127 w 171"/>
                <a:gd name="T7" fmla="*/ 3 h 93"/>
                <a:gd name="T8" fmla="*/ 158 w 171"/>
                <a:gd name="T9" fmla="*/ 0 h 93"/>
                <a:gd name="T10" fmla="*/ 171 w 171"/>
                <a:gd name="T11" fmla="*/ 68 h 93"/>
                <a:gd name="T12" fmla="*/ 168 w 171"/>
                <a:gd name="T13" fmla="*/ 81 h 93"/>
                <a:gd name="T14" fmla="*/ 154 w 171"/>
                <a:gd name="T15" fmla="*/ 88 h 93"/>
                <a:gd name="T16" fmla="*/ 146 w 171"/>
                <a:gd name="T17" fmla="*/ 93 h 93"/>
                <a:gd name="T18" fmla="*/ 136 w 171"/>
                <a:gd name="T19" fmla="*/ 90 h 93"/>
                <a:gd name="T20" fmla="*/ 134 w 171"/>
                <a:gd name="T21" fmla="*/ 86 h 93"/>
                <a:gd name="T22" fmla="*/ 136 w 171"/>
                <a:gd name="T23" fmla="*/ 81 h 93"/>
                <a:gd name="T24" fmla="*/ 139 w 171"/>
                <a:gd name="T25" fmla="*/ 85 h 93"/>
                <a:gd name="T26" fmla="*/ 139 w 171"/>
                <a:gd name="T27" fmla="*/ 86 h 93"/>
                <a:gd name="T28" fmla="*/ 140 w 171"/>
                <a:gd name="T29" fmla="*/ 87 h 93"/>
                <a:gd name="T30" fmla="*/ 146 w 171"/>
                <a:gd name="T31" fmla="*/ 88 h 93"/>
                <a:gd name="T32" fmla="*/ 150 w 171"/>
                <a:gd name="T33" fmla="*/ 86 h 93"/>
                <a:gd name="T34" fmla="*/ 151 w 171"/>
                <a:gd name="T35" fmla="*/ 85 h 93"/>
                <a:gd name="T36" fmla="*/ 153 w 171"/>
                <a:gd name="T37" fmla="*/ 81 h 93"/>
                <a:gd name="T38" fmla="*/ 164 w 171"/>
                <a:gd name="T39" fmla="*/ 78 h 93"/>
                <a:gd name="T40" fmla="*/ 165 w 171"/>
                <a:gd name="T41" fmla="*/ 6 h 93"/>
                <a:gd name="T42" fmla="*/ 46 w 171"/>
                <a:gd name="T43" fmla="*/ 53 h 93"/>
                <a:gd name="T44" fmla="*/ 41 w 171"/>
                <a:gd name="T45" fmla="*/ 6 h 93"/>
                <a:gd name="T46" fmla="*/ 25 w 171"/>
                <a:gd name="T47" fmla="*/ 4 h 93"/>
                <a:gd name="T48" fmla="*/ 7 w 171"/>
                <a:gd name="T49" fmla="*/ 6 h 93"/>
                <a:gd name="T50" fmla="*/ 9 w 171"/>
                <a:gd name="T51" fmla="*/ 77 h 93"/>
                <a:gd name="T52" fmla="*/ 21 w 171"/>
                <a:gd name="T53" fmla="*/ 84 h 93"/>
                <a:gd name="T54" fmla="*/ 21 w 171"/>
                <a:gd name="T55" fmla="*/ 86 h 93"/>
                <a:gd name="T56" fmla="*/ 25 w 171"/>
                <a:gd name="T57" fmla="*/ 88 h 93"/>
                <a:gd name="T58" fmla="*/ 32 w 171"/>
                <a:gd name="T59" fmla="*/ 87 h 93"/>
                <a:gd name="T60" fmla="*/ 33 w 171"/>
                <a:gd name="T61" fmla="*/ 85 h 93"/>
                <a:gd name="T62" fmla="*/ 33 w 171"/>
                <a:gd name="T63" fmla="*/ 84 h 93"/>
                <a:gd name="T64" fmla="*/ 35 w 171"/>
                <a:gd name="T65" fmla="*/ 81 h 93"/>
                <a:gd name="T66" fmla="*/ 37 w 171"/>
                <a:gd name="T67" fmla="*/ 86 h 93"/>
                <a:gd name="T68" fmla="*/ 35 w 171"/>
                <a:gd name="T69" fmla="*/ 90 h 93"/>
                <a:gd name="T70" fmla="*/ 25 w 171"/>
                <a:gd name="T71" fmla="*/ 93 h 93"/>
                <a:gd name="T72" fmla="*/ 17 w 171"/>
                <a:gd name="T73" fmla="*/ 88 h 93"/>
                <a:gd name="T74" fmla="*/ 16 w 171"/>
                <a:gd name="T75" fmla="*/ 86 h 93"/>
                <a:gd name="T76" fmla="*/ 0 w 171"/>
                <a:gd name="T77" fmla="*/ 12 h 93"/>
                <a:gd name="T78" fmla="*/ 14 w 171"/>
                <a:gd name="T79" fmla="*/ 0 h 93"/>
                <a:gd name="T80" fmla="*/ 45 w 171"/>
                <a:gd name="T81" fmla="*/ 3 h 93"/>
                <a:gd name="T82" fmla="*/ 48 w 171"/>
                <a:gd name="T83"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3">
                  <a:moveTo>
                    <a:pt x="158" y="4"/>
                  </a:moveTo>
                  <a:cubicBezTo>
                    <a:pt x="147" y="4"/>
                    <a:pt x="147" y="4"/>
                    <a:pt x="147" y="4"/>
                  </a:cubicBezTo>
                  <a:cubicBezTo>
                    <a:pt x="137" y="4"/>
                    <a:pt x="137" y="4"/>
                    <a:pt x="137" y="4"/>
                  </a:cubicBezTo>
                  <a:cubicBezTo>
                    <a:pt x="134" y="4"/>
                    <a:pt x="132" y="5"/>
                    <a:pt x="130" y="6"/>
                  </a:cubicBezTo>
                  <a:cubicBezTo>
                    <a:pt x="129" y="8"/>
                    <a:pt x="128" y="10"/>
                    <a:pt x="128" y="12"/>
                  </a:cubicBezTo>
                  <a:cubicBezTo>
                    <a:pt x="128" y="50"/>
                    <a:pt x="128" y="50"/>
                    <a:pt x="128" y="50"/>
                  </a:cubicBezTo>
                  <a:cubicBezTo>
                    <a:pt x="128" y="52"/>
                    <a:pt x="127" y="53"/>
                    <a:pt x="126" y="53"/>
                  </a:cubicBezTo>
                  <a:cubicBezTo>
                    <a:pt x="86" y="53"/>
                    <a:pt x="86" y="53"/>
                    <a:pt x="86" y="53"/>
                  </a:cubicBezTo>
                  <a:cubicBezTo>
                    <a:pt x="86" y="48"/>
                    <a:pt x="86" y="48"/>
                    <a:pt x="86" y="48"/>
                  </a:cubicBezTo>
                  <a:cubicBezTo>
                    <a:pt x="123" y="48"/>
                    <a:pt x="123" y="48"/>
                    <a:pt x="123" y="48"/>
                  </a:cubicBezTo>
                  <a:cubicBezTo>
                    <a:pt x="123" y="12"/>
                    <a:pt x="123" y="12"/>
                    <a:pt x="123" y="12"/>
                  </a:cubicBezTo>
                  <a:cubicBezTo>
                    <a:pt x="123" y="8"/>
                    <a:pt x="125" y="5"/>
                    <a:pt x="127" y="3"/>
                  </a:cubicBezTo>
                  <a:cubicBezTo>
                    <a:pt x="129" y="1"/>
                    <a:pt x="133" y="0"/>
                    <a:pt x="137" y="0"/>
                  </a:cubicBezTo>
                  <a:cubicBezTo>
                    <a:pt x="147" y="0"/>
                    <a:pt x="147" y="0"/>
                    <a:pt x="147" y="0"/>
                  </a:cubicBezTo>
                  <a:cubicBezTo>
                    <a:pt x="158" y="0"/>
                    <a:pt x="158" y="0"/>
                    <a:pt x="158" y="0"/>
                  </a:cubicBezTo>
                  <a:cubicBezTo>
                    <a:pt x="163" y="0"/>
                    <a:pt x="166" y="1"/>
                    <a:pt x="168" y="3"/>
                  </a:cubicBezTo>
                  <a:cubicBezTo>
                    <a:pt x="170" y="5"/>
                    <a:pt x="171" y="8"/>
                    <a:pt x="171" y="12"/>
                  </a:cubicBezTo>
                  <a:cubicBezTo>
                    <a:pt x="171" y="68"/>
                    <a:pt x="171" y="68"/>
                    <a:pt x="171" y="68"/>
                  </a:cubicBezTo>
                  <a:cubicBezTo>
                    <a:pt x="171" y="72"/>
                    <a:pt x="170" y="77"/>
                    <a:pt x="168" y="81"/>
                  </a:cubicBezTo>
                  <a:cubicBezTo>
                    <a:pt x="168" y="81"/>
                    <a:pt x="168" y="81"/>
                    <a:pt x="168" y="81"/>
                  </a:cubicBezTo>
                  <a:cubicBezTo>
                    <a:pt x="168" y="81"/>
                    <a:pt x="168" y="81"/>
                    <a:pt x="168" y="81"/>
                  </a:cubicBezTo>
                  <a:cubicBezTo>
                    <a:pt x="166" y="84"/>
                    <a:pt x="163" y="86"/>
                    <a:pt x="158" y="86"/>
                  </a:cubicBezTo>
                  <a:cubicBezTo>
                    <a:pt x="155" y="86"/>
                    <a:pt x="155" y="86"/>
                    <a:pt x="155" y="86"/>
                  </a:cubicBezTo>
                  <a:cubicBezTo>
                    <a:pt x="155" y="87"/>
                    <a:pt x="155" y="87"/>
                    <a:pt x="154" y="88"/>
                  </a:cubicBezTo>
                  <a:cubicBezTo>
                    <a:pt x="154" y="89"/>
                    <a:pt x="154" y="89"/>
                    <a:pt x="153" y="90"/>
                  </a:cubicBezTo>
                  <a:cubicBezTo>
                    <a:pt x="153" y="91"/>
                    <a:pt x="151" y="92"/>
                    <a:pt x="150" y="92"/>
                  </a:cubicBezTo>
                  <a:cubicBezTo>
                    <a:pt x="149" y="93"/>
                    <a:pt x="147" y="93"/>
                    <a:pt x="146" y="93"/>
                  </a:cubicBezTo>
                  <a:cubicBezTo>
                    <a:pt x="143" y="93"/>
                    <a:pt x="143" y="93"/>
                    <a:pt x="143" y="93"/>
                  </a:cubicBezTo>
                  <a:cubicBezTo>
                    <a:pt x="142" y="93"/>
                    <a:pt x="141" y="93"/>
                    <a:pt x="139" y="92"/>
                  </a:cubicBezTo>
                  <a:cubicBezTo>
                    <a:pt x="138" y="92"/>
                    <a:pt x="137" y="91"/>
                    <a:pt x="136" y="90"/>
                  </a:cubicBezTo>
                  <a:cubicBezTo>
                    <a:pt x="136" y="89"/>
                    <a:pt x="135" y="89"/>
                    <a:pt x="135" y="88"/>
                  </a:cubicBezTo>
                  <a:cubicBezTo>
                    <a:pt x="135" y="88"/>
                    <a:pt x="135" y="88"/>
                    <a:pt x="135" y="88"/>
                  </a:cubicBezTo>
                  <a:cubicBezTo>
                    <a:pt x="135" y="87"/>
                    <a:pt x="134" y="87"/>
                    <a:pt x="134" y="86"/>
                  </a:cubicBezTo>
                  <a:cubicBezTo>
                    <a:pt x="86" y="86"/>
                    <a:pt x="86" y="86"/>
                    <a:pt x="86" y="86"/>
                  </a:cubicBezTo>
                  <a:cubicBezTo>
                    <a:pt x="86" y="81"/>
                    <a:pt x="86" y="81"/>
                    <a:pt x="86" y="81"/>
                  </a:cubicBezTo>
                  <a:cubicBezTo>
                    <a:pt x="136" y="81"/>
                    <a:pt x="136" y="81"/>
                    <a:pt x="136" y="81"/>
                  </a:cubicBezTo>
                  <a:cubicBezTo>
                    <a:pt x="138" y="81"/>
                    <a:pt x="139" y="82"/>
                    <a:pt x="139" y="84"/>
                  </a:cubicBezTo>
                  <a:cubicBezTo>
                    <a:pt x="139" y="84"/>
                    <a:pt x="139" y="84"/>
                    <a:pt x="139" y="84"/>
                  </a:cubicBezTo>
                  <a:cubicBezTo>
                    <a:pt x="139" y="85"/>
                    <a:pt x="139" y="85"/>
                    <a:pt x="139" y="85"/>
                  </a:cubicBezTo>
                  <a:cubicBezTo>
                    <a:pt x="139" y="85"/>
                    <a:pt x="139" y="85"/>
                    <a:pt x="139" y="85"/>
                  </a:cubicBezTo>
                  <a:cubicBezTo>
                    <a:pt x="139" y="85"/>
                    <a:pt x="139" y="85"/>
                    <a:pt x="139" y="85"/>
                  </a:cubicBezTo>
                  <a:cubicBezTo>
                    <a:pt x="139" y="85"/>
                    <a:pt x="139" y="86"/>
                    <a:pt x="139" y="86"/>
                  </a:cubicBezTo>
                  <a:cubicBezTo>
                    <a:pt x="139" y="86"/>
                    <a:pt x="139" y="86"/>
                    <a:pt x="139" y="86"/>
                  </a:cubicBezTo>
                  <a:cubicBezTo>
                    <a:pt x="139" y="86"/>
                    <a:pt x="139" y="86"/>
                    <a:pt x="139" y="86"/>
                  </a:cubicBezTo>
                  <a:cubicBezTo>
                    <a:pt x="139" y="86"/>
                    <a:pt x="140" y="86"/>
                    <a:pt x="140" y="87"/>
                  </a:cubicBezTo>
                  <a:cubicBezTo>
                    <a:pt x="140" y="87"/>
                    <a:pt x="141" y="88"/>
                    <a:pt x="141" y="88"/>
                  </a:cubicBezTo>
                  <a:cubicBezTo>
                    <a:pt x="142" y="88"/>
                    <a:pt x="143" y="88"/>
                    <a:pt x="143" y="88"/>
                  </a:cubicBezTo>
                  <a:cubicBezTo>
                    <a:pt x="146" y="88"/>
                    <a:pt x="146" y="88"/>
                    <a:pt x="146" y="88"/>
                  </a:cubicBezTo>
                  <a:cubicBezTo>
                    <a:pt x="147" y="88"/>
                    <a:pt x="147" y="88"/>
                    <a:pt x="148" y="88"/>
                  </a:cubicBezTo>
                  <a:cubicBezTo>
                    <a:pt x="149" y="88"/>
                    <a:pt x="149" y="87"/>
                    <a:pt x="150" y="87"/>
                  </a:cubicBezTo>
                  <a:cubicBezTo>
                    <a:pt x="150" y="86"/>
                    <a:pt x="150" y="86"/>
                    <a:pt x="150" y="86"/>
                  </a:cubicBezTo>
                  <a:cubicBezTo>
                    <a:pt x="150" y="86"/>
                    <a:pt x="150" y="85"/>
                    <a:pt x="151" y="85"/>
                  </a:cubicBezTo>
                  <a:cubicBezTo>
                    <a:pt x="151" y="85"/>
                    <a:pt x="151" y="85"/>
                    <a:pt x="151" y="85"/>
                  </a:cubicBezTo>
                  <a:cubicBezTo>
                    <a:pt x="151" y="85"/>
                    <a:pt x="151" y="85"/>
                    <a:pt x="151" y="85"/>
                  </a:cubicBezTo>
                  <a:cubicBezTo>
                    <a:pt x="151" y="85"/>
                    <a:pt x="151" y="85"/>
                    <a:pt x="151" y="84"/>
                  </a:cubicBezTo>
                  <a:cubicBezTo>
                    <a:pt x="151" y="84"/>
                    <a:pt x="151" y="84"/>
                    <a:pt x="151" y="84"/>
                  </a:cubicBezTo>
                  <a:cubicBezTo>
                    <a:pt x="151" y="82"/>
                    <a:pt x="152" y="81"/>
                    <a:pt x="153" y="81"/>
                  </a:cubicBezTo>
                  <a:cubicBezTo>
                    <a:pt x="158" y="81"/>
                    <a:pt x="158" y="81"/>
                    <a:pt x="158" y="81"/>
                  </a:cubicBezTo>
                  <a:cubicBezTo>
                    <a:pt x="161" y="81"/>
                    <a:pt x="163" y="80"/>
                    <a:pt x="164" y="78"/>
                  </a:cubicBezTo>
                  <a:cubicBezTo>
                    <a:pt x="164" y="78"/>
                    <a:pt x="164" y="78"/>
                    <a:pt x="164" y="78"/>
                  </a:cubicBezTo>
                  <a:cubicBezTo>
                    <a:pt x="166" y="75"/>
                    <a:pt x="167" y="72"/>
                    <a:pt x="167" y="68"/>
                  </a:cubicBezTo>
                  <a:cubicBezTo>
                    <a:pt x="167" y="12"/>
                    <a:pt x="167" y="12"/>
                    <a:pt x="167" y="12"/>
                  </a:cubicBezTo>
                  <a:cubicBezTo>
                    <a:pt x="167" y="9"/>
                    <a:pt x="166" y="7"/>
                    <a:pt x="165" y="6"/>
                  </a:cubicBezTo>
                  <a:cubicBezTo>
                    <a:pt x="163" y="5"/>
                    <a:pt x="161" y="4"/>
                    <a:pt x="158" y="4"/>
                  </a:cubicBezTo>
                  <a:close/>
                  <a:moveTo>
                    <a:pt x="86" y="53"/>
                  </a:moveTo>
                  <a:cubicBezTo>
                    <a:pt x="46" y="53"/>
                    <a:pt x="46" y="53"/>
                    <a:pt x="46" y="53"/>
                  </a:cubicBezTo>
                  <a:cubicBezTo>
                    <a:pt x="44" y="53"/>
                    <a:pt x="43" y="52"/>
                    <a:pt x="43" y="50"/>
                  </a:cubicBezTo>
                  <a:cubicBezTo>
                    <a:pt x="43" y="12"/>
                    <a:pt x="43" y="12"/>
                    <a:pt x="43" y="12"/>
                  </a:cubicBezTo>
                  <a:cubicBezTo>
                    <a:pt x="43" y="9"/>
                    <a:pt x="43" y="7"/>
                    <a:pt x="41" y="6"/>
                  </a:cubicBezTo>
                  <a:cubicBezTo>
                    <a:pt x="41" y="6"/>
                    <a:pt x="41" y="6"/>
                    <a:pt x="41" y="6"/>
                  </a:cubicBezTo>
                  <a:cubicBezTo>
                    <a:pt x="40" y="5"/>
                    <a:pt x="38" y="4"/>
                    <a:pt x="35" y="4"/>
                  </a:cubicBezTo>
                  <a:cubicBezTo>
                    <a:pt x="25" y="4"/>
                    <a:pt x="25" y="4"/>
                    <a:pt x="25" y="4"/>
                  </a:cubicBezTo>
                  <a:cubicBezTo>
                    <a:pt x="14" y="4"/>
                    <a:pt x="14" y="4"/>
                    <a:pt x="14" y="4"/>
                  </a:cubicBezTo>
                  <a:cubicBezTo>
                    <a:pt x="11" y="4"/>
                    <a:pt x="9" y="5"/>
                    <a:pt x="7" y="6"/>
                  </a:cubicBezTo>
                  <a:cubicBezTo>
                    <a:pt x="7" y="6"/>
                    <a:pt x="7" y="6"/>
                    <a:pt x="7" y="6"/>
                  </a:cubicBezTo>
                  <a:cubicBezTo>
                    <a:pt x="6" y="8"/>
                    <a:pt x="5" y="10"/>
                    <a:pt x="5" y="12"/>
                  </a:cubicBezTo>
                  <a:cubicBezTo>
                    <a:pt x="5" y="68"/>
                    <a:pt x="5" y="68"/>
                    <a:pt x="5" y="68"/>
                  </a:cubicBezTo>
                  <a:cubicBezTo>
                    <a:pt x="5" y="71"/>
                    <a:pt x="7" y="74"/>
                    <a:pt x="9" y="77"/>
                  </a:cubicBezTo>
                  <a:cubicBezTo>
                    <a:pt x="12" y="80"/>
                    <a:pt x="15" y="81"/>
                    <a:pt x="18" y="81"/>
                  </a:cubicBezTo>
                  <a:cubicBezTo>
                    <a:pt x="20" y="81"/>
                    <a:pt x="21" y="82"/>
                    <a:pt x="21" y="84"/>
                  </a:cubicBezTo>
                  <a:cubicBezTo>
                    <a:pt x="21" y="84"/>
                    <a:pt x="21" y="84"/>
                    <a:pt x="21" y="84"/>
                  </a:cubicBezTo>
                  <a:cubicBezTo>
                    <a:pt x="21" y="85"/>
                    <a:pt x="21" y="85"/>
                    <a:pt x="21" y="85"/>
                  </a:cubicBezTo>
                  <a:cubicBezTo>
                    <a:pt x="21" y="85"/>
                    <a:pt x="21" y="85"/>
                    <a:pt x="21" y="85"/>
                  </a:cubicBezTo>
                  <a:cubicBezTo>
                    <a:pt x="21" y="85"/>
                    <a:pt x="21" y="86"/>
                    <a:pt x="21" y="86"/>
                  </a:cubicBezTo>
                  <a:cubicBezTo>
                    <a:pt x="21" y="86"/>
                    <a:pt x="22" y="86"/>
                    <a:pt x="22" y="87"/>
                  </a:cubicBezTo>
                  <a:cubicBezTo>
                    <a:pt x="22" y="87"/>
                    <a:pt x="23" y="88"/>
                    <a:pt x="23" y="88"/>
                  </a:cubicBezTo>
                  <a:cubicBezTo>
                    <a:pt x="24" y="88"/>
                    <a:pt x="25" y="88"/>
                    <a:pt x="25" y="88"/>
                  </a:cubicBezTo>
                  <a:cubicBezTo>
                    <a:pt x="28" y="88"/>
                    <a:pt x="28" y="88"/>
                    <a:pt x="28" y="88"/>
                  </a:cubicBezTo>
                  <a:cubicBezTo>
                    <a:pt x="29" y="88"/>
                    <a:pt x="29" y="88"/>
                    <a:pt x="30" y="88"/>
                  </a:cubicBezTo>
                  <a:cubicBezTo>
                    <a:pt x="31" y="88"/>
                    <a:pt x="31" y="87"/>
                    <a:pt x="32" y="87"/>
                  </a:cubicBezTo>
                  <a:cubicBezTo>
                    <a:pt x="32" y="86"/>
                    <a:pt x="32" y="86"/>
                    <a:pt x="32" y="86"/>
                  </a:cubicBezTo>
                  <a:cubicBezTo>
                    <a:pt x="32" y="86"/>
                    <a:pt x="32" y="86"/>
                    <a:pt x="32" y="86"/>
                  </a:cubicBezTo>
                  <a:cubicBezTo>
                    <a:pt x="32" y="85"/>
                    <a:pt x="32" y="85"/>
                    <a:pt x="33" y="85"/>
                  </a:cubicBezTo>
                  <a:cubicBezTo>
                    <a:pt x="33" y="85"/>
                    <a:pt x="33" y="85"/>
                    <a:pt x="33" y="85"/>
                  </a:cubicBezTo>
                  <a:cubicBezTo>
                    <a:pt x="33" y="85"/>
                    <a:pt x="33" y="85"/>
                    <a:pt x="33" y="85"/>
                  </a:cubicBezTo>
                  <a:cubicBezTo>
                    <a:pt x="33" y="85"/>
                    <a:pt x="33" y="85"/>
                    <a:pt x="33" y="84"/>
                  </a:cubicBezTo>
                  <a:cubicBezTo>
                    <a:pt x="33" y="84"/>
                    <a:pt x="33" y="84"/>
                    <a:pt x="33" y="84"/>
                  </a:cubicBezTo>
                  <a:cubicBezTo>
                    <a:pt x="33" y="84"/>
                    <a:pt x="33" y="84"/>
                    <a:pt x="33" y="84"/>
                  </a:cubicBezTo>
                  <a:cubicBezTo>
                    <a:pt x="33" y="82"/>
                    <a:pt x="34" y="81"/>
                    <a:pt x="35" y="81"/>
                  </a:cubicBezTo>
                  <a:cubicBezTo>
                    <a:pt x="86" y="81"/>
                    <a:pt x="86" y="81"/>
                    <a:pt x="86" y="81"/>
                  </a:cubicBezTo>
                  <a:cubicBezTo>
                    <a:pt x="86" y="86"/>
                    <a:pt x="86" y="86"/>
                    <a:pt x="86" y="86"/>
                  </a:cubicBezTo>
                  <a:cubicBezTo>
                    <a:pt x="37" y="86"/>
                    <a:pt x="37" y="86"/>
                    <a:pt x="37" y="86"/>
                  </a:cubicBezTo>
                  <a:cubicBezTo>
                    <a:pt x="37" y="87"/>
                    <a:pt x="37" y="87"/>
                    <a:pt x="37" y="88"/>
                  </a:cubicBezTo>
                  <a:cubicBezTo>
                    <a:pt x="37" y="88"/>
                    <a:pt x="37" y="88"/>
                    <a:pt x="37" y="88"/>
                  </a:cubicBezTo>
                  <a:cubicBezTo>
                    <a:pt x="36" y="89"/>
                    <a:pt x="36" y="89"/>
                    <a:pt x="35" y="90"/>
                  </a:cubicBezTo>
                  <a:cubicBezTo>
                    <a:pt x="35" y="91"/>
                    <a:pt x="33" y="92"/>
                    <a:pt x="32" y="92"/>
                  </a:cubicBezTo>
                  <a:cubicBezTo>
                    <a:pt x="31" y="93"/>
                    <a:pt x="30" y="93"/>
                    <a:pt x="28" y="93"/>
                  </a:cubicBezTo>
                  <a:cubicBezTo>
                    <a:pt x="25" y="93"/>
                    <a:pt x="25" y="93"/>
                    <a:pt x="25" y="93"/>
                  </a:cubicBezTo>
                  <a:cubicBezTo>
                    <a:pt x="24" y="93"/>
                    <a:pt x="23" y="93"/>
                    <a:pt x="21" y="92"/>
                  </a:cubicBezTo>
                  <a:cubicBezTo>
                    <a:pt x="20" y="92"/>
                    <a:pt x="19" y="91"/>
                    <a:pt x="18" y="90"/>
                  </a:cubicBezTo>
                  <a:cubicBezTo>
                    <a:pt x="18" y="89"/>
                    <a:pt x="17" y="89"/>
                    <a:pt x="17" y="88"/>
                  </a:cubicBezTo>
                  <a:cubicBezTo>
                    <a:pt x="17" y="87"/>
                    <a:pt x="17" y="87"/>
                    <a:pt x="16" y="86"/>
                  </a:cubicBezTo>
                  <a:cubicBezTo>
                    <a:pt x="16" y="86"/>
                    <a:pt x="16" y="86"/>
                    <a:pt x="16" y="86"/>
                  </a:cubicBezTo>
                  <a:cubicBezTo>
                    <a:pt x="16" y="86"/>
                    <a:pt x="16" y="86"/>
                    <a:pt x="16" y="86"/>
                  </a:cubicBezTo>
                  <a:cubicBezTo>
                    <a:pt x="13" y="85"/>
                    <a:pt x="9" y="83"/>
                    <a:pt x="6" y="80"/>
                  </a:cubicBezTo>
                  <a:cubicBezTo>
                    <a:pt x="3" y="77"/>
                    <a:pt x="0" y="72"/>
                    <a:pt x="0" y="68"/>
                  </a:cubicBezTo>
                  <a:cubicBezTo>
                    <a:pt x="0" y="12"/>
                    <a:pt x="0" y="12"/>
                    <a:pt x="0" y="12"/>
                  </a:cubicBezTo>
                  <a:cubicBezTo>
                    <a:pt x="0" y="8"/>
                    <a:pt x="1" y="5"/>
                    <a:pt x="4" y="3"/>
                  </a:cubicBezTo>
                  <a:cubicBezTo>
                    <a:pt x="4" y="3"/>
                    <a:pt x="4" y="3"/>
                    <a:pt x="4" y="3"/>
                  </a:cubicBezTo>
                  <a:cubicBezTo>
                    <a:pt x="6" y="1"/>
                    <a:pt x="10" y="0"/>
                    <a:pt x="14" y="0"/>
                  </a:cubicBezTo>
                  <a:cubicBezTo>
                    <a:pt x="25" y="0"/>
                    <a:pt x="25" y="0"/>
                    <a:pt x="25" y="0"/>
                  </a:cubicBezTo>
                  <a:cubicBezTo>
                    <a:pt x="35" y="0"/>
                    <a:pt x="35" y="0"/>
                    <a:pt x="35" y="0"/>
                  </a:cubicBezTo>
                  <a:cubicBezTo>
                    <a:pt x="39" y="0"/>
                    <a:pt x="42" y="1"/>
                    <a:pt x="45" y="3"/>
                  </a:cubicBezTo>
                  <a:cubicBezTo>
                    <a:pt x="45" y="3"/>
                    <a:pt x="45" y="3"/>
                    <a:pt x="45" y="3"/>
                  </a:cubicBezTo>
                  <a:cubicBezTo>
                    <a:pt x="47" y="5"/>
                    <a:pt x="48" y="8"/>
                    <a:pt x="48" y="12"/>
                  </a:cubicBezTo>
                  <a:cubicBezTo>
                    <a:pt x="48" y="48"/>
                    <a:pt x="48" y="48"/>
                    <a:pt x="48" y="48"/>
                  </a:cubicBezTo>
                  <a:cubicBezTo>
                    <a:pt x="86" y="48"/>
                    <a:pt x="86" y="48"/>
                    <a:pt x="86" y="48"/>
                  </a:cubicBezTo>
                  <a:lnTo>
                    <a:pt x="86" y="5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2" name="Freeform 38"/>
            <p:cNvSpPr>
              <a:spLocks noEditPoints="1"/>
            </p:cNvSpPr>
            <p:nvPr/>
          </p:nvSpPr>
          <p:spPr bwMode="auto">
            <a:xfrm>
              <a:off x="6017123" y="3640244"/>
              <a:ext cx="204788" cy="57150"/>
            </a:xfrm>
            <a:custGeom>
              <a:avLst/>
              <a:gdLst>
                <a:gd name="T0" fmla="*/ 60 w 121"/>
                <a:gd name="T1" fmla="*/ 17 h 34"/>
                <a:gd name="T2" fmla="*/ 60 w 121"/>
                <a:gd name="T3" fmla="*/ 17 h 34"/>
                <a:gd name="T4" fmla="*/ 88 w 121"/>
                <a:gd name="T5" fmla="*/ 20 h 34"/>
                <a:gd name="T6" fmla="*/ 110 w 121"/>
                <a:gd name="T7" fmla="*/ 28 h 34"/>
                <a:gd name="T8" fmla="*/ 115 w 121"/>
                <a:gd name="T9" fmla="*/ 17 h 34"/>
                <a:gd name="T10" fmla="*/ 91 w 121"/>
                <a:gd name="T11" fmla="*/ 8 h 34"/>
                <a:gd name="T12" fmla="*/ 60 w 121"/>
                <a:gd name="T13" fmla="*/ 5 h 34"/>
                <a:gd name="T14" fmla="*/ 60 w 121"/>
                <a:gd name="T15" fmla="*/ 5 h 34"/>
                <a:gd name="T16" fmla="*/ 60 w 121"/>
                <a:gd name="T17" fmla="*/ 0 h 34"/>
                <a:gd name="T18" fmla="*/ 60 w 121"/>
                <a:gd name="T19" fmla="*/ 0 h 34"/>
                <a:gd name="T20" fmla="*/ 92 w 121"/>
                <a:gd name="T21" fmla="*/ 4 h 34"/>
                <a:gd name="T22" fmla="*/ 120 w 121"/>
                <a:gd name="T23" fmla="*/ 14 h 34"/>
                <a:gd name="T24" fmla="*/ 121 w 121"/>
                <a:gd name="T25" fmla="*/ 18 h 34"/>
                <a:gd name="T26" fmla="*/ 113 w 121"/>
                <a:gd name="T27" fmla="*/ 32 h 34"/>
                <a:gd name="T28" fmla="*/ 110 w 121"/>
                <a:gd name="T29" fmla="*/ 33 h 34"/>
                <a:gd name="T30" fmla="*/ 87 w 121"/>
                <a:gd name="T31" fmla="*/ 24 h 34"/>
                <a:gd name="T32" fmla="*/ 60 w 121"/>
                <a:gd name="T33" fmla="*/ 21 h 34"/>
                <a:gd name="T34" fmla="*/ 60 w 121"/>
                <a:gd name="T35" fmla="*/ 21 h 34"/>
                <a:gd name="T36" fmla="*/ 60 w 121"/>
                <a:gd name="T37" fmla="*/ 17 h 34"/>
                <a:gd name="T38" fmla="*/ 6 w 121"/>
                <a:gd name="T39" fmla="*/ 17 h 34"/>
                <a:gd name="T40" fmla="*/ 11 w 121"/>
                <a:gd name="T41" fmla="*/ 28 h 34"/>
                <a:gd name="T42" fmla="*/ 33 w 121"/>
                <a:gd name="T43" fmla="*/ 20 h 34"/>
                <a:gd name="T44" fmla="*/ 60 w 121"/>
                <a:gd name="T45" fmla="*/ 17 h 34"/>
                <a:gd name="T46" fmla="*/ 60 w 121"/>
                <a:gd name="T47" fmla="*/ 21 h 34"/>
                <a:gd name="T48" fmla="*/ 34 w 121"/>
                <a:gd name="T49" fmla="*/ 24 h 34"/>
                <a:gd name="T50" fmla="*/ 11 w 121"/>
                <a:gd name="T51" fmla="*/ 33 h 34"/>
                <a:gd name="T52" fmla="*/ 8 w 121"/>
                <a:gd name="T53" fmla="*/ 32 h 34"/>
                <a:gd name="T54" fmla="*/ 0 w 121"/>
                <a:gd name="T55" fmla="*/ 18 h 34"/>
                <a:gd name="T56" fmla="*/ 1 w 121"/>
                <a:gd name="T57" fmla="*/ 14 h 34"/>
                <a:gd name="T58" fmla="*/ 29 w 121"/>
                <a:gd name="T59" fmla="*/ 4 h 34"/>
                <a:gd name="T60" fmla="*/ 60 w 121"/>
                <a:gd name="T61" fmla="*/ 0 h 34"/>
                <a:gd name="T62" fmla="*/ 60 w 121"/>
                <a:gd name="T63" fmla="*/ 5 h 34"/>
                <a:gd name="T64" fmla="*/ 30 w 121"/>
                <a:gd name="T65" fmla="*/ 8 h 34"/>
                <a:gd name="T66" fmla="*/ 6 w 121"/>
                <a:gd name="T6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34">
                  <a:moveTo>
                    <a:pt x="60" y="17"/>
                  </a:moveTo>
                  <a:cubicBezTo>
                    <a:pt x="60" y="17"/>
                    <a:pt x="60" y="17"/>
                    <a:pt x="60" y="17"/>
                  </a:cubicBezTo>
                  <a:cubicBezTo>
                    <a:pt x="70" y="17"/>
                    <a:pt x="79" y="18"/>
                    <a:pt x="88" y="20"/>
                  </a:cubicBezTo>
                  <a:cubicBezTo>
                    <a:pt x="96" y="22"/>
                    <a:pt x="103" y="24"/>
                    <a:pt x="110" y="28"/>
                  </a:cubicBezTo>
                  <a:cubicBezTo>
                    <a:pt x="115" y="17"/>
                    <a:pt x="115" y="17"/>
                    <a:pt x="115" y="17"/>
                  </a:cubicBezTo>
                  <a:cubicBezTo>
                    <a:pt x="108" y="14"/>
                    <a:pt x="100" y="11"/>
                    <a:pt x="91" y="8"/>
                  </a:cubicBezTo>
                  <a:cubicBezTo>
                    <a:pt x="81" y="6"/>
                    <a:pt x="71" y="5"/>
                    <a:pt x="60" y="5"/>
                  </a:cubicBezTo>
                  <a:cubicBezTo>
                    <a:pt x="60" y="5"/>
                    <a:pt x="60" y="5"/>
                    <a:pt x="60" y="5"/>
                  </a:cubicBezTo>
                  <a:cubicBezTo>
                    <a:pt x="60" y="0"/>
                    <a:pt x="60" y="0"/>
                    <a:pt x="60" y="0"/>
                  </a:cubicBezTo>
                  <a:cubicBezTo>
                    <a:pt x="60" y="0"/>
                    <a:pt x="60" y="0"/>
                    <a:pt x="60" y="0"/>
                  </a:cubicBezTo>
                  <a:cubicBezTo>
                    <a:pt x="71" y="0"/>
                    <a:pt x="82" y="1"/>
                    <a:pt x="92" y="4"/>
                  </a:cubicBezTo>
                  <a:cubicBezTo>
                    <a:pt x="102" y="6"/>
                    <a:pt x="111" y="10"/>
                    <a:pt x="120" y="14"/>
                  </a:cubicBezTo>
                  <a:cubicBezTo>
                    <a:pt x="121" y="15"/>
                    <a:pt x="121" y="16"/>
                    <a:pt x="121" y="18"/>
                  </a:cubicBezTo>
                  <a:cubicBezTo>
                    <a:pt x="113" y="32"/>
                    <a:pt x="113" y="32"/>
                    <a:pt x="113" y="32"/>
                  </a:cubicBezTo>
                  <a:cubicBezTo>
                    <a:pt x="112" y="33"/>
                    <a:pt x="111" y="34"/>
                    <a:pt x="110" y="33"/>
                  </a:cubicBezTo>
                  <a:cubicBezTo>
                    <a:pt x="103" y="29"/>
                    <a:pt x="95" y="26"/>
                    <a:pt x="87" y="24"/>
                  </a:cubicBezTo>
                  <a:cubicBezTo>
                    <a:pt x="78" y="23"/>
                    <a:pt x="70" y="21"/>
                    <a:pt x="60" y="21"/>
                  </a:cubicBezTo>
                  <a:cubicBezTo>
                    <a:pt x="60" y="21"/>
                    <a:pt x="60" y="21"/>
                    <a:pt x="60" y="21"/>
                  </a:cubicBezTo>
                  <a:lnTo>
                    <a:pt x="60" y="17"/>
                  </a:lnTo>
                  <a:close/>
                  <a:moveTo>
                    <a:pt x="6" y="17"/>
                  </a:moveTo>
                  <a:cubicBezTo>
                    <a:pt x="11" y="28"/>
                    <a:pt x="11" y="28"/>
                    <a:pt x="11" y="28"/>
                  </a:cubicBezTo>
                  <a:cubicBezTo>
                    <a:pt x="18" y="24"/>
                    <a:pt x="25" y="22"/>
                    <a:pt x="33" y="20"/>
                  </a:cubicBezTo>
                  <a:cubicBezTo>
                    <a:pt x="42" y="18"/>
                    <a:pt x="51" y="17"/>
                    <a:pt x="60" y="17"/>
                  </a:cubicBezTo>
                  <a:cubicBezTo>
                    <a:pt x="60" y="21"/>
                    <a:pt x="60" y="21"/>
                    <a:pt x="60" y="21"/>
                  </a:cubicBezTo>
                  <a:cubicBezTo>
                    <a:pt x="51" y="21"/>
                    <a:pt x="43" y="23"/>
                    <a:pt x="34" y="24"/>
                  </a:cubicBezTo>
                  <a:cubicBezTo>
                    <a:pt x="26" y="26"/>
                    <a:pt x="18" y="29"/>
                    <a:pt x="11" y="33"/>
                  </a:cubicBezTo>
                  <a:cubicBezTo>
                    <a:pt x="10" y="34"/>
                    <a:pt x="9" y="33"/>
                    <a:pt x="8" y="32"/>
                  </a:cubicBezTo>
                  <a:cubicBezTo>
                    <a:pt x="0" y="18"/>
                    <a:pt x="0" y="18"/>
                    <a:pt x="0" y="18"/>
                  </a:cubicBezTo>
                  <a:cubicBezTo>
                    <a:pt x="0" y="16"/>
                    <a:pt x="0" y="15"/>
                    <a:pt x="1" y="14"/>
                  </a:cubicBezTo>
                  <a:cubicBezTo>
                    <a:pt x="10" y="10"/>
                    <a:pt x="19" y="6"/>
                    <a:pt x="29" y="4"/>
                  </a:cubicBezTo>
                  <a:cubicBezTo>
                    <a:pt x="39" y="1"/>
                    <a:pt x="50" y="0"/>
                    <a:pt x="60" y="0"/>
                  </a:cubicBezTo>
                  <a:cubicBezTo>
                    <a:pt x="60" y="5"/>
                    <a:pt x="60" y="5"/>
                    <a:pt x="60" y="5"/>
                  </a:cubicBezTo>
                  <a:cubicBezTo>
                    <a:pt x="50" y="5"/>
                    <a:pt x="40" y="6"/>
                    <a:pt x="30" y="8"/>
                  </a:cubicBezTo>
                  <a:cubicBezTo>
                    <a:pt x="21" y="11"/>
                    <a:pt x="13" y="14"/>
                    <a:pt x="6" y="17"/>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3" name="Freeform 39"/>
            <p:cNvSpPr>
              <a:spLocks noEditPoints="1"/>
            </p:cNvSpPr>
            <p:nvPr/>
          </p:nvSpPr>
          <p:spPr bwMode="auto">
            <a:xfrm>
              <a:off x="5983786" y="3587856"/>
              <a:ext cx="272654" cy="64294"/>
            </a:xfrm>
            <a:custGeom>
              <a:avLst/>
              <a:gdLst>
                <a:gd name="T0" fmla="*/ 155 w 161"/>
                <a:gd name="T1" fmla="*/ 22 h 38"/>
                <a:gd name="T2" fmla="*/ 121 w 161"/>
                <a:gd name="T3" fmla="*/ 9 h 38"/>
                <a:gd name="T4" fmla="*/ 80 w 161"/>
                <a:gd name="T5" fmla="*/ 4 h 38"/>
                <a:gd name="T6" fmla="*/ 80 w 161"/>
                <a:gd name="T7" fmla="*/ 4 h 38"/>
                <a:gd name="T8" fmla="*/ 80 w 161"/>
                <a:gd name="T9" fmla="*/ 0 h 38"/>
                <a:gd name="T10" fmla="*/ 80 w 161"/>
                <a:gd name="T11" fmla="*/ 0 h 38"/>
                <a:gd name="T12" fmla="*/ 122 w 161"/>
                <a:gd name="T13" fmla="*/ 4 h 38"/>
                <a:gd name="T14" fmla="*/ 159 w 161"/>
                <a:gd name="T15" fmla="*/ 19 h 38"/>
                <a:gd name="T16" fmla="*/ 160 w 161"/>
                <a:gd name="T17" fmla="*/ 22 h 38"/>
                <a:gd name="T18" fmla="*/ 152 w 161"/>
                <a:gd name="T19" fmla="*/ 36 h 38"/>
                <a:gd name="T20" fmla="*/ 149 w 161"/>
                <a:gd name="T21" fmla="*/ 37 h 38"/>
                <a:gd name="T22" fmla="*/ 117 w 161"/>
                <a:gd name="T23" fmla="*/ 25 h 38"/>
                <a:gd name="T24" fmla="*/ 80 w 161"/>
                <a:gd name="T25" fmla="*/ 21 h 38"/>
                <a:gd name="T26" fmla="*/ 80 w 161"/>
                <a:gd name="T27" fmla="*/ 21 h 38"/>
                <a:gd name="T28" fmla="*/ 80 w 161"/>
                <a:gd name="T29" fmla="*/ 16 h 38"/>
                <a:gd name="T30" fmla="*/ 80 w 161"/>
                <a:gd name="T31" fmla="*/ 16 h 38"/>
                <a:gd name="T32" fmla="*/ 118 w 161"/>
                <a:gd name="T33" fmla="*/ 21 h 38"/>
                <a:gd name="T34" fmla="*/ 149 w 161"/>
                <a:gd name="T35" fmla="*/ 32 h 38"/>
                <a:gd name="T36" fmla="*/ 155 w 161"/>
                <a:gd name="T37" fmla="*/ 22 h 38"/>
                <a:gd name="T38" fmla="*/ 80 w 161"/>
                <a:gd name="T39" fmla="*/ 4 h 38"/>
                <a:gd name="T40" fmla="*/ 40 w 161"/>
                <a:gd name="T41" fmla="*/ 9 h 38"/>
                <a:gd name="T42" fmla="*/ 6 w 161"/>
                <a:gd name="T43" fmla="*/ 22 h 38"/>
                <a:gd name="T44" fmla="*/ 12 w 161"/>
                <a:gd name="T45" fmla="*/ 32 h 38"/>
                <a:gd name="T46" fmla="*/ 43 w 161"/>
                <a:gd name="T47" fmla="*/ 21 h 38"/>
                <a:gd name="T48" fmla="*/ 80 w 161"/>
                <a:gd name="T49" fmla="*/ 16 h 38"/>
                <a:gd name="T50" fmla="*/ 80 w 161"/>
                <a:gd name="T51" fmla="*/ 21 h 38"/>
                <a:gd name="T52" fmla="*/ 44 w 161"/>
                <a:gd name="T53" fmla="*/ 25 h 38"/>
                <a:gd name="T54" fmla="*/ 12 w 161"/>
                <a:gd name="T55" fmla="*/ 37 h 38"/>
                <a:gd name="T56" fmla="*/ 8 w 161"/>
                <a:gd name="T57" fmla="*/ 36 h 38"/>
                <a:gd name="T58" fmla="*/ 1 w 161"/>
                <a:gd name="T59" fmla="*/ 22 h 38"/>
                <a:gd name="T60" fmla="*/ 1 w 161"/>
                <a:gd name="T61" fmla="*/ 19 h 38"/>
                <a:gd name="T62" fmla="*/ 39 w 161"/>
                <a:gd name="T63" fmla="*/ 4 h 38"/>
                <a:gd name="T64" fmla="*/ 80 w 161"/>
                <a:gd name="T65" fmla="*/ 0 h 38"/>
                <a:gd name="T66" fmla="*/ 80 w 161"/>
                <a:gd name="T6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38">
                  <a:moveTo>
                    <a:pt x="155" y="22"/>
                  </a:moveTo>
                  <a:cubicBezTo>
                    <a:pt x="145" y="16"/>
                    <a:pt x="133" y="12"/>
                    <a:pt x="121" y="9"/>
                  </a:cubicBezTo>
                  <a:cubicBezTo>
                    <a:pt x="108" y="6"/>
                    <a:pt x="94" y="4"/>
                    <a:pt x="80" y="4"/>
                  </a:cubicBezTo>
                  <a:cubicBezTo>
                    <a:pt x="80" y="4"/>
                    <a:pt x="80" y="4"/>
                    <a:pt x="80" y="4"/>
                  </a:cubicBezTo>
                  <a:cubicBezTo>
                    <a:pt x="80" y="0"/>
                    <a:pt x="80" y="0"/>
                    <a:pt x="80" y="0"/>
                  </a:cubicBezTo>
                  <a:cubicBezTo>
                    <a:pt x="80" y="0"/>
                    <a:pt x="80" y="0"/>
                    <a:pt x="80" y="0"/>
                  </a:cubicBezTo>
                  <a:cubicBezTo>
                    <a:pt x="95" y="0"/>
                    <a:pt x="109" y="1"/>
                    <a:pt x="122" y="4"/>
                  </a:cubicBezTo>
                  <a:cubicBezTo>
                    <a:pt x="136" y="8"/>
                    <a:pt x="148" y="12"/>
                    <a:pt x="159" y="19"/>
                  </a:cubicBezTo>
                  <a:cubicBezTo>
                    <a:pt x="161" y="19"/>
                    <a:pt x="161" y="21"/>
                    <a:pt x="160" y="22"/>
                  </a:cubicBezTo>
                  <a:cubicBezTo>
                    <a:pt x="152" y="36"/>
                    <a:pt x="152" y="36"/>
                    <a:pt x="152" y="36"/>
                  </a:cubicBezTo>
                  <a:cubicBezTo>
                    <a:pt x="152" y="37"/>
                    <a:pt x="150" y="38"/>
                    <a:pt x="149" y="37"/>
                  </a:cubicBezTo>
                  <a:cubicBezTo>
                    <a:pt x="140" y="32"/>
                    <a:pt x="129" y="28"/>
                    <a:pt x="117" y="25"/>
                  </a:cubicBezTo>
                  <a:cubicBezTo>
                    <a:pt x="106" y="22"/>
                    <a:pt x="93" y="21"/>
                    <a:pt x="80" y="21"/>
                  </a:cubicBezTo>
                  <a:cubicBezTo>
                    <a:pt x="80" y="21"/>
                    <a:pt x="80" y="21"/>
                    <a:pt x="80" y="21"/>
                  </a:cubicBezTo>
                  <a:cubicBezTo>
                    <a:pt x="80" y="16"/>
                    <a:pt x="80" y="16"/>
                    <a:pt x="80" y="16"/>
                  </a:cubicBezTo>
                  <a:cubicBezTo>
                    <a:pt x="80" y="16"/>
                    <a:pt x="80" y="16"/>
                    <a:pt x="80" y="16"/>
                  </a:cubicBezTo>
                  <a:cubicBezTo>
                    <a:pt x="93" y="16"/>
                    <a:pt x="106" y="18"/>
                    <a:pt x="118" y="21"/>
                  </a:cubicBezTo>
                  <a:cubicBezTo>
                    <a:pt x="129" y="23"/>
                    <a:pt x="140" y="27"/>
                    <a:pt x="149" y="32"/>
                  </a:cubicBezTo>
                  <a:lnTo>
                    <a:pt x="155" y="22"/>
                  </a:lnTo>
                  <a:close/>
                  <a:moveTo>
                    <a:pt x="80" y="4"/>
                  </a:moveTo>
                  <a:cubicBezTo>
                    <a:pt x="67" y="4"/>
                    <a:pt x="53" y="6"/>
                    <a:pt x="40" y="9"/>
                  </a:cubicBezTo>
                  <a:cubicBezTo>
                    <a:pt x="28" y="12"/>
                    <a:pt x="16" y="16"/>
                    <a:pt x="6" y="22"/>
                  </a:cubicBezTo>
                  <a:cubicBezTo>
                    <a:pt x="12" y="32"/>
                    <a:pt x="12" y="32"/>
                    <a:pt x="12" y="32"/>
                  </a:cubicBezTo>
                  <a:cubicBezTo>
                    <a:pt x="21" y="27"/>
                    <a:pt x="32" y="23"/>
                    <a:pt x="43" y="21"/>
                  </a:cubicBezTo>
                  <a:cubicBezTo>
                    <a:pt x="55" y="18"/>
                    <a:pt x="68" y="16"/>
                    <a:pt x="80" y="16"/>
                  </a:cubicBezTo>
                  <a:cubicBezTo>
                    <a:pt x="80" y="21"/>
                    <a:pt x="80" y="21"/>
                    <a:pt x="80" y="21"/>
                  </a:cubicBezTo>
                  <a:cubicBezTo>
                    <a:pt x="68" y="21"/>
                    <a:pt x="55" y="22"/>
                    <a:pt x="44" y="25"/>
                  </a:cubicBezTo>
                  <a:cubicBezTo>
                    <a:pt x="32" y="28"/>
                    <a:pt x="21" y="32"/>
                    <a:pt x="12" y="37"/>
                  </a:cubicBezTo>
                  <a:cubicBezTo>
                    <a:pt x="11" y="38"/>
                    <a:pt x="9" y="37"/>
                    <a:pt x="8" y="36"/>
                  </a:cubicBezTo>
                  <a:cubicBezTo>
                    <a:pt x="1" y="22"/>
                    <a:pt x="1" y="22"/>
                    <a:pt x="1" y="22"/>
                  </a:cubicBezTo>
                  <a:cubicBezTo>
                    <a:pt x="0" y="21"/>
                    <a:pt x="0" y="19"/>
                    <a:pt x="1" y="19"/>
                  </a:cubicBezTo>
                  <a:cubicBezTo>
                    <a:pt x="13" y="12"/>
                    <a:pt x="25" y="8"/>
                    <a:pt x="39" y="4"/>
                  </a:cubicBezTo>
                  <a:cubicBezTo>
                    <a:pt x="52" y="1"/>
                    <a:pt x="66" y="0"/>
                    <a:pt x="80" y="0"/>
                  </a:cubicBezTo>
                  <a:lnTo>
                    <a:pt x="80"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4" name="Freeform 42"/>
            <p:cNvSpPr>
              <a:spLocks noEditPoints="1"/>
            </p:cNvSpPr>
            <p:nvPr/>
          </p:nvSpPr>
          <p:spPr bwMode="auto">
            <a:xfrm>
              <a:off x="6044507" y="5435706"/>
              <a:ext cx="121444" cy="200025"/>
            </a:xfrm>
            <a:custGeom>
              <a:avLst/>
              <a:gdLst>
                <a:gd name="T0" fmla="*/ 50 w 72"/>
                <a:gd name="T1" fmla="*/ 113 h 118"/>
                <a:gd name="T2" fmla="*/ 62 w 72"/>
                <a:gd name="T3" fmla="*/ 108 h 118"/>
                <a:gd name="T4" fmla="*/ 67 w 72"/>
                <a:gd name="T5" fmla="*/ 83 h 118"/>
                <a:gd name="T6" fmla="*/ 43 w 72"/>
                <a:gd name="T7" fmla="*/ 81 h 118"/>
                <a:gd name="T8" fmla="*/ 46 w 72"/>
                <a:gd name="T9" fmla="*/ 64 h 118"/>
                <a:gd name="T10" fmla="*/ 67 w 72"/>
                <a:gd name="T11" fmla="*/ 47 h 118"/>
                <a:gd name="T12" fmla="*/ 43 w 72"/>
                <a:gd name="T13" fmla="*/ 45 h 118"/>
                <a:gd name="T14" fmla="*/ 46 w 72"/>
                <a:gd name="T15" fmla="*/ 28 h 118"/>
                <a:gd name="T16" fmla="*/ 67 w 72"/>
                <a:gd name="T17" fmla="*/ 21 h 118"/>
                <a:gd name="T18" fmla="*/ 50 w 72"/>
                <a:gd name="T19" fmla="*/ 4 h 118"/>
                <a:gd name="T20" fmla="*/ 36 w 72"/>
                <a:gd name="T21" fmla="*/ 0 h 118"/>
                <a:gd name="T22" fmla="*/ 66 w 72"/>
                <a:gd name="T23" fmla="*/ 6 h 118"/>
                <a:gd name="T24" fmla="*/ 72 w 72"/>
                <a:gd name="T25" fmla="*/ 30 h 118"/>
                <a:gd name="T26" fmla="*/ 48 w 72"/>
                <a:gd name="T27" fmla="*/ 33 h 118"/>
                <a:gd name="T28" fmla="*/ 70 w 72"/>
                <a:gd name="T29" fmla="*/ 42 h 118"/>
                <a:gd name="T30" fmla="*/ 72 w 72"/>
                <a:gd name="T31" fmla="*/ 67 h 118"/>
                <a:gd name="T32" fmla="*/ 48 w 72"/>
                <a:gd name="T33" fmla="*/ 69 h 118"/>
                <a:gd name="T34" fmla="*/ 70 w 72"/>
                <a:gd name="T35" fmla="*/ 78 h 118"/>
                <a:gd name="T36" fmla="*/ 72 w 72"/>
                <a:gd name="T37" fmla="*/ 97 h 118"/>
                <a:gd name="T38" fmla="*/ 66 w 72"/>
                <a:gd name="T39" fmla="*/ 112 h 118"/>
                <a:gd name="T40" fmla="*/ 36 w 72"/>
                <a:gd name="T41" fmla="*/ 118 h 118"/>
                <a:gd name="T42" fmla="*/ 5 w 72"/>
                <a:gd name="T43" fmla="*/ 83 h 118"/>
                <a:gd name="T44" fmla="*/ 10 w 72"/>
                <a:gd name="T45" fmla="*/ 108 h 118"/>
                <a:gd name="T46" fmla="*/ 36 w 72"/>
                <a:gd name="T47" fmla="*/ 113 h 118"/>
                <a:gd name="T48" fmla="*/ 22 w 72"/>
                <a:gd name="T49" fmla="*/ 118 h 118"/>
                <a:gd name="T50" fmla="*/ 0 w 72"/>
                <a:gd name="T51" fmla="*/ 97 h 118"/>
                <a:gd name="T52" fmla="*/ 3 w 72"/>
                <a:gd name="T53" fmla="*/ 78 h 118"/>
                <a:gd name="T54" fmla="*/ 24 w 72"/>
                <a:gd name="T55" fmla="*/ 69 h 118"/>
                <a:gd name="T56" fmla="*/ 0 w 72"/>
                <a:gd name="T57" fmla="*/ 67 h 118"/>
                <a:gd name="T58" fmla="*/ 3 w 72"/>
                <a:gd name="T59" fmla="*/ 42 h 118"/>
                <a:gd name="T60" fmla="*/ 24 w 72"/>
                <a:gd name="T61" fmla="*/ 33 h 118"/>
                <a:gd name="T62" fmla="*/ 0 w 72"/>
                <a:gd name="T63" fmla="*/ 30 h 118"/>
                <a:gd name="T64" fmla="*/ 7 w 72"/>
                <a:gd name="T65" fmla="*/ 6 h 118"/>
                <a:gd name="T66" fmla="*/ 36 w 72"/>
                <a:gd name="T67" fmla="*/ 0 h 118"/>
                <a:gd name="T68" fmla="*/ 22 w 72"/>
                <a:gd name="T69" fmla="*/ 4 h 118"/>
                <a:gd name="T70" fmla="*/ 5 w 72"/>
                <a:gd name="T71" fmla="*/ 21 h 118"/>
                <a:gd name="T72" fmla="*/ 27 w 72"/>
                <a:gd name="T73" fmla="*/ 28 h 118"/>
                <a:gd name="T74" fmla="*/ 29 w 72"/>
                <a:gd name="T75" fmla="*/ 45 h 118"/>
                <a:gd name="T76" fmla="*/ 5 w 72"/>
                <a:gd name="T77" fmla="*/ 47 h 118"/>
                <a:gd name="T78" fmla="*/ 27 w 72"/>
                <a:gd name="T79" fmla="*/ 64 h 118"/>
                <a:gd name="T80" fmla="*/ 29 w 72"/>
                <a:gd name="T81" fmla="*/ 81 h 118"/>
                <a:gd name="T82" fmla="*/ 5 w 72"/>
                <a:gd name="T83" fmla="*/ 8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18">
                  <a:moveTo>
                    <a:pt x="36" y="113"/>
                  </a:moveTo>
                  <a:cubicBezTo>
                    <a:pt x="50" y="113"/>
                    <a:pt x="50" y="113"/>
                    <a:pt x="50" y="113"/>
                  </a:cubicBezTo>
                  <a:cubicBezTo>
                    <a:pt x="55" y="113"/>
                    <a:pt x="59" y="111"/>
                    <a:pt x="62" y="108"/>
                  </a:cubicBezTo>
                  <a:cubicBezTo>
                    <a:pt x="62" y="108"/>
                    <a:pt x="62" y="108"/>
                    <a:pt x="62" y="108"/>
                  </a:cubicBezTo>
                  <a:cubicBezTo>
                    <a:pt x="65" y="105"/>
                    <a:pt x="67" y="101"/>
                    <a:pt x="67" y="97"/>
                  </a:cubicBezTo>
                  <a:cubicBezTo>
                    <a:pt x="67" y="83"/>
                    <a:pt x="67" y="83"/>
                    <a:pt x="67" y="83"/>
                  </a:cubicBezTo>
                  <a:cubicBezTo>
                    <a:pt x="46" y="83"/>
                    <a:pt x="46" y="83"/>
                    <a:pt x="46" y="83"/>
                  </a:cubicBezTo>
                  <a:cubicBezTo>
                    <a:pt x="44" y="83"/>
                    <a:pt x="43" y="82"/>
                    <a:pt x="43" y="81"/>
                  </a:cubicBezTo>
                  <a:cubicBezTo>
                    <a:pt x="43" y="67"/>
                    <a:pt x="43" y="67"/>
                    <a:pt x="43" y="67"/>
                  </a:cubicBezTo>
                  <a:cubicBezTo>
                    <a:pt x="43" y="65"/>
                    <a:pt x="44" y="64"/>
                    <a:pt x="46" y="64"/>
                  </a:cubicBezTo>
                  <a:cubicBezTo>
                    <a:pt x="67" y="64"/>
                    <a:pt x="67" y="64"/>
                    <a:pt x="67" y="64"/>
                  </a:cubicBezTo>
                  <a:cubicBezTo>
                    <a:pt x="67" y="47"/>
                    <a:pt x="67" y="47"/>
                    <a:pt x="67" y="47"/>
                  </a:cubicBezTo>
                  <a:cubicBezTo>
                    <a:pt x="46" y="47"/>
                    <a:pt x="46" y="47"/>
                    <a:pt x="46" y="47"/>
                  </a:cubicBezTo>
                  <a:cubicBezTo>
                    <a:pt x="44" y="47"/>
                    <a:pt x="43" y="46"/>
                    <a:pt x="43" y="45"/>
                  </a:cubicBezTo>
                  <a:cubicBezTo>
                    <a:pt x="43" y="30"/>
                    <a:pt x="43" y="30"/>
                    <a:pt x="43" y="30"/>
                  </a:cubicBezTo>
                  <a:cubicBezTo>
                    <a:pt x="43" y="29"/>
                    <a:pt x="44" y="28"/>
                    <a:pt x="46" y="28"/>
                  </a:cubicBezTo>
                  <a:cubicBezTo>
                    <a:pt x="67" y="28"/>
                    <a:pt x="67" y="28"/>
                    <a:pt x="67" y="28"/>
                  </a:cubicBezTo>
                  <a:cubicBezTo>
                    <a:pt x="67" y="21"/>
                    <a:pt x="67" y="21"/>
                    <a:pt x="67" y="21"/>
                  </a:cubicBezTo>
                  <a:cubicBezTo>
                    <a:pt x="67" y="16"/>
                    <a:pt x="65" y="12"/>
                    <a:pt x="62" y="9"/>
                  </a:cubicBezTo>
                  <a:cubicBezTo>
                    <a:pt x="59" y="6"/>
                    <a:pt x="55" y="4"/>
                    <a:pt x="50" y="4"/>
                  </a:cubicBezTo>
                  <a:cubicBezTo>
                    <a:pt x="36" y="4"/>
                    <a:pt x="36" y="4"/>
                    <a:pt x="36" y="4"/>
                  </a:cubicBezTo>
                  <a:cubicBezTo>
                    <a:pt x="36" y="0"/>
                    <a:pt x="36" y="0"/>
                    <a:pt x="36" y="0"/>
                  </a:cubicBezTo>
                  <a:cubicBezTo>
                    <a:pt x="50" y="0"/>
                    <a:pt x="50" y="0"/>
                    <a:pt x="50" y="0"/>
                  </a:cubicBezTo>
                  <a:cubicBezTo>
                    <a:pt x="56" y="0"/>
                    <a:pt x="62" y="2"/>
                    <a:pt x="66" y="6"/>
                  </a:cubicBezTo>
                  <a:cubicBezTo>
                    <a:pt x="70" y="10"/>
                    <a:pt x="72" y="15"/>
                    <a:pt x="72" y="21"/>
                  </a:cubicBezTo>
                  <a:cubicBezTo>
                    <a:pt x="72" y="30"/>
                    <a:pt x="72" y="30"/>
                    <a:pt x="72" y="30"/>
                  </a:cubicBezTo>
                  <a:cubicBezTo>
                    <a:pt x="72" y="32"/>
                    <a:pt x="71" y="33"/>
                    <a:pt x="70" y="33"/>
                  </a:cubicBezTo>
                  <a:cubicBezTo>
                    <a:pt x="48" y="33"/>
                    <a:pt x="48" y="33"/>
                    <a:pt x="48" y="33"/>
                  </a:cubicBezTo>
                  <a:cubicBezTo>
                    <a:pt x="48" y="42"/>
                    <a:pt x="48" y="42"/>
                    <a:pt x="48" y="42"/>
                  </a:cubicBezTo>
                  <a:cubicBezTo>
                    <a:pt x="70" y="42"/>
                    <a:pt x="70" y="42"/>
                    <a:pt x="70" y="42"/>
                  </a:cubicBezTo>
                  <a:cubicBezTo>
                    <a:pt x="71" y="42"/>
                    <a:pt x="72" y="43"/>
                    <a:pt x="72" y="45"/>
                  </a:cubicBezTo>
                  <a:cubicBezTo>
                    <a:pt x="72" y="67"/>
                    <a:pt x="72" y="67"/>
                    <a:pt x="72" y="67"/>
                  </a:cubicBezTo>
                  <a:cubicBezTo>
                    <a:pt x="72" y="68"/>
                    <a:pt x="71" y="69"/>
                    <a:pt x="70" y="69"/>
                  </a:cubicBezTo>
                  <a:cubicBezTo>
                    <a:pt x="48" y="69"/>
                    <a:pt x="48" y="69"/>
                    <a:pt x="48" y="69"/>
                  </a:cubicBezTo>
                  <a:cubicBezTo>
                    <a:pt x="48" y="78"/>
                    <a:pt x="48" y="78"/>
                    <a:pt x="48" y="78"/>
                  </a:cubicBezTo>
                  <a:cubicBezTo>
                    <a:pt x="70" y="78"/>
                    <a:pt x="70" y="78"/>
                    <a:pt x="70" y="78"/>
                  </a:cubicBezTo>
                  <a:cubicBezTo>
                    <a:pt x="71" y="78"/>
                    <a:pt x="72" y="79"/>
                    <a:pt x="72" y="81"/>
                  </a:cubicBezTo>
                  <a:cubicBezTo>
                    <a:pt x="72" y="97"/>
                    <a:pt x="72" y="97"/>
                    <a:pt x="72" y="97"/>
                  </a:cubicBezTo>
                  <a:cubicBezTo>
                    <a:pt x="72" y="102"/>
                    <a:pt x="70" y="108"/>
                    <a:pt x="66" y="112"/>
                  </a:cubicBezTo>
                  <a:cubicBezTo>
                    <a:pt x="66" y="112"/>
                    <a:pt x="66" y="112"/>
                    <a:pt x="66" y="112"/>
                  </a:cubicBezTo>
                  <a:cubicBezTo>
                    <a:pt x="62" y="116"/>
                    <a:pt x="56" y="118"/>
                    <a:pt x="50" y="118"/>
                  </a:cubicBezTo>
                  <a:cubicBezTo>
                    <a:pt x="36" y="118"/>
                    <a:pt x="36" y="118"/>
                    <a:pt x="36" y="118"/>
                  </a:cubicBezTo>
                  <a:lnTo>
                    <a:pt x="36" y="113"/>
                  </a:lnTo>
                  <a:close/>
                  <a:moveTo>
                    <a:pt x="5" y="83"/>
                  </a:moveTo>
                  <a:cubicBezTo>
                    <a:pt x="5" y="97"/>
                    <a:pt x="5" y="97"/>
                    <a:pt x="5" y="97"/>
                  </a:cubicBezTo>
                  <a:cubicBezTo>
                    <a:pt x="5" y="101"/>
                    <a:pt x="7" y="105"/>
                    <a:pt x="10" y="108"/>
                  </a:cubicBezTo>
                  <a:cubicBezTo>
                    <a:pt x="13" y="111"/>
                    <a:pt x="17" y="113"/>
                    <a:pt x="22" y="113"/>
                  </a:cubicBezTo>
                  <a:cubicBezTo>
                    <a:pt x="36" y="113"/>
                    <a:pt x="36" y="113"/>
                    <a:pt x="36" y="113"/>
                  </a:cubicBezTo>
                  <a:cubicBezTo>
                    <a:pt x="36" y="118"/>
                    <a:pt x="36" y="118"/>
                    <a:pt x="36" y="118"/>
                  </a:cubicBezTo>
                  <a:cubicBezTo>
                    <a:pt x="22" y="118"/>
                    <a:pt x="22" y="118"/>
                    <a:pt x="22" y="118"/>
                  </a:cubicBezTo>
                  <a:cubicBezTo>
                    <a:pt x="16" y="118"/>
                    <a:pt x="11" y="116"/>
                    <a:pt x="7" y="112"/>
                  </a:cubicBezTo>
                  <a:cubicBezTo>
                    <a:pt x="3" y="108"/>
                    <a:pt x="0" y="103"/>
                    <a:pt x="0" y="97"/>
                  </a:cubicBezTo>
                  <a:cubicBezTo>
                    <a:pt x="0" y="81"/>
                    <a:pt x="0" y="81"/>
                    <a:pt x="0" y="81"/>
                  </a:cubicBezTo>
                  <a:cubicBezTo>
                    <a:pt x="0" y="79"/>
                    <a:pt x="2" y="78"/>
                    <a:pt x="3" y="78"/>
                  </a:cubicBezTo>
                  <a:cubicBezTo>
                    <a:pt x="24" y="78"/>
                    <a:pt x="24" y="78"/>
                    <a:pt x="24" y="78"/>
                  </a:cubicBezTo>
                  <a:cubicBezTo>
                    <a:pt x="24" y="69"/>
                    <a:pt x="24" y="69"/>
                    <a:pt x="24" y="69"/>
                  </a:cubicBezTo>
                  <a:cubicBezTo>
                    <a:pt x="3" y="69"/>
                    <a:pt x="3" y="69"/>
                    <a:pt x="3" y="69"/>
                  </a:cubicBezTo>
                  <a:cubicBezTo>
                    <a:pt x="2" y="69"/>
                    <a:pt x="0" y="68"/>
                    <a:pt x="0" y="67"/>
                  </a:cubicBezTo>
                  <a:cubicBezTo>
                    <a:pt x="0" y="45"/>
                    <a:pt x="0" y="45"/>
                    <a:pt x="0" y="45"/>
                  </a:cubicBezTo>
                  <a:cubicBezTo>
                    <a:pt x="0" y="43"/>
                    <a:pt x="2" y="42"/>
                    <a:pt x="3" y="42"/>
                  </a:cubicBezTo>
                  <a:cubicBezTo>
                    <a:pt x="24" y="42"/>
                    <a:pt x="24" y="42"/>
                    <a:pt x="24" y="42"/>
                  </a:cubicBezTo>
                  <a:cubicBezTo>
                    <a:pt x="24" y="33"/>
                    <a:pt x="24" y="33"/>
                    <a:pt x="24" y="33"/>
                  </a:cubicBezTo>
                  <a:cubicBezTo>
                    <a:pt x="3" y="33"/>
                    <a:pt x="3" y="33"/>
                    <a:pt x="3" y="33"/>
                  </a:cubicBezTo>
                  <a:cubicBezTo>
                    <a:pt x="2" y="33"/>
                    <a:pt x="0" y="32"/>
                    <a:pt x="0" y="30"/>
                  </a:cubicBezTo>
                  <a:cubicBezTo>
                    <a:pt x="0" y="21"/>
                    <a:pt x="0" y="21"/>
                    <a:pt x="0" y="21"/>
                  </a:cubicBezTo>
                  <a:cubicBezTo>
                    <a:pt x="0" y="15"/>
                    <a:pt x="3" y="10"/>
                    <a:pt x="7" y="6"/>
                  </a:cubicBezTo>
                  <a:cubicBezTo>
                    <a:pt x="11" y="2"/>
                    <a:pt x="16" y="0"/>
                    <a:pt x="22" y="0"/>
                  </a:cubicBezTo>
                  <a:cubicBezTo>
                    <a:pt x="36" y="0"/>
                    <a:pt x="36" y="0"/>
                    <a:pt x="36" y="0"/>
                  </a:cubicBezTo>
                  <a:cubicBezTo>
                    <a:pt x="36" y="4"/>
                    <a:pt x="36" y="4"/>
                    <a:pt x="36" y="4"/>
                  </a:cubicBezTo>
                  <a:cubicBezTo>
                    <a:pt x="22" y="4"/>
                    <a:pt x="22" y="4"/>
                    <a:pt x="22" y="4"/>
                  </a:cubicBezTo>
                  <a:cubicBezTo>
                    <a:pt x="17" y="4"/>
                    <a:pt x="13" y="6"/>
                    <a:pt x="10" y="9"/>
                  </a:cubicBezTo>
                  <a:cubicBezTo>
                    <a:pt x="7" y="12"/>
                    <a:pt x="5" y="16"/>
                    <a:pt x="5" y="21"/>
                  </a:cubicBezTo>
                  <a:cubicBezTo>
                    <a:pt x="5" y="28"/>
                    <a:pt x="5" y="28"/>
                    <a:pt x="5" y="28"/>
                  </a:cubicBezTo>
                  <a:cubicBezTo>
                    <a:pt x="27" y="28"/>
                    <a:pt x="27" y="28"/>
                    <a:pt x="27" y="28"/>
                  </a:cubicBezTo>
                  <a:cubicBezTo>
                    <a:pt x="28" y="28"/>
                    <a:pt x="29" y="29"/>
                    <a:pt x="29" y="30"/>
                  </a:cubicBezTo>
                  <a:cubicBezTo>
                    <a:pt x="29" y="45"/>
                    <a:pt x="29" y="45"/>
                    <a:pt x="29" y="45"/>
                  </a:cubicBezTo>
                  <a:cubicBezTo>
                    <a:pt x="29" y="46"/>
                    <a:pt x="28" y="47"/>
                    <a:pt x="27" y="47"/>
                  </a:cubicBezTo>
                  <a:cubicBezTo>
                    <a:pt x="5" y="47"/>
                    <a:pt x="5" y="47"/>
                    <a:pt x="5" y="47"/>
                  </a:cubicBezTo>
                  <a:cubicBezTo>
                    <a:pt x="5" y="64"/>
                    <a:pt x="5" y="64"/>
                    <a:pt x="5" y="64"/>
                  </a:cubicBezTo>
                  <a:cubicBezTo>
                    <a:pt x="27" y="64"/>
                    <a:pt x="27" y="64"/>
                    <a:pt x="27" y="64"/>
                  </a:cubicBezTo>
                  <a:cubicBezTo>
                    <a:pt x="28" y="64"/>
                    <a:pt x="29" y="65"/>
                    <a:pt x="29" y="67"/>
                  </a:cubicBezTo>
                  <a:cubicBezTo>
                    <a:pt x="29" y="81"/>
                    <a:pt x="29" y="81"/>
                    <a:pt x="29" y="81"/>
                  </a:cubicBezTo>
                  <a:cubicBezTo>
                    <a:pt x="29" y="82"/>
                    <a:pt x="28" y="83"/>
                    <a:pt x="27" y="83"/>
                  </a:cubicBezTo>
                  <a:lnTo>
                    <a:pt x="5" y="8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5" name="Freeform 43"/>
            <p:cNvSpPr>
              <a:spLocks noEditPoints="1"/>
            </p:cNvSpPr>
            <p:nvPr/>
          </p:nvSpPr>
          <p:spPr bwMode="auto">
            <a:xfrm>
              <a:off x="6009980" y="5604775"/>
              <a:ext cx="190500" cy="127397"/>
            </a:xfrm>
            <a:custGeom>
              <a:avLst/>
              <a:gdLst>
                <a:gd name="T0" fmla="*/ 56 w 112"/>
                <a:gd name="T1" fmla="*/ 70 h 75"/>
                <a:gd name="T2" fmla="*/ 75 w 112"/>
                <a:gd name="T3" fmla="*/ 70 h 75"/>
                <a:gd name="T4" fmla="*/ 75 w 112"/>
                <a:gd name="T5" fmla="*/ 60 h 75"/>
                <a:gd name="T6" fmla="*/ 63 w 112"/>
                <a:gd name="T7" fmla="*/ 60 h 75"/>
                <a:gd name="T8" fmla="*/ 61 w 112"/>
                <a:gd name="T9" fmla="*/ 58 h 75"/>
                <a:gd name="T10" fmla="*/ 61 w 112"/>
                <a:gd name="T11" fmla="*/ 36 h 75"/>
                <a:gd name="T12" fmla="*/ 63 w 112"/>
                <a:gd name="T13" fmla="*/ 34 h 75"/>
                <a:gd name="T14" fmla="*/ 74 w 112"/>
                <a:gd name="T15" fmla="*/ 34 h 75"/>
                <a:gd name="T16" fmla="*/ 94 w 112"/>
                <a:gd name="T17" fmla="*/ 26 h 75"/>
                <a:gd name="T18" fmla="*/ 106 w 112"/>
                <a:gd name="T19" fmla="*/ 8 h 75"/>
                <a:gd name="T20" fmla="*/ 97 w 112"/>
                <a:gd name="T21" fmla="*/ 6 h 75"/>
                <a:gd name="T22" fmla="*/ 89 w 112"/>
                <a:gd name="T23" fmla="*/ 18 h 75"/>
                <a:gd name="T24" fmla="*/ 74 w 112"/>
                <a:gd name="T25" fmla="*/ 24 h 75"/>
                <a:gd name="T26" fmla="*/ 56 w 112"/>
                <a:gd name="T27" fmla="*/ 24 h 75"/>
                <a:gd name="T28" fmla="*/ 56 w 112"/>
                <a:gd name="T29" fmla="*/ 19 h 75"/>
                <a:gd name="T30" fmla="*/ 74 w 112"/>
                <a:gd name="T31" fmla="*/ 19 h 75"/>
                <a:gd name="T32" fmla="*/ 86 w 112"/>
                <a:gd name="T33" fmla="*/ 14 h 75"/>
                <a:gd name="T34" fmla="*/ 93 w 112"/>
                <a:gd name="T35" fmla="*/ 2 h 75"/>
                <a:gd name="T36" fmla="*/ 96 w 112"/>
                <a:gd name="T37" fmla="*/ 0 h 75"/>
                <a:gd name="T38" fmla="*/ 110 w 112"/>
                <a:gd name="T39" fmla="*/ 4 h 75"/>
                <a:gd name="T40" fmla="*/ 112 w 112"/>
                <a:gd name="T41" fmla="*/ 7 h 75"/>
                <a:gd name="T42" fmla="*/ 98 w 112"/>
                <a:gd name="T43" fmla="*/ 29 h 75"/>
                <a:gd name="T44" fmla="*/ 74 w 112"/>
                <a:gd name="T45" fmla="*/ 38 h 75"/>
                <a:gd name="T46" fmla="*/ 66 w 112"/>
                <a:gd name="T47" fmla="*/ 38 h 75"/>
                <a:gd name="T48" fmla="*/ 66 w 112"/>
                <a:gd name="T49" fmla="*/ 56 h 75"/>
                <a:gd name="T50" fmla="*/ 77 w 112"/>
                <a:gd name="T51" fmla="*/ 56 h 75"/>
                <a:gd name="T52" fmla="*/ 80 w 112"/>
                <a:gd name="T53" fmla="*/ 58 h 75"/>
                <a:gd name="T54" fmla="*/ 80 w 112"/>
                <a:gd name="T55" fmla="*/ 72 h 75"/>
                <a:gd name="T56" fmla="*/ 77 w 112"/>
                <a:gd name="T57" fmla="*/ 75 h 75"/>
                <a:gd name="T58" fmla="*/ 56 w 112"/>
                <a:gd name="T59" fmla="*/ 75 h 75"/>
                <a:gd name="T60" fmla="*/ 56 w 112"/>
                <a:gd name="T61" fmla="*/ 70 h 75"/>
                <a:gd name="T62" fmla="*/ 6 w 112"/>
                <a:gd name="T63" fmla="*/ 8 h 75"/>
                <a:gd name="T64" fmla="*/ 17 w 112"/>
                <a:gd name="T65" fmla="*/ 26 h 75"/>
                <a:gd name="T66" fmla="*/ 38 w 112"/>
                <a:gd name="T67" fmla="*/ 34 h 75"/>
                <a:gd name="T68" fmla="*/ 49 w 112"/>
                <a:gd name="T69" fmla="*/ 34 h 75"/>
                <a:gd name="T70" fmla="*/ 51 w 112"/>
                <a:gd name="T71" fmla="*/ 36 h 75"/>
                <a:gd name="T72" fmla="*/ 51 w 112"/>
                <a:gd name="T73" fmla="*/ 58 h 75"/>
                <a:gd name="T74" fmla="*/ 49 w 112"/>
                <a:gd name="T75" fmla="*/ 60 h 75"/>
                <a:gd name="T76" fmla="*/ 38 w 112"/>
                <a:gd name="T77" fmla="*/ 60 h 75"/>
                <a:gd name="T78" fmla="*/ 38 w 112"/>
                <a:gd name="T79" fmla="*/ 70 h 75"/>
                <a:gd name="T80" fmla="*/ 56 w 112"/>
                <a:gd name="T81" fmla="*/ 70 h 75"/>
                <a:gd name="T82" fmla="*/ 56 w 112"/>
                <a:gd name="T83" fmla="*/ 75 h 75"/>
                <a:gd name="T84" fmla="*/ 35 w 112"/>
                <a:gd name="T85" fmla="*/ 75 h 75"/>
                <a:gd name="T86" fmla="*/ 33 w 112"/>
                <a:gd name="T87" fmla="*/ 72 h 75"/>
                <a:gd name="T88" fmla="*/ 33 w 112"/>
                <a:gd name="T89" fmla="*/ 58 h 75"/>
                <a:gd name="T90" fmla="*/ 35 w 112"/>
                <a:gd name="T91" fmla="*/ 56 h 75"/>
                <a:gd name="T92" fmla="*/ 47 w 112"/>
                <a:gd name="T93" fmla="*/ 56 h 75"/>
                <a:gd name="T94" fmla="*/ 47 w 112"/>
                <a:gd name="T95" fmla="*/ 38 h 75"/>
                <a:gd name="T96" fmla="*/ 38 w 112"/>
                <a:gd name="T97" fmla="*/ 38 h 75"/>
                <a:gd name="T98" fmla="*/ 14 w 112"/>
                <a:gd name="T99" fmla="*/ 29 h 75"/>
                <a:gd name="T100" fmla="*/ 1 w 112"/>
                <a:gd name="T101" fmla="*/ 6 h 75"/>
                <a:gd name="T102" fmla="*/ 2 w 112"/>
                <a:gd name="T103" fmla="*/ 4 h 75"/>
                <a:gd name="T104" fmla="*/ 16 w 112"/>
                <a:gd name="T105" fmla="*/ 1 h 75"/>
                <a:gd name="T106" fmla="*/ 19 w 112"/>
                <a:gd name="T107" fmla="*/ 3 h 75"/>
                <a:gd name="T108" fmla="*/ 26 w 112"/>
                <a:gd name="T109" fmla="*/ 14 h 75"/>
                <a:gd name="T110" fmla="*/ 38 w 112"/>
                <a:gd name="T111" fmla="*/ 19 h 75"/>
                <a:gd name="T112" fmla="*/ 56 w 112"/>
                <a:gd name="T113" fmla="*/ 19 h 75"/>
                <a:gd name="T114" fmla="*/ 56 w 112"/>
                <a:gd name="T115" fmla="*/ 24 h 75"/>
                <a:gd name="T116" fmla="*/ 38 w 112"/>
                <a:gd name="T117" fmla="*/ 24 h 75"/>
                <a:gd name="T118" fmla="*/ 23 w 112"/>
                <a:gd name="T119" fmla="*/ 18 h 75"/>
                <a:gd name="T120" fmla="*/ 15 w 112"/>
                <a:gd name="T121" fmla="*/ 6 h 75"/>
                <a:gd name="T122" fmla="*/ 6 w 112"/>
                <a:gd name="T123"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75">
                  <a:moveTo>
                    <a:pt x="56" y="70"/>
                  </a:moveTo>
                  <a:cubicBezTo>
                    <a:pt x="75" y="70"/>
                    <a:pt x="75" y="70"/>
                    <a:pt x="75" y="70"/>
                  </a:cubicBezTo>
                  <a:cubicBezTo>
                    <a:pt x="75" y="60"/>
                    <a:pt x="75" y="60"/>
                    <a:pt x="75" y="60"/>
                  </a:cubicBezTo>
                  <a:cubicBezTo>
                    <a:pt x="63" y="60"/>
                    <a:pt x="63" y="60"/>
                    <a:pt x="63" y="60"/>
                  </a:cubicBezTo>
                  <a:cubicBezTo>
                    <a:pt x="62" y="60"/>
                    <a:pt x="61" y="59"/>
                    <a:pt x="61" y="58"/>
                  </a:cubicBezTo>
                  <a:cubicBezTo>
                    <a:pt x="61" y="36"/>
                    <a:pt x="61" y="36"/>
                    <a:pt x="61" y="36"/>
                  </a:cubicBezTo>
                  <a:cubicBezTo>
                    <a:pt x="61" y="35"/>
                    <a:pt x="62" y="34"/>
                    <a:pt x="63" y="34"/>
                  </a:cubicBezTo>
                  <a:cubicBezTo>
                    <a:pt x="74" y="34"/>
                    <a:pt x="74" y="34"/>
                    <a:pt x="74" y="34"/>
                  </a:cubicBezTo>
                  <a:cubicBezTo>
                    <a:pt x="82" y="34"/>
                    <a:pt x="89" y="30"/>
                    <a:pt x="94" y="26"/>
                  </a:cubicBezTo>
                  <a:cubicBezTo>
                    <a:pt x="100" y="21"/>
                    <a:pt x="104" y="14"/>
                    <a:pt x="106" y="8"/>
                  </a:cubicBezTo>
                  <a:cubicBezTo>
                    <a:pt x="97" y="6"/>
                    <a:pt x="97" y="6"/>
                    <a:pt x="97" y="6"/>
                  </a:cubicBezTo>
                  <a:cubicBezTo>
                    <a:pt x="96" y="10"/>
                    <a:pt x="93" y="15"/>
                    <a:pt x="89" y="18"/>
                  </a:cubicBezTo>
                  <a:cubicBezTo>
                    <a:pt x="85" y="22"/>
                    <a:pt x="80" y="24"/>
                    <a:pt x="74" y="24"/>
                  </a:cubicBezTo>
                  <a:cubicBezTo>
                    <a:pt x="56" y="24"/>
                    <a:pt x="56" y="24"/>
                    <a:pt x="56" y="24"/>
                  </a:cubicBezTo>
                  <a:cubicBezTo>
                    <a:pt x="56" y="19"/>
                    <a:pt x="56" y="19"/>
                    <a:pt x="56" y="19"/>
                  </a:cubicBezTo>
                  <a:cubicBezTo>
                    <a:pt x="74" y="19"/>
                    <a:pt x="74" y="19"/>
                    <a:pt x="74" y="19"/>
                  </a:cubicBezTo>
                  <a:cubicBezTo>
                    <a:pt x="78" y="19"/>
                    <a:pt x="82" y="17"/>
                    <a:pt x="86" y="14"/>
                  </a:cubicBezTo>
                  <a:cubicBezTo>
                    <a:pt x="89" y="11"/>
                    <a:pt x="92" y="7"/>
                    <a:pt x="93" y="2"/>
                  </a:cubicBezTo>
                  <a:cubicBezTo>
                    <a:pt x="94" y="1"/>
                    <a:pt x="95" y="0"/>
                    <a:pt x="96" y="0"/>
                  </a:cubicBezTo>
                  <a:cubicBezTo>
                    <a:pt x="110" y="4"/>
                    <a:pt x="110" y="4"/>
                    <a:pt x="110" y="4"/>
                  </a:cubicBezTo>
                  <a:cubicBezTo>
                    <a:pt x="111" y="4"/>
                    <a:pt x="112" y="5"/>
                    <a:pt x="112" y="7"/>
                  </a:cubicBezTo>
                  <a:cubicBezTo>
                    <a:pt x="110" y="15"/>
                    <a:pt x="105" y="23"/>
                    <a:pt x="98" y="29"/>
                  </a:cubicBezTo>
                  <a:cubicBezTo>
                    <a:pt x="91" y="35"/>
                    <a:pt x="83" y="38"/>
                    <a:pt x="74" y="38"/>
                  </a:cubicBezTo>
                  <a:cubicBezTo>
                    <a:pt x="66" y="38"/>
                    <a:pt x="66" y="38"/>
                    <a:pt x="66" y="38"/>
                  </a:cubicBezTo>
                  <a:cubicBezTo>
                    <a:pt x="66" y="56"/>
                    <a:pt x="66" y="56"/>
                    <a:pt x="66" y="56"/>
                  </a:cubicBezTo>
                  <a:cubicBezTo>
                    <a:pt x="77" y="56"/>
                    <a:pt x="77" y="56"/>
                    <a:pt x="77" y="56"/>
                  </a:cubicBezTo>
                  <a:cubicBezTo>
                    <a:pt x="78" y="56"/>
                    <a:pt x="80" y="57"/>
                    <a:pt x="80" y="58"/>
                  </a:cubicBezTo>
                  <a:cubicBezTo>
                    <a:pt x="80" y="72"/>
                    <a:pt x="80" y="72"/>
                    <a:pt x="80" y="72"/>
                  </a:cubicBezTo>
                  <a:cubicBezTo>
                    <a:pt x="80" y="74"/>
                    <a:pt x="78" y="75"/>
                    <a:pt x="77" y="75"/>
                  </a:cubicBezTo>
                  <a:cubicBezTo>
                    <a:pt x="56" y="75"/>
                    <a:pt x="56" y="75"/>
                    <a:pt x="56" y="75"/>
                  </a:cubicBezTo>
                  <a:lnTo>
                    <a:pt x="56" y="70"/>
                  </a:lnTo>
                  <a:close/>
                  <a:moveTo>
                    <a:pt x="6" y="8"/>
                  </a:moveTo>
                  <a:cubicBezTo>
                    <a:pt x="8" y="15"/>
                    <a:pt x="12" y="21"/>
                    <a:pt x="17" y="26"/>
                  </a:cubicBezTo>
                  <a:cubicBezTo>
                    <a:pt x="23" y="31"/>
                    <a:pt x="30" y="34"/>
                    <a:pt x="38" y="34"/>
                  </a:cubicBezTo>
                  <a:cubicBezTo>
                    <a:pt x="49" y="34"/>
                    <a:pt x="49" y="34"/>
                    <a:pt x="49" y="34"/>
                  </a:cubicBezTo>
                  <a:cubicBezTo>
                    <a:pt x="50" y="34"/>
                    <a:pt x="51" y="35"/>
                    <a:pt x="51" y="36"/>
                  </a:cubicBezTo>
                  <a:cubicBezTo>
                    <a:pt x="51" y="58"/>
                    <a:pt x="51" y="58"/>
                    <a:pt x="51" y="58"/>
                  </a:cubicBezTo>
                  <a:cubicBezTo>
                    <a:pt x="51" y="59"/>
                    <a:pt x="50" y="60"/>
                    <a:pt x="49" y="60"/>
                  </a:cubicBezTo>
                  <a:cubicBezTo>
                    <a:pt x="38" y="60"/>
                    <a:pt x="38" y="60"/>
                    <a:pt x="38" y="60"/>
                  </a:cubicBezTo>
                  <a:cubicBezTo>
                    <a:pt x="38" y="70"/>
                    <a:pt x="38" y="70"/>
                    <a:pt x="38" y="70"/>
                  </a:cubicBezTo>
                  <a:cubicBezTo>
                    <a:pt x="56" y="70"/>
                    <a:pt x="56" y="70"/>
                    <a:pt x="56" y="70"/>
                  </a:cubicBezTo>
                  <a:cubicBezTo>
                    <a:pt x="56" y="75"/>
                    <a:pt x="56" y="75"/>
                    <a:pt x="56" y="75"/>
                  </a:cubicBezTo>
                  <a:cubicBezTo>
                    <a:pt x="35" y="75"/>
                    <a:pt x="35" y="75"/>
                    <a:pt x="35" y="75"/>
                  </a:cubicBezTo>
                  <a:cubicBezTo>
                    <a:pt x="34" y="75"/>
                    <a:pt x="33" y="74"/>
                    <a:pt x="33" y="72"/>
                  </a:cubicBezTo>
                  <a:cubicBezTo>
                    <a:pt x="33" y="58"/>
                    <a:pt x="33" y="58"/>
                    <a:pt x="33" y="58"/>
                  </a:cubicBezTo>
                  <a:cubicBezTo>
                    <a:pt x="33" y="57"/>
                    <a:pt x="34" y="56"/>
                    <a:pt x="35" y="56"/>
                  </a:cubicBezTo>
                  <a:cubicBezTo>
                    <a:pt x="47" y="56"/>
                    <a:pt x="47" y="56"/>
                    <a:pt x="47" y="56"/>
                  </a:cubicBezTo>
                  <a:cubicBezTo>
                    <a:pt x="47" y="38"/>
                    <a:pt x="47" y="38"/>
                    <a:pt x="47" y="38"/>
                  </a:cubicBezTo>
                  <a:cubicBezTo>
                    <a:pt x="38" y="38"/>
                    <a:pt x="38" y="38"/>
                    <a:pt x="38" y="38"/>
                  </a:cubicBezTo>
                  <a:cubicBezTo>
                    <a:pt x="29" y="38"/>
                    <a:pt x="21" y="35"/>
                    <a:pt x="14" y="29"/>
                  </a:cubicBezTo>
                  <a:cubicBezTo>
                    <a:pt x="7" y="23"/>
                    <a:pt x="2" y="16"/>
                    <a:pt x="1" y="6"/>
                  </a:cubicBezTo>
                  <a:cubicBezTo>
                    <a:pt x="0" y="5"/>
                    <a:pt x="1" y="4"/>
                    <a:pt x="2" y="4"/>
                  </a:cubicBezTo>
                  <a:cubicBezTo>
                    <a:pt x="16" y="1"/>
                    <a:pt x="16" y="1"/>
                    <a:pt x="16" y="1"/>
                  </a:cubicBezTo>
                  <a:cubicBezTo>
                    <a:pt x="18" y="0"/>
                    <a:pt x="19" y="1"/>
                    <a:pt x="19" y="3"/>
                  </a:cubicBezTo>
                  <a:cubicBezTo>
                    <a:pt x="20" y="7"/>
                    <a:pt x="23" y="11"/>
                    <a:pt x="26" y="14"/>
                  </a:cubicBezTo>
                  <a:cubicBezTo>
                    <a:pt x="30" y="17"/>
                    <a:pt x="34" y="19"/>
                    <a:pt x="38" y="19"/>
                  </a:cubicBezTo>
                  <a:cubicBezTo>
                    <a:pt x="56" y="19"/>
                    <a:pt x="56" y="19"/>
                    <a:pt x="56" y="19"/>
                  </a:cubicBezTo>
                  <a:cubicBezTo>
                    <a:pt x="56" y="24"/>
                    <a:pt x="56" y="24"/>
                    <a:pt x="56" y="24"/>
                  </a:cubicBezTo>
                  <a:cubicBezTo>
                    <a:pt x="38" y="24"/>
                    <a:pt x="38" y="24"/>
                    <a:pt x="38" y="24"/>
                  </a:cubicBezTo>
                  <a:cubicBezTo>
                    <a:pt x="33" y="24"/>
                    <a:pt x="27" y="22"/>
                    <a:pt x="23" y="18"/>
                  </a:cubicBezTo>
                  <a:cubicBezTo>
                    <a:pt x="19" y="15"/>
                    <a:pt x="17" y="11"/>
                    <a:pt x="15" y="6"/>
                  </a:cubicBezTo>
                  <a:lnTo>
                    <a:pt x="6" y="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6" name="Freeform 81"/>
            <p:cNvSpPr>
              <a:spLocks noEditPoints="1"/>
            </p:cNvSpPr>
            <p:nvPr/>
          </p:nvSpPr>
          <p:spPr bwMode="auto">
            <a:xfrm>
              <a:off x="4669336" y="3453315"/>
              <a:ext cx="217885" cy="242888"/>
            </a:xfrm>
            <a:custGeom>
              <a:avLst/>
              <a:gdLst>
                <a:gd name="T0" fmla="*/ 123 w 128"/>
                <a:gd name="T1" fmla="*/ 5 h 143"/>
                <a:gd name="T2" fmla="*/ 114 w 128"/>
                <a:gd name="T3" fmla="*/ 5 h 143"/>
                <a:gd name="T4" fmla="*/ 125 w 128"/>
                <a:gd name="T5" fmla="*/ 143 h 143"/>
                <a:gd name="T6" fmla="*/ 109 w 128"/>
                <a:gd name="T7" fmla="*/ 127 h 143"/>
                <a:gd name="T8" fmla="*/ 109 w 128"/>
                <a:gd name="T9" fmla="*/ 115 h 143"/>
                <a:gd name="T10" fmla="*/ 116 w 128"/>
                <a:gd name="T11" fmla="*/ 104 h 143"/>
                <a:gd name="T12" fmla="*/ 114 w 128"/>
                <a:gd name="T13" fmla="*/ 91 h 143"/>
                <a:gd name="T14" fmla="*/ 119 w 128"/>
                <a:gd name="T15" fmla="*/ 78 h 143"/>
                <a:gd name="T16" fmla="*/ 114 w 128"/>
                <a:gd name="T17" fmla="*/ 76 h 143"/>
                <a:gd name="T18" fmla="*/ 119 w 128"/>
                <a:gd name="T19" fmla="*/ 42 h 143"/>
                <a:gd name="T20" fmla="*/ 109 w 128"/>
                <a:gd name="T21" fmla="*/ 52 h 143"/>
                <a:gd name="T22" fmla="*/ 116 w 128"/>
                <a:gd name="T23" fmla="*/ 16 h 143"/>
                <a:gd name="T24" fmla="*/ 109 w 128"/>
                <a:gd name="T25" fmla="*/ 33 h 143"/>
                <a:gd name="T26" fmla="*/ 100 w 128"/>
                <a:gd name="T27" fmla="*/ 136 h 143"/>
                <a:gd name="T28" fmla="*/ 102 w 128"/>
                <a:gd name="T29" fmla="*/ 143 h 143"/>
                <a:gd name="T30" fmla="*/ 109 w 128"/>
                <a:gd name="T31" fmla="*/ 10 h 143"/>
                <a:gd name="T32" fmla="*/ 93 w 128"/>
                <a:gd name="T33" fmla="*/ 42 h 143"/>
                <a:gd name="T34" fmla="*/ 102 w 128"/>
                <a:gd name="T35" fmla="*/ 0 h 143"/>
                <a:gd name="T36" fmla="*/ 102 w 128"/>
                <a:gd name="T37" fmla="*/ 16 h 143"/>
                <a:gd name="T38" fmla="*/ 105 w 128"/>
                <a:gd name="T39" fmla="*/ 28 h 143"/>
                <a:gd name="T40" fmla="*/ 100 w 128"/>
                <a:gd name="T41" fmla="*/ 42 h 143"/>
                <a:gd name="T42" fmla="*/ 105 w 128"/>
                <a:gd name="T43" fmla="*/ 44 h 143"/>
                <a:gd name="T44" fmla="*/ 105 w 128"/>
                <a:gd name="T45" fmla="*/ 76 h 143"/>
                <a:gd name="T46" fmla="*/ 102 w 128"/>
                <a:gd name="T47" fmla="*/ 63 h 143"/>
                <a:gd name="T48" fmla="*/ 102 w 128"/>
                <a:gd name="T49" fmla="*/ 104 h 143"/>
                <a:gd name="T50" fmla="*/ 109 w 128"/>
                <a:gd name="T51" fmla="*/ 86 h 143"/>
                <a:gd name="T52" fmla="*/ 109 w 128"/>
                <a:gd name="T53" fmla="*/ 127 h 143"/>
                <a:gd name="T54" fmla="*/ 64 w 128"/>
                <a:gd name="T55" fmla="*/ 93 h 143"/>
                <a:gd name="T56" fmla="*/ 93 w 128"/>
                <a:gd name="T57" fmla="*/ 50 h 143"/>
                <a:gd name="T58" fmla="*/ 28 w 128"/>
                <a:gd name="T59" fmla="*/ 7 h 143"/>
                <a:gd name="T60" fmla="*/ 25 w 128"/>
                <a:gd name="T61" fmla="*/ 0 h 143"/>
                <a:gd name="T62" fmla="*/ 35 w 128"/>
                <a:gd name="T63" fmla="*/ 42 h 143"/>
                <a:gd name="T64" fmla="*/ 28 w 128"/>
                <a:gd name="T65" fmla="*/ 136 h 143"/>
                <a:gd name="T66" fmla="*/ 64 w 128"/>
                <a:gd name="T67" fmla="*/ 106 h 143"/>
                <a:gd name="T68" fmla="*/ 23 w 128"/>
                <a:gd name="T69" fmla="*/ 138 h 143"/>
                <a:gd name="T70" fmla="*/ 37 w 128"/>
                <a:gd name="T71" fmla="*/ 88 h 143"/>
                <a:gd name="T72" fmla="*/ 35 w 128"/>
                <a:gd name="T73" fmla="*/ 50 h 143"/>
                <a:gd name="T74" fmla="*/ 25 w 128"/>
                <a:gd name="T75" fmla="*/ 110 h 143"/>
                <a:gd name="T76" fmla="*/ 18 w 128"/>
                <a:gd name="T77" fmla="*/ 127 h 143"/>
                <a:gd name="T78" fmla="*/ 18 w 128"/>
                <a:gd name="T79" fmla="*/ 86 h 143"/>
                <a:gd name="T80" fmla="*/ 18 w 128"/>
                <a:gd name="T81" fmla="*/ 80 h 143"/>
                <a:gd name="T82" fmla="*/ 25 w 128"/>
                <a:gd name="T83" fmla="*/ 63 h 143"/>
                <a:gd name="T84" fmla="*/ 25 w 128"/>
                <a:gd name="T85" fmla="*/ 57 h 143"/>
                <a:gd name="T86" fmla="*/ 23 w 128"/>
                <a:gd name="T87" fmla="*/ 44 h 143"/>
                <a:gd name="T88" fmla="*/ 28 w 128"/>
                <a:gd name="T89" fmla="*/ 31 h 143"/>
                <a:gd name="T90" fmla="*/ 23 w 128"/>
                <a:gd name="T91" fmla="*/ 28 h 143"/>
                <a:gd name="T92" fmla="*/ 9 w 128"/>
                <a:gd name="T93" fmla="*/ 5 h 143"/>
                <a:gd name="T94" fmla="*/ 18 w 128"/>
                <a:gd name="T95" fmla="*/ 133 h 143"/>
                <a:gd name="T96" fmla="*/ 0 w 128"/>
                <a:gd name="T97" fmla="*/ 141 h 143"/>
                <a:gd name="T98" fmla="*/ 18 w 128"/>
                <a:gd name="T99" fmla="*/ 5 h 143"/>
                <a:gd name="T100" fmla="*/ 11 w 128"/>
                <a:gd name="T101" fmla="*/ 33 h 143"/>
                <a:gd name="T102" fmla="*/ 18 w 128"/>
                <a:gd name="T103" fmla="*/ 16 h 143"/>
                <a:gd name="T104" fmla="*/ 18 w 128"/>
                <a:gd name="T105" fmla="*/ 57 h 143"/>
                <a:gd name="T106" fmla="*/ 18 w 128"/>
                <a:gd name="T107" fmla="*/ 63 h 143"/>
                <a:gd name="T108" fmla="*/ 18 w 128"/>
                <a:gd name="T109" fmla="*/ 76 h 143"/>
                <a:gd name="T110" fmla="*/ 11 w 128"/>
                <a:gd name="T111" fmla="*/ 86 h 143"/>
                <a:gd name="T112" fmla="*/ 13 w 128"/>
                <a:gd name="T113" fmla="*/ 99 h 143"/>
                <a:gd name="T114" fmla="*/ 9 w 128"/>
                <a:gd name="T115" fmla="*/ 112 h 143"/>
                <a:gd name="T116" fmla="*/ 13 w 128"/>
                <a:gd name="T117"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43">
                  <a:moveTo>
                    <a:pt x="109" y="133"/>
                  </a:moveTo>
                  <a:cubicBezTo>
                    <a:pt x="116" y="133"/>
                    <a:pt x="116" y="133"/>
                    <a:pt x="116" y="133"/>
                  </a:cubicBezTo>
                  <a:cubicBezTo>
                    <a:pt x="118" y="133"/>
                    <a:pt x="119" y="134"/>
                    <a:pt x="119" y="136"/>
                  </a:cubicBezTo>
                  <a:cubicBezTo>
                    <a:pt x="119" y="138"/>
                    <a:pt x="119" y="138"/>
                    <a:pt x="119" y="138"/>
                  </a:cubicBezTo>
                  <a:cubicBezTo>
                    <a:pt x="123" y="138"/>
                    <a:pt x="123" y="138"/>
                    <a:pt x="123" y="138"/>
                  </a:cubicBezTo>
                  <a:cubicBezTo>
                    <a:pt x="123" y="5"/>
                    <a:pt x="123" y="5"/>
                    <a:pt x="123" y="5"/>
                  </a:cubicBezTo>
                  <a:cubicBezTo>
                    <a:pt x="119" y="5"/>
                    <a:pt x="119" y="5"/>
                    <a:pt x="119" y="5"/>
                  </a:cubicBezTo>
                  <a:cubicBezTo>
                    <a:pt x="119" y="7"/>
                    <a:pt x="119" y="7"/>
                    <a:pt x="119" y="7"/>
                  </a:cubicBezTo>
                  <a:cubicBezTo>
                    <a:pt x="119" y="9"/>
                    <a:pt x="118" y="10"/>
                    <a:pt x="116" y="10"/>
                  </a:cubicBezTo>
                  <a:cubicBezTo>
                    <a:pt x="109" y="10"/>
                    <a:pt x="109" y="10"/>
                    <a:pt x="109" y="10"/>
                  </a:cubicBezTo>
                  <a:cubicBezTo>
                    <a:pt x="109" y="5"/>
                    <a:pt x="109" y="5"/>
                    <a:pt x="109" y="5"/>
                  </a:cubicBezTo>
                  <a:cubicBezTo>
                    <a:pt x="114" y="5"/>
                    <a:pt x="114" y="5"/>
                    <a:pt x="114" y="5"/>
                  </a:cubicBezTo>
                  <a:cubicBezTo>
                    <a:pt x="114" y="2"/>
                    <a:pt x="114" y="2"/>
                    <a:pt x="114" y="2"/>
                  </a:cubicBezTo>
                  <a:cubicBezTo>
                    <a:pt x="114" y="1"/>
                    <a:pt x="115" y="0"/>
                    <a:pt x="116" y="0"/>
                  </a:cubicBezTo>
                  <a:cubicBezTo>
                    <a:pt x="125" y="0"/>
                    <a:pt x="125" y="0"/>
                    <a:pt x="125" y="0"/>
                  </a:cubicBezTo>
                  <a:cubicBezTo>
                    <a:pt x="127" y="0"/>
                    <a:pt x="128" y="1"/>
                    <a:pt x="128" y="2"/>
                  </a:cubicBezTo>
                  <a:cubicBezTo>
                    <a:pt x="128" y="141"/>
                    <a:pt x="128" y="141"/>
                    <a:pt x="128" y="141"/>
                  </a:cubicBezTo>
                  <a:cubicBezTo>
                    <a:pt x="128" y="142"/>
                    <a:pt x="127" y="143"/>
                    <a:pt x="125" y="143"/>
                  </a:cubicBezTo>
                  <a:cubicBezTo>
                    <a:pt x="116" y="143"/>
                    <a:pt x="116" y="143"/>
                    <a:pt x="116" y="143"/>
                  </a:cubicBezTo>
                  <a:cubicBezTo>
                    <a:pt x="115" y="143"/>
                    <a:pt x="114" y="142"/>
                    <a:pt x="114" y="141"/>
                  </a:cubicBezTo>
                  <a:cubicBezTo>
                    <a:pt x="114" y="138"/>
                    <a:pt x="114" y="138"/>
                    <a:pt x="114" y="138"/>
                  </a:cubicBezTo>
                  <a:cubicBezTo>
                    <a:pt x="109" y="138"/>
                    <a:pt x="109" y="138"/>
                    <a:pt x="109" y="138"/>
                  </a:cubicBezTo>
                  <a:cubicBezTo>
                    <a:pt x="109" y="133"/>
                    <a:pt x="109" y="133"/>
                    <a:pt x="109" y="133"/>
                  </a:cubicBezTo>
                  <a:close/>
                  <a:moveTo>
                    <a:pt x="109" y="127"/>
                  </a:moveTo>
                  <a:cubicBezTo>
                    <a:pt x="116" y="127"/>
                    <a:pt x="116" y="127"/>
                    <a:pt x="116" y="127"/>
                  </a:cubicBezTo>
                  <a:cubicBezTo>
                    <a:pt x="118" y="127"/>
                    <a:pt x="119" y="126"/>
                    <a:pt x="119" y="125"/>
                  </a:cubicBezTo>
                  <a:cubicBezTo>
                    <a:pt x="119" y="112"/>
                    <a:pt x="119" y="112"/>
                    <a:pt x="119" y="112"/>
                  </a:cubicBezTo>
                  <a:cubicBezTo>
                    <a:pt x="119" y="111"/>
                    <a:pt x="118" y="110"/>
                    <a:pt x="116" y="110"/>
                  </a:cubicBezTo>
                  <a:cubicBezTo>
                    <a:pt x="109" y="110"/>
                    <a:pt x="109" y="110"/>
                    <a:pt x="109" y="110"/>
                  </a:cubicBezTo>
                  <a:cubicBezTo>
                    <a:pt x="109" y="115"/>
                    <a:pt x="109" y="115"/>
                    <a:pt x="109" y="115"/>
                  </a:cubicBezTo>
                  <a:cubicBezTo>
                    <a:pt x="114" y="115"/>
                    <a:pt x="114" y="115"/>
                    <a:pt x="114" y="115"/>
                  </a:cubicBezTo>
                  <a:cubicBezTo>
                    <a:pt x="114" y="123"/>
                    <a:pt x="114" y="123"/>
                    <a:pt x="114" y="123"/>
                  </a:cubicBezTo>
                  <a:cubicBezTo>
                    <a:pt x="109" y="123"/>
                    <a:pt x="109" y="123"/>
                    <a:pt x="109" y="123"/>
                  </a:cubicBezTo>
                  <a:cubicBezTo>
                    <a:pt x="109" y="127"/>
                    <a:pt x="109" y="127"/>
                    <a:pt x="109" y="127"/>
                  </a:cubicBezTo>
                  <a:close/>
                  <a:moveTo>
                    <a:pt x="109" y="104"/>
                  </a:moveTo>
                  <a:cubicBezTo>
                    <a:pt x="116" y="104"/>
                    <a:pt x="116" y="104"/>
                    <a:pt x="116" y="104"/>
                  </a:cubicBezTo>
                  <a:cubicBezTo>
                    <a:pt x="118" y="104"/>
                    <a:pt x="119" y="103"/>
                    <a:pt x="119" y="101"/>
                  </a:cubicBezTo>
                  <a:cubicBezTo>
                    <a:pt x="119" y="89"/>
                    <a:pt x="119" y="89"/>
                    <a:pt x="119" y="89"/>
                  </a:cubicBezTo>
                  <a:cubicBezTo>
                    <a:pt x="119" y="87"/>
                    <a:pt x="118" y="86"/>
                    <a:pt x="116" y="86"/>
                  </a:cubicBezTo>
                  <a:cubicBezTo>
                    <a:pt x="109" y="86"/>
                    <a:pt x="109" y="86"/>
                    <a:pt x="109" y="86"/>
                  </a:cubicBezTo>
                  <a:cubicBezTo>
                    <a:pt x="109" y="91"/>
                    <a:pt x="109" y="91"/>
                    <a:pt x="109" y="91"/>
                  </a:cubicBezTo>
                  <a:cubicBezTo>
                    <a:pt x="114" y="91"/>
                    <a:pt x="114" y="91"/>
                    <a:pt x="114" y="91"/>
                  </a:cubicBezTo>
                  <a:cubicBezTo>
                    <a:pt x="114" y="99"/>
                    <a:pt x="114" y="99"/>
                    <a:pt x="114" y="99"/>
                  </a:cubicBezTo>
                  <a:cubicBezTo>
                    <a:pt x="109" y="99"/>
                    <a:pt x="109" y="99"/>
                    <a:pt x="109" y="99"/>
                  </a:cubicBezTo>
                  <a:cubicBezTo>
                    <a:pt x="109" y="104"/>
                    <a:pt x="109" y="104"/>
                    <a:pt x="109" y="104"/>
                  </a:cubicBezTo>
                  <a:close/>
                  <a:moveTo>
                    <a:pt x="109" y="80"/>
                  </a:moveTo>
                  <a:cubicBezTo>
                    <a:pt x="116" y="80"/>
                    <a:pt x="116" y="80"/>
                    <a:pt x="116" y="80"/>
                  </a:cubicBezTo>
                  <a:cubicBezTo>
                    <a:pt x="118" y="80"/>
                    <a:pt x="119" y="79"/>
                    <a:pt x="119" y="78"/>
                  </a:cubicBezTo>
                  <a:cubicBezTo>
                    <a:pt x="119" y="65"/>
                    <a:pt x="119" y="65"/>
                    <a:pt x="119" y="65"/>
                  </a:cubicBezTo>
                  <a:cubicBezTo>
                    <a:pt x="119" y="64"/>
                    <a:pt x="118" y="63"/>
                    <a:pt x="116" y="63"/>
                  </a:cubicBezTo>
                  <a:cubicBezTo>
                    <a:pt x="109" y="63"/>
                    <a:pt x="109" y="63"/>
                    <a:pt x="109" y="63"/>
                  </a:cubicBezTo>
                  <a:cubicBezTo>
                    <a:pt x="109" y="67"/>
                    <a:pt x="109" y="67"/>
                    <a:pt x="109" y="67"/>
                  </a:cubicBezTo>
                  <a:cubicBezTo>
                    <a:pt x="114" y="67"/>
                    <a:pt x="114" y="67"/>
                    <a:pt x="114" y="67"/>
                  </a:cubicBezTo>
                  <a:cubicBezTo>
                    <a:pt x="114" y="76"/>
                    <a:pt x="114" y="76"/>
                    <a:pt x="114" y="76"/>
                  </a:cubicBezTo>
                  <a:cubicBezTo>
                    <a:pt x="109" y="76"/>
                    <a:pt x="109" y="76"/>
                    <a:pt x="109" y="76"/>
                  </a:cubicBezTo>
                  <a:cubicBezTo>
                    <a:pt x="109" y="80"/>
                    <a:pt x="109" y="80"/>
                    <a:pt x="109" y="80"/>
                  </a:cubicBezTo>
                  <a:close/>
                  <a:moveTo>
                    <a:pt x="109" y="57"/>
                  </a:moveTo>
                  <a:cubicBezTo>
                    <a:pt x="116" y="57"/>
                    <a:pt x="116" y="57"/>
                    <a:pt x="116" y="57"/>
                  </a:cubicBezTo>
                  <a:cubicBezTo>
                    <a:pt x="118" y="57"/>
                    <a:pt x="119" y="56"/>
                    <a:pt x="119" y="54"/>
                  </a:cubicBezTo>
                  <a:cubicBezTo>
                    <a:pt x="119" y="42"/>
                    <a:pt x="119" y="42"/>
                    <a:pt x="119" y="42"/>
                  </a:cubicBezTo>
                  <a:cubicBezTo>
                    <a:pt x="119" y="40"/>
                    <a:pt x="118" y="39"/>
                    <a:pt x="116" y="39"/>
                  </a:cubicBezTo>
                  <a:cubicBezTo>
                    <a:pt x="109" y="39"/>
                    <a:pt x="109" y="39"/>
                    <a:pt x="109" y="39"/>
                  </a:cubicBezTo>
                  <a:cubicBezTo>
                    <a:pt x="109" y="44"/>
                    <a:pt x="109" y="44"/>
                    <a:pt x="109" y="44"/>
                  </a:cubicBezTo>
                  <a:cubicBezTo>
                    <a:pt x="114" y="44"/>
                    <a:pt x="114" y="44"/>
                    <a:pt x="114" y="44"/>
                  </a:cubicBezTo>
                  <a:cubicBezTo>
                    <a:pt x="114" y="52"/>
                    <a:pt x="114" y="52"/>
                    <a:pt x="114" y="52"/>
                  </a:cubicBezTo>
                  <a:cubicBezTo>
                    <a:pt x="109" y="52"/>
                    <a:pt x="109" y="52"/>
                    <a:pt x="109" y="52"/>
                  </a:cubicBezTo>
                  <a:cubicBezTo>
                    <a:pt x="109" y="57"/>
                    <a:pt x="109" y="57"/>
                    <a:pt x="109" y="57"/>
                  </a:cubicBezTo>
                  <a:close/>
                  <a:moveTo>
                    <a:pt x="109" y="33"/>
                  </a:moveTo>
                  <a:cubicBezTo>
                    <a:pt x="116" y="33"/>
                    <a:pt x="116" y="33"/>
                    <a:pt x="116" y="33"/>
                  </a:cubicBezTo>
                  <a:cubicBezTo>
                    <a:pt x="118" y="33"/>
                    <a:pt x="119" y="32"/>
                    <a:pt x="119" y="31"/>
                  </a:cubicBezTo>
                  <a:cubicBezTo>
                    <a:pt x="119" y="18"/>
                    <a:pt x="119" y="18"/>
                    <a:pt x="119" y="18"/>
                  </a:cubicBezTo>
                  <a:cubicBezTo>
                    <a:pt x="119" y="17"/>
                    <a:pt x="118" y="16"/>
                    <a:pt x="116" y="16"/>
                  </a:cubicBezTo>
                  <a:cubicBezTo>
                    <a:pt x="109" y="16"/>
                    <a:pt x="109" y="16"/>
                    <a:pt x="109" y="16"/>
                  </a:cubicBezTo>
                  <a:cubicBezTo>
                    <a:pt x="109" y="20"/>
                    <a:pt x="109" y="20"/>
                    <a:pt x="109" y="20"/>
                  </a:cubicBezTo>
                  <a:cubicBezTo>
                    <a:pt x="114" y="20"/>
                    <a:pt x="114" y="20"/>
                    <a:pt x="114" y="20"/>
                  </a:cubicBezTo>
                  <a:cubicBezTo>
                    <a:pt x="114" y="28"/>
                    <a:pt x="114" y="28"/>
                    <a:pt x="114" y="28"/>
                  </a:cubicBezTo>
                  <a:cubicBezTo>
                    <a:pt x="109" y="28"/>
                    <a:pt x="109" y="28"/>
                    <a:pt x="109" y="28"/>
                  </a:cubicBezTo>
                  <a:lnTo>
                    <a:pt x="109" y="33"/>
                  </a:lnTo>
                  <a:close/>
                  <a:moveTo>
                    <a:pt x="64" y="101"/>
                  </a:moveTo>
                  <a:cubicBezTo>
                    <a:pt x="93" y="101"/>
                    <a:pt x="93" y="101"/>
                    <a:pt x="93" y="101"/>
                  </a:cubicBezTo>
                  <a:cubicBezTo>
                    <a:pt x="94" y="101"/>
                    <a:pt x="96" y="102"/>
                    <a:pt x="96" y="104"/>
                  </a:cubicBezTo>
                  <a:cubicBezTo>
                    <a:pt x="96" y="138"/>
                    <a:pt x="96" y="138"/>
                    <a:pt x="96" y="138"/>
                  </a:cubicBezTo>
                  <a:cubicBezTo>
                    <a:pt x="100" y="138"/>
                    <a:pt x="100" y="138"/>
                    <a:pt x="100" y="138"/>
                  </a:cubicBezTo>
                  <a:cubicBezTo>
                    <a:pt x="100" y="136"/>
                    <a:pt x="100" y="136"/>
                    <a:pt x="100" y="136"/>
                  </a:cubicBezTo>
                  <a:cubicBezTo>
                    <a:pt x="100" y="134"/>
                    <a:pt x="101" y="133"/>
                    <a:pt x="102" y="133"/>
                  </a:cubicBezTo>
                  <a:cubicBezTo>
                    <a:pt x="109" y="133"/>
                    <a:pt x="109" y="133"/>
                    <a:pt x="109" y="133"/>
                  </a:cubicBezTo>
                  <a:cubicBezTo>
                    <a:pt x="109" y="138"/>
                    <a:pt x="109" y="138"/>
                    <a:pt x="109" y="138"/>
                  </a:cubicBezTo>
                  <a:cubicBezTo>
                    <a:pt x="105" y="138"/>
                    <a:pt x="105" y="138"/>
                    <a:pt x="105" y="138"/>
                  </a:cubicBezTo>
                  <a:cubicBezTo>
                    <a:pt x="105" y="141"/>
                    <a:pt x="105" y="141"/>
                    <a:pt x="105" y="141"/>
                  </a:cubicBezTo>
                  <a:cubicBezTo>
                    <a:pt x="105" y="142"/>
                    <a:pt x="104" y="143"/>
                    <a:pt x="102" y="143"/>
                  </a:cubicBezTo>
                  <a:cubicBezTo>
                    <a:pt x="93" y="143"/>
                    <a:pt x="93" y="143"/>
                    <a:pt x="93" y="143"/>
                  </a:cubicBezTo>
                  <a:cubicBezTo>
                    <a:pt x="92" y="143"/>
                    <a:pt x="91" y="142"/>
                    <a:pt x="91" y="141"/>
                  </a:cubicBezTo>
                  <a:cubicBezTo>
                    <a:pt x="91" y="106"/>
                    <a:pt x="91" y="106"/>
                    <a:pt x="91" y="106"/>
                  </a:cubicBezTo>
                  <a:cubicBezTo>
                    <a:pt x="64" y="106"/>
                    <a:pt x="64" y="106"/>
                    <a:pt x="64" y="106"/>
                  </a:cubicBezTo>
                  <a:cubicBezTo>
                    <a:pt x="64" y="101"/>
                    <a:pt x="64" y="101"/>
                    <a:pt x="64" y="101"/>
                  </a:cubicBezTo>
                  <a:close/>
                  <a:moveTo>
                    <a:pt x="109" y="10"/>
                  </a:moveTo>
                  <a:cubicBezTo>
                    <a:pt x="102" y="10"/>
                    <a:pt x="102" y="10"/>
                    <a:pt x="102" y="10"/>
                  </a:cubicBezTo>
                  <a:cubicBezTo>
                    <a:pt x="101" y="10"/>
                    <a:pt x="100" y="9"/>
                    <a:pt x="100" y="7"/>
                  </a:cubicBezTo>
                  <a:cubicBezTo>
                    <a:pt x="100" y="5"/>
                    <a:pt x="100" y="5"/>
                    <a:pt x="100" y="5"/>
                  </a:cubicBezTo>
                  <a:cubicBezTo>
                    <a:pt x="96" y="5"/>
                    <a:pt x="96" y="5"/>
                    <a:pt x="96" y="5"/>
                  </a:cubicBezTo>
                  <a:cubicBezTo>
                    <a:pt x="96" y="39"/>
                    <a:pt x="96" y="39"/>
                    <a:pt x="96" y="39"/>
                  </a:cubicBezTo>
                  <a:cubicBezTo>
                    <a:pt x="96" y="41"/>
                    <a:pt x="94" y="42"/>
                    <a:pt x="93" y="42"/>
                  </a:cubicBezTo>
                  <a:cubicBezTo>
                    <a:pt x="64" y="42"/>
                    <a:pt x="64" y="42"/>
                    <a:pt x="64" y="42"/>
                  </a:cubicBezTo>
                  <a:cubicBezTo>
                    <a:pt x="64" y="37"/>
                    <a:pt x="64" y="37"/>
                    <a:pt x="64" y="37"/>
                  </a:cubicBezTo>
                  <a:cubicBezTo>
                    <a:pt x="91" y="37"/>
                    <a:pt x="91" y="37"/>
                    <a:pt x="91" y="37"/>
                  </a:cubicBezTo>
                  <a:cubicBezTo>
                    <a:pt x="91" y="2"/>
                    <a:pt x="91" y="2"/>
                    <a:pt x="91" y="2"/>
                  </a:cubicBezTo>
                  <a:cubicBezTo>
                    <a:pt x="91" y="1"/>
                    <a:pt x="92" y="0"/>
                    <a:pt x="93" y="0"/>
                  </a:cubicBezTo>
                  <a:cubicBezTo>
                    <a:pt x="102" y="0"/>
                    <a:pt x="102" y="0"/>
                    <a:pt x="102" y="0"/>
                  </a:cubicBezTo>
                  <a:cubicBezTo>
                    <a:pt x="104" y="0"/>
                    <a:pt x="105" y="1"/>
                    <a:pt x="105" y="2"/>
                  </a:cubicBezTo>
                  <a:cubicBezTo>
                    <a:pt x="105" y="5"/>
                    <a:pt x="105" y="5"/>
                    <a:pt x="105" y="5"/>
                  </a:cubicBezTo>
                  <a:cubicBezTo>
                    <a:pt x="109" y="5"/>
                    <a:pt x="109" y="5"/>
                    <a:pt x="109" y="5"/>
                  </a:cubicBezTo>
                  <a:cubicBezTo>
                    <a:pt x="109" y="10"/>
                    <a:pt x="109" y="10"/>
                    <a:pt x="109" y="10"/>
                  </a:cubicBezTo>
                  <a:close/>
                  <a:moveTo>
                    <a:pt x="109" y="16"/>
                  </a:moveTo>
                  <a:cubicBezTo>
                    <a:pt x="102" y="16"/>
                    <a:pt x="102" y="16"/>
                    <a:pt x="102" y="16"/>
                  </a:cubicBezTo>
                  <a:cubicBezTo>
                    <a:pt x="101" y="16"/>
                    <a:pt x="100" y="17"/>
                    <a:pt x="100" y="18"/>
                  </a:cubicBezTo>
                  <a:cubicBezTo>
                    <a:pt x="100" y="31"/>
                    <a:pt x="100" y="31"/>
                    <a:pt x="100" y="31"/>
                  </a:cubicBezTo>
                  <a:cubicBezTo>
                    <a:pt x="100" y="32"/>
                    <a:pt x="101" y="33"/>
                    <a:pt x="102" y="33"/>
                  </a:cubicBezTo>
                  <a:cubicBezTo>
                    <a:pt x="109" y="33"/>
                    <a:pt x="109" y="33"/>
                    <a:pt x="109" y="33"/>
                  </a:cubicBezTo>
                  <a:cubicBezTo>
                    <a:pt x="109" y="28"/>
                    <a:pt x="109" y="28"/>
                    <a:pt x="109" y="28"/>
                  </a:cubicBezTo>
                  <a:cubicBezTo>
                    <a:pt x="105" y="28"/>
                    <a:pt x="105" y="28"/>
                    <a:pt x="105" y="28"/>
                  </a:cubicBezTo>
                  <a:cubicBezTo>
                    <a:pt x="105" y="20"/>
                    <a:pt x="105" y="20"/>
                    <a:pt x="105" y="20"/>
                  </a:cubicBezTo>
                  <a:cubicBezTo>
                    <a:pt x="109" y="20"/>
                    <a:pt x="109" y="20"/>
                    <a:pt x="109" y="20"/>
                  </a:cubicBezTo>
                  <a:cubicBezTo>
                    <a:pt x="109" y="16"/>
                    <a:pt x="109" y="16"/>
                    <a:pt x="109" y="16"/>
                  </a:cubicBezTo>
                  <a:close/>
                  <a:moveTo>
                    <a:pt x="109" y="39"/>
                  </a:moveTo>
                  <a:cubicBezTo>
                    <a:pt x="102" y="39"/>
                    <a:pt x="102" y="39"/>
                    <a:pt x="102" y="39"/>
                  </a:cubicBezTo>
                  <a:cubicBezTo>
                    <a:pt x="101" y="39"/>
                    <a:pt x="100" y="40"/>
                    <a:pt x="100" y="42"/>
                  </a:cubicBezTo>
                  <a:cubicBezTo>
                    <a:pt x="100" y="54"/>
                    <a:pt x="100" y="54"/>
                    <a:pt x="100" y="54"/>
                  </a:cubicBezTo>
                  <a:cubicBezTo>
                    <a:pt x="100" y="56"/>
                    <a:pt x="101" y="57"/>
                    <a:pt x="102" y="57"/>
                  </a:cubicBezTo>
                  <a:cubicBezTo>
                    <a:pt x="109" y="57"/>
                    <a:pt x="109" y="57"/>
                    <a:pt x="109" y="57"/>
                  </a:cubicBezTo>
                  <a:cubicBezTo>
                    <a:pt x="109" y="52"/>
                    <a:pt x="109" y="52"/>
                    <a:pt x="109" y="52"/>
                  </a:cubicBezTo>
                  <a:cubicBezTo>
                    <a:pt x="105" y="52"/>
                    <a:pt x="105" y="52"/>
                    <a:pt x="105" y="52"/>
                  </a:cubicBezTo>
                  <a:cubicBezTo>
                    <a:pt x="105" y="44"/>
                    <a:pt x="105" y="44"/>
                    <a:pt x="105" y="44"/>
                  </a:cubicBezTo>
                  <a:cubicBezTo>
                    <a:pt x="109" y="44"/>
                    <a:pt x="109" y="44"/>
                    <a:pt x="109" y="44"/>
                  </a:cubicBezTo>
                  <a:cubicBezTo>
                    <a:pt x="109" y="39"/>
                    <a:pt x="109" y="39"/>
                    <a:pt x="109" y="39"/>
                  </a:cubicBezTo>
                  <a:close/>
                  <a:moveTo>
                    <a:pt x="109" y="63"/>
                  </a:moveTo>
                  <a:cubicBezTo>
                    <a:pt x="109" y="67"/>
                    <a:pt x="109" y="67"/>
                    <a:pt x="109" y="67"/>
                  </a:cubicBezTo>
                  <a:cubicBezTo>
                    <a:pt x="105" y="67"/>
                    <a:pt x="105" y="67"/>
                    <a:pt x="105" y="67"/>
                  </a:cubicBezTo>
                  <a:cubicBezTo>
                    <a:pt x="105" y="76"/>
                    <a:pt x="105" y="76"/>
                    <a:pt x="105" y="76"/>
                  </a:cubicBezTo>
                  <a:cubicBezTo>
                    <a:pt x="109" y="76"/>
                    <a:pt x="109" y="76"/>
                    <a:pt x="109" y="76"/>
                  </a:cubicBezTo>
                  <a:cubicBezTo>
                    <a:pt x="109" y="80"/>
                    <a:pt x="109" y="80"/>
                    <a:pt x="109" y="80"/>
                  </a:cubicBezTo>
                  <a:cubicBezTo>
                    <a:pt x="102" y="80"/>
                    <a:pt x="102" y="80"/>
                    <a:pt x="102" y="80"/>
                  </a:cubicBezTo>
                  <a:cubicBezTo>
                    <a:pt x="101" y="80"/>
                    <a:pt x="100" y="79"/>
                    <a:pt x="100" y="78"/>
                  </a:cubicBezTo>
                  <a:cubicBezTo>
                    <a:pt x="100" y="65"/>
                    <a:pt x="100" y="65"/>
                    <a:pt x="100" y="65"/>
                  </a:cubicBezTo>
                  <a:cubicBezTo>
                    <a:pt x="100" y="64"/>
                    <a:pt x="101" y="63"/>
                    <a:pt x="102" y="63"/>
                  </a:cubicBezTo>
                  <a:cubicBezTo>
                    <a:pt x="109" y="63"/>
                    <a:pt x="109" y="63"/>
                    <a:pt x="109" y="63"/>
                  </a:cubicBezTo>
                  <a:close/>
                  <a:moveTo>
                    <a:pt x="109" y="86"/>
                  </a:moveTo>
                  <a:cubicBezTo>
                    <a:pt x="102" y="86"/>
                    <a:pt x="102" y="86"/>
                    <a:pt x="102" y="86"/>
                  </a:cubicBezTo>
                  <a:cubicBezTo>
                    <a:pt x="101" y="86"/>
                    <a:pt x="100" y="87"/>
                    <a:pt x="100" y="89"/>
                  </a:cubicBezTo>
                  <a:cubicBezTo>
                    <a:pt x="100" y="101"/>
                    <a:pt x="100" y="101"/>
                    <a:pt x="100" y="101"/>
                  </a:cubicBezTo>
                  <a:cubicBezTo>
                    <a:pt x="100" y="103"/>
                    <a:pt x="101" y="104"/>
                    <a:pt x="102" y="104"/>
                  </a:cubicBezTo>
                  <a:cubicBezTo>
                    <a:pt x="109" y="104"/>
                    <a:pt x="109" y="104"/>
                    <a:pt x="109" y="104"/>
                  </a:cubicBezTo>
                  <a:cubicBezTo>
                    <a:pt x="109" y="99"/>
                    <a:pt x="109" y="99"/>
                    <a:pt x="109" y="99"/>
                  </a:cubicBezTo>
                  <a:cubicBezTo>
                    <a:pt x="105" y="99"/>
                    <a:pt x="105" y="99"/>
                    <a:pt x="105" y="99"/>
                  </a:cubicBezTo>
                  <a:cubicBezTo>
                    <a:pt x="105" y="91"/>
                    <a:pt x="105" y="91"/>
                    <a:pt x="105" y="91"/>
                  </a:cubicBezTo>
                  <a:cubicBezTo>
                    <a:pt x="109" y="91"/>
                    <a:pt x="109" y="91"/>
                    <a:pt x="109" y="91"/>
                  </a:cubicBezTo>
                  <a:cubicBezTo>
                    <a:pt x="109" y="86"/>
                    <a:pt x="109" y="86"/>
                    <a:pt x="109" y="86"/>
                  </a:cubicBezTo>
                  <a:close/>
                  <a:moveTo>
                    <a:pt x="109" y="110"/>
                  </a:moveTo>
                  <a:cubicBezTo>
                    <a:pt x="102" y="110"/>
                    <a:pt x="102" y="110"/>
                    <a:pt x="102" y="110"/>
                  </a:cubicBezTo>
                  <a:cubicBezTo>
                    <a:pt x="101" y="110"/>
                    <a:pt x="100" y="111"/>
                    <a:pt x="100" y="112"/>
                  </a:cubicBezTo>
                  <a:cubicBezTo>
                    <a:pt x="100" y="125"/>
                    <a:pt x="100" y="125"/>
                    <a:pt x="100" y="125"/>
                  </a:cubicBezTo>
                  <a:cubicBezTo>
                    <a:pt x="100" y="126"/>
                    <a:pt x="101" y="127"/>
                    <a:pt x="102" y="127"/>
                  </a:cubicBezTo>
                  <a:cubicBezTo>
                    <a:pt x="109" y="127"/>
                    <a:pt x="109" y="127"/>
                    <a:pt x="109" y="127"/>
                  </a:cubicBezTo>
                  <a:cubicBezTo>
                    <a:pt x="109" y="123"/>
                    <a:pt x="109" y="123"/>
                    <a:pt x="109" y="123"/>
                  </a:cubicBezTo>
                  <a:cubicBezTo>
                    <a:pt x="105" y="123"/>
                    <a:pt x="105" y="123"/>
                    <a:pt x="105" y="123"/>
                  </a:cubicBezTo>
                  <a:cubicBezTo>
                    <a:pt x="105" y="115"/>
                    <a:pt x="105" y="115"/>
                    <a:pt x="105" y="115"/>
                  </a:cubicBezTo>
                  <a:cubicBezTo>
                    <a:pt x="109" y="115"/>
                    <a:pt x="109" y="115"/>
                    <a:pt x="109" y="115"/>
                  </a:cubicBezTo>
                  <a:cubicBezTo>
                    <a:pt x="109" y="110"/>
                    <a:pt x="109" y="110"/>
                    <a:pt x="109" y="110"/>
                  </a:cubicBezTo>
                  <a:close/>
                  <a:moveTo>
                    <a:pt x="64" y="93"/>
                  </a:moveTo>
                  <a:cubicBezTo>
                    <a:pt x="64" y="88"/>
                    <a:pt x="64" y="88"/>
                    <a:pt x="64" y="88"/>
                  </a:cubicBezTo>
                  <a:cubicBezTo>
                    <a:pt x="91" y="88"/>
                    <a:pt x="91" y="88"/>
                    <a:pt x="91" y="88"/>
                  </a:cubicBezTo>
                  <a:cubicBezTo>
                    <a:pt x="91" y="55"/>
                    <a:pt x="91" y="55"/>
                    <a:pt x="91" y="55"/>
                  </a:cubicBezTo>
                  <a:cubicBezTo>
                    <a:pt x="64" y="55"/>
                    <a:pt x="64" y="55"/>
                    <a:pt x="64" y="55"/>
                  </a:cubicBezTo>
                  <a:cubicBezTo>
                    <a:pt x="64" y="50"/>
                    <a:pt x="64" y="50"/>
                    <a:pt x="64" y="50"/>
                  </a:cubicBezTo>
                  <a:cubicBezTo>
                    <a:pt x="93" y="50"/>
                    <a:pt x="93" y="50"/>
                    <a:pt x="93" y="50"/>
                  </a:cubicBezTo>
                  <a:cubicBezTo>
                    <a:pt x="94" y="50"/>
                    <a:pt x="96" y="51"/>
                    <a:pt x="96" y="53"/>
                  </a:cubicBezTo>
                  <a:cubicBezTo>
                    <a:pt x="96" y="90"/>
                    <a:pt x="96" y="90"/>
                    <a:pt x="96" y="90"/>
                  </a:cubicBezTo>
                  <a:cubicBezTo>
                    <a:pt x="96" y="92"/>
                    <a:pt x="94" y="93"/>
                    <a:pt x="93" y="93"/>
                  </a:cubicBezTo>
                  <a:lnTo>
                    <a:pt x="64" y="93"/>
                  </a:lnTo>
                  <a:close/>
                  <a:moveTo>
                    <a:pt x="28" y="5"/>
                  </a:moveTo>
                  <a:cubicBezTo>
                    <a:pt x="28" y="7"/>
                    <a:pt x="28" y="7"/>
                    <a:pt x="28" y="7"/>
                  </a:cubicBezTo>
                  <a:cubicBezTo>
                    <a:pt x="28" y="9"/>
                    <a:pt x="27" y="10"/>
                    <a:pt x="25" y="10"/>
                  </a:cubicBezTo>
                  <a:cubicBezTo>
                    <a:pt x="18" y="10"/>
                    <a:pt x="18" y="10"/>
                    <a:pt x="18" y="10"/>
                  </a:cubicBezTo>
                  <a:cubicBezTo>
                    <a:pt x="18" y="5"/>
                    <a:pt x="18" y="5"/>
                    <a:pt x="18" y="5"/>
                  </a:cubicBezTo>
                  <a:cubicBezTo>
                    <a:pt x="23" y="5"/>
                    <a:pt x="23" y="5"/>
                    <a:pt x="23" y="5"/>
                  </a:cubicBezTo>
                  <a:cubicBezTo>
                    <a:pt x="23" y="2"/>
                    <a:pt x="23" y="2"/>
                    <a:pt x="23" y="2"/>
                  </a:cubicBezTo>
                  <a:cubicBezTo>
                    <a:pt x="23" y="1"/>
                    <a:pt x="24" y="0"/>
                    <a:pt x="25" y="0"/>
                  </a:cubicBezTo>
                  <a:cubicBezTo>
                    <a:pt x="35" y="0"/>
                    <a:pt x="35" y="0"/>
                    <a:pt x="35" y="0"/>
                  </a:cubicBezTo>
                  <a:cubicBezTo>
                    <a:pt x="36" y="0"/>
                    <a:pt x="37" y="1"/>
                    <a:pt x="37" y="2"/>
                  </a:cubicBezTo>
                  <a:cubicBezTo>
                    <a:pt x="37" y="37"/>
                    <a:pt x="37" y="37"/>
                    <a:pt x="37" y="37"/>
                  </a:cubicBezTo>
                  <a:cubicBezTo>
                    <a:pt x="64" y="37"/>
                    <a:pt x="64" y="37"/>
                    <a:pt x="64" y="37"/>
                  </a:cubicBezTo>
                  <a:cubicBezTo>
                    <a:pt x="64" y="42"/>
                    <a:pt x="64" y="42"/>
                    <a:pt x="64" y="42"/>
                  </a:cubicBezTo>
                  <a:cubicBezTo>
                    <a:pt x="35" y="42"/>
                    <a:pt x="35" y="42"/>
                    <a:pt x="35" y="42"/>
                  </a:cubicBezTo>
                  <a:cubicBezTo>
                    <a:pt x="33" y="42"/>
                    <a:pt x="32" y="41"/>
                    <a:pt x="32" y="39"/>
                  </a:cubicBezTo>
                  <a:cubicBezTo>
                    <a:pt x="32" y="5"/>
                    <a:pt x="32" y="5"/>
                    <a:pt x="32" y="5"/>
                  </a:cubicBezTo>
                  <a:cubicBezTo>
                    <a:pt x="28" y="5"/>
                    <a:pt x="28" y="5"/>
                    <a:pt x="28" y="5"/>
                  </a:cubicBezTo>
                  <a:close/>
                  <a:moveTo>
                    <a:pt x="18" y="133"/>
                  </a:moveTo>
                  <a:cubicBezTo>
                    <a:pt x="25" y="133"/>
                    <a:pt x="25" y="133"/>
                    <a:pt x="25" y="133"/>
                  </a:cubicBezTo>
                  <a:cubicBezTo>
                    <a:pt x="27" y="133"/>
                    <a:pt x="28" y="134"/>
                    <a:pt x="28" y="136"/>
                  </a:cubicBezTo>
                  <a:cubicBezTo>
                    <a:pt x="28" y="138"/>
                    <a:pt x="28" y="138"/>
                    <a:pt x="28" y="138"/>
                  </a:cubicBezTo>
                  <a:cubicBezTo>
                    <a:pt x="32" y="138"/>
                    <a:pt x="32" y="138"/>
                    <a:pt x="32" y="138"/>
                  </a:cubicBezTo>
                  <a:cubicBezTo>
                    <a:pt x="32" y="104"/>
                    <a:pt x="32" y="104"/>
                    <a:pt x="32" y="104"/>
                  </a:cubicBezTo>
                  <a:cubicBezTo>
                    <a:pt x="32" y="102"/>
                    <a:pt x="33" y="101"/>
                    <a:pt x="35" y="101"/>
                  </a:cubicBezTo>
                  <a:cubicBezTo>
                    <a:pt x="64" y="101"/>
                    <a:pt x="64" y="101"/>
                    <a:pt x="64" y="101"/>
                  </a:cubicBezTo>
                  <a:cubicBezTo>
                    <a:pt x="64" y="106"/>
                    <a:pt x="64" y="106"/>
                    <a:pt x="64" y="106"/>
                  </a:cubicBezTo>
                  <a:cubicBezTo>
                    <a:pt x="37" y="106"/>
                    <a:pt x="37" y="106"/>
                    <a:pt x="37" y="106"/>
                  </a:cubicBezTo>
                  <a:cubicBezTo>
                    <a:pt x="37" y="141"/>
                    <a:pt x="37" y="141"/>
                    <a:pt x="37" y="141"/>
                  </a:cubicBezTo>
                  <a:cubicBezTo>
                    <a:pt x="37" y="142"/>
                    <a:pt x="36" y="143"/>
                    <a:pt x="35" y="143"/>
                  </a:cubicBezTo>
                  <a:cubicBezTo>
                    <a:pt x="25" y="143"/>
                    <a:pt x="25" y="143"/>
                    <a:pt x="25" y="143"/>
                  </a:cubicBezTo>
                  <a:cubicBezTo>
                    <a:pt x="24" y="143"/>
                    <a:pt x="23" y="142"/>
                    <a:pt x="23" y="141"/>
                  </a:cubicBezTo>
                  <a:cubicBezTo>
                    <a:pt x="23" y="138"/>
                    <a:pt x="23" y="138"/>
                    <a:pt x="23" y="138"/>
                  </a:cubicBezTo>
                  <a:cubicBezTo>
                    <a:pt x="18" y="138"/>
                    <a:pt x="18" y="138"/>
                    <a:pt x="18" y="138"/>
                  </a:cubicBezTo>
                  <a:cubicBezTo>
                    <a:pt x="18" y="133"/>
                    <a:pt x="18" y="133"/>
                    <a:pt x="18" y="133"/>
                  </a:cubicBezTo>
                  <a:close/>
                  <a:moveTo>
                    <a:pt x="64" y="50"/>
                  </a:moveTo>
                  <a:cubicBezTo>
                    <a:pt x="64" y="55"/>
                    <a:pt x="64" y="55"/>
                    <a:pt x="64" y="55"/>
                  </a:cubicBezTo>
                  <a:cubicBezTo>
                    <a:pt x="37" y="55"/>
                    <a:pt x="37" y="55"/>
                    <a:pt x="37" y="55"/>
                  </a:cubicBezTo>
                  <a:cubicBezTo>
                    <a:pt x="37" y="88"/>
                    <a:pt x="37" y="88"/>
                    <a:pt x="37" y="88"/>
                  </a:cubicBezTo>
                  <a:cubicBezTo>
                    <a:pt x="64" y="88"/>
                    <a:pt x="64" y="88"/>
                    <a:pt x="64" y="88"/>
                  </a:cubicBezTo>
                  <a:cubicBezTo>
                    <a:pt x="64" y="93"/>
                    <a:pt x="64" y="93"/>
                    <a:pt x="64" y="93"/>
                  </a:cubicBezTo>
                  <a:cubicBezTo>
                    <a:pt x="35" y="93"/>
                    <a:pt x="35" y="93"/>
                    <a:pt x="35" y="93"/>
                  </a:cubicBezTo>
                  <a:cubicBezTo>
                    <a:pt x="33" y="93"/>
                    <a:pt x="32" y="92"/>
                    <a:pt x="32" y="90"/>
                  </a:cubicBezTo>
                  <a:cubicBezTo>
                    <a:pt x="32" y="53"/>
                    <a:pt x="32" y="53"/>
                    <a:pt x="32" y="53"/>
                  </a:cubicBezTo>
                  <a:cubicBezTo>
                    <a:pt x="32" y="51"/>
                    <a:pt x="33" y="50"/>
                    <a:pt x="35" y="50"/>
                  </a:cubicBezTo>
                  <a:cubicBezTo>
                    <a:pt x="64" y="50"/>
                    <a:pt x="64" y="50"/>
                    <a:pt x="64" y="50"/>
                  </a:cubicBezTo>
                  <a:close/>
                  <a:moveTo>
                    <a:pt x="18" y="127"/>
                  </a:moveTo>
                  <a:cubicBezTo>
                    <a:pt x="25" y="127"/>
                    <a:pt x="25" y="127"/>
                    <a:pt x="25" y="127"/>
                  </a:cubicBezTo>
                  <a:cubicBezTo>
                    <a:pt x="27" y="127"/>
                    <a:pt x="28" y="126"/>
                    <a:pt x="28" y="125"/>
                  </a:cubicBezTo>
                  <a:cubicBezTo>
                    <a:pt x="28" y="112"/>
                    <a:pt x="28" y="112"/>
                    <a:pt x="28" y="112"/>
                  </a:cubicBezTo>
                  <a:cubicBezTo>
                    <a:pt x="28" y="111"/>
                    <a:pt x="27" y="110"/>
                    <a:pt x="25" y="110"/>
                  </a:cubicBezTo>
                  <a:cubicBezTo>
                    <a:pt x="18" y="110"/>
                    <a:pt x="18" y="110"/>
                    <a:pt x="18" y="110"/>
                  </a:cubicBezTo>
                  <a:cubicBezTo>
                    <a:pt x="18" y="115"/>
                    <a:pt x="18" y="115"/>
                    <a:pt x="18" y="115"/>
                  </a:cubicBezTo>
                  <a:cubicBezTo>
                    <a:pt x="23" y="115"/>
                    <a:pt x="23" y="115"/>
                    <a:pt x="23" y="115"/>
                  </a:cubicBezTo>
                  <a:cubicBezTo>
                    <a:pt x="23" y="123"/>
                    <a:pt x="23" y="123"/>
                    <a:pt x="23" y="123"/>
                  </a:cubicBezTo>
                  <a:cubicBezTo>
                    <a:pt x="18" y="123"/>
                    <a:pt x="18" y="123"/>
                    <a:pt x="18" y="123"/>
                  </a:cubicBezTo>
                  <a:cubicBezTo>
                    <a:pt x="18" y="127"/>
                    <a:pt x="18" y="127"/>
                    <a:pt x="18" y="127"/>
                  </a:cubicBezTo>
                  <a:close/>
                  <a:moveTo>
                    <a:pt x="18" y="104"/>
                  </a:moveTo>
                  <a:cubicBezTo>
                    <a:pt x="25" y="104"/>
                    <a:pt x="25" y="104"/>
                    <a:pt x="25" y="104"/>
                  </a:cubicBezTo>
                  <a:cubicBezTo>
                    <a:pt x="27" y="104"/>
                    <a:pt x="28" y="103"/>
                    <a:pt x="28" y="101"/>
                  </a:cubicBezTo>
                  <a:cubicBezTo>
                    <a:pt x="28" y="89"/>
                    <a:pt x="28" y="89"/>
                    <a:pt x="28" y="89"/>
                  </a:cubicBezTo>
                  <a:cubicBezTo>
                    <a:pt x="28" y="87"/>
                    <a:pt x="27" y="86"/>
                    <a:pt x="25" y="86"/>
                  </a:cubicBezTo>
                  <a:cubicBezTo>
                    <a:pt x="18" y="86"/>
                    <a:pt x="18" y="86"/>
                    <a:pt x="18" y="86"/>
                  </a:cubicBezTo>
                  <a:cubicBezTo>
                    <a:pt x="18" y="91"/>
                    <a:pt x="18" y="91"/>
                    <a:pt x="18" y="91"/>
                  </a:cubicBezTo>
                  <a:cubicBezTo>
                    <a:pt x="23" y="91"/>
                    <a:pt x="23" y="91"/>
                    <a:pt x="23" y="91"/>
                  </a:cubicBezTo>
                  <a:cubicBezTo>
                    <a:pt x="23" y="99"/>
                    <a:pt x="23" y="99"/>
                    <a:pt x="23" y="99"/>
                  </a:cubicBezTo>
                  <a:cubicBezTo>
                    <a:pt x="18" y="99"/>
                    <a:pt x="18" y="99"/>
                    <a:pt x="18" y="99"/>
                  </a:cubicBezTo>
                  <a:cubicBezTo>
                    <a:pt x="18" y="104"/>
                    <a:pt x="18" y="104"/>
                    <a:pt x="18" y="104"/>
                  </a:cubicBezTo>
                  <a:close/>
                  <a:moveTo>
                    <a:pt x="18" y="80"/>
                  </a:moveTo>
                  <a:cubicBezTo>
                    <a:pt x="18" y="76"/>
                    <a:pt x="18" y="76"/>
                    <a:pt x="18" y="76"/>
                  </a:cubicBezTo>
                  <a:cubicBezTo>
                    <a:pt x="23" y="76"/>
                    <a:pt x="23" y="76"/>
                    <a:pt x="23" y="76"/>
                  </a:cubicBezTo>
                  <a:cubicBezTo>
                    <a:pt x="23" y="67"/>
                    <a:pt x="23" y="67"/>
                    <a:pt x="23" y="67"/>
                  </a:cubicBezTo>
                  <a:cubicBezTo>
                    <a:pt x="18" y="67"/>
                    <a:pt x="18" y="67"/>
                    <a:pt x="18" y="67"/>
                  </a:cubicBezTo>
                  <a:cubicBezTo>
                    <a:pt x="18" y="63"/>
                    <a:pt x="18" y="63"/>
                    <a:pt x="18" y="63"/>
                  </a:cubicBezTo>
                  <a:cubicBezTo>
                    <a:pt x="25" y="63"/>
                    <a:pt x="25" y="63"/>
                    <a:pt x="25" y="63"/>
                  </a:cubicBezTo>
                  <a:cubicBezTo>
                    <a:pt x="27" y="63"/>
                    <a:pt x="28" y="64"/>
                    <a:pt x="28" y="65"/>
                  </a:cubicBezTo>
                  <a:cubicBezTo>
                    <a:pt x="28" y="78"/>
                    <a:pt x="28" y="78"/>
                    <a:pt x="28" y="78"/>
                  </a:cubicBezTo>
                  <a:cubicBezTo>
                    <a:pt x="28" y="79"/>
                    <a:pt x="27" y="80"/>
                    <a:pt x="25" y="80"/>
                  </a:cubicBezTo>
                  <a:cubicBezTo>
                    <a:pt x="18" y="80"/>
                    <a:pt x="18" y="80"/>
                    <a:pt x="18" y="80"/>
                  </a:cubicBezTo>
                  <a:close/>
                  <a:moveTo>
                    <a:pt x="18" y="57"/>
                  </a:moveTo>
                  <a:cubicBezTo>
                    <a:pt x="25" y="57"/>
                    <a:pt x="25" y="57"/>
                    <a:pt x="25" y="57"/>
                  </a:cubicBezTo>
                  <a:cubicBezTo>
                    <a:pt x="27" y="57"/>
                    <a:pt x="28" y="56"/>
                    <a:pt x="28" y="54"/>
                  </a:cubicBezTo>
                  <a:cubicBezTo>
                    <a:pt x="28" y="42"/>
                    <a:pt x="28" y="42"/>
                    <a:pt x="28" y="42"/>
                  </a:cubicBezTo>
                  <a:cubicBezTo>
                    <a:pt x="28" y="40"/>
                    <a:pt x="27" y="39"/>
                    <a:pt x="25" y="39"/>
                  </a:cubicBezTo>
                  <a:cubicBezTo>
                    <a:pt x="18" y="39"/>
                    <a:pt x="18" y="39"/>
                    <a:pt x="18" y="39"/>
                  </a:cubicBezTo>
                  <a:cubicBezTo>
                    <a:pt x="18" y="44"/>
                    <a:pt x="18" y="44"/>
                    <a:pt x="18" y="44"/>
                  </a:cubicBezTo>
                  <a:cubicBezTo>
                    <a:pt x="23" y="44"/>
                    <a:pt x="23" y="44"/>
                    <a:pt x="23" y="44"/>
                  </a:cubicBezTo>
                  <a:cubicBezTo>
                    <a:pt x="23" y="52"/>
                    <a:pt x="23" y="52"/>
                    <a:pt x="23" y="52"/>
                  </a:cubicBezTo>
                  <a:cubicBezTo>
                    <a:pt x="18" y="52"/>
                    <a:pt x="18" y="52"/>
                    <a:pt x="18" y="52"/>
                  </a:cubicBezTo>
                  <a:cubicBezTo>
                    <a:pt x="18" y="57"/>
                    <a:pt x="18" y="57"/>
                    <a:pt x="18" y="57"/>
                  </a:cubicBezTo>
                  <a:close/>
                  <a:moveTo>
                    <a:pt x="18" y="33"/>
                  </a:moveTo>
                  <a:cubicBezTo>
                    <a:pt x="25" y="33"/>
                    <a:pt x="25" y="33"/>
                    <a:pt x="25" y="33"/>
                  </a:cubicBezTo>
                  <a:cubicBezTo>
                    <a:pt x="27" y="33"/>
                    <a:pt x="28" y="32"/>
                    <a:pt x="28" y="31"/>
                  </a:cubicBezTo>
                  <a:cubicBezTo>
                    <a:pt x="28" y="18"/>
                    <a:pt x="28" y="18"/>
                    <a:pt x="28" y="18"/>
                  </a:cubicBezTo>
                  <a:cubicBezTo>
                    <a:pt x="28" y="17"/>
                    <a:pt x="27" y="16"/>
                    <a:pt x="25" y="16"/>
                  </a:cubicBezTo>
                  <a:cubicBezTo>
                    <a:pt x="18" y="16"/>
                    <a:pt x="18" y="16"/>
                    <a:pt x="18" y="16"/>
                  </a:cubicBezTo>
                  <a:cubicBezTo>
                    <a:pt x="18" y="20"/>
                    <a:pt x="18" y="20"/>
                    <a:pt x="18" y="20"/>
                  </a:cubicBezTo>
                  <a:cubicBezTo>
                    <a:pt x="23" y="20"/>
                    <a:pt x="23" y="20"/>
                    <a:pt x="23" y="20"/>
                  </a:cubicBezTo>
                  <a:cubicBezTo>
                    <a:pt x="23" y="28"/>
                    <a:pt x="23" y="28"/>
                    <a:pt x="23" y="28"/>
                  </a:cubicBezTo>
                  <a:cubicBezTo>
                    <a:pt x="18" y="28"/>
                    <a:pt x="18" y="28"/>
                    <a:pt x="18" y="28"/>
                  </a:cubicBezTo>
                  <a:lnTo>
                    <a:pt x="18" y="33"/>
                  </a:lnTo>
                  <a:close/>
                  <a:moveTo>
                    <a:pt x="18" y="10"/>
                  </a:moveTo>
                  <a:cubicBezTo>
                    <a:pt x="11" y="10"/>
                    <a:pt x="11" y="10"/>
                    <a:pt x="11" y="10"/>
                  </a:cubicBezTo>
                  <a:cubicBezTo>
                    <a:pt x="10" y="10"/>
                    <a:pt x="9" y="9"/>
                    <a:pt x="9" y="7"/>
                  </a:cubicBezTo>
                  <a:cubicBezTo>
                    <a:pt x="9" y="5"/>
                    <a:pt x="9" y="5"/>
                    <a:pt x="9" y="5"/>
                  </a:cubicBezTo>
                  <a:cubicBezTo>
                    <a:pt x="5" y="5"/>
                    <a:pt x="5" y="5"/>
                    <a:pt x="5" y="5"/>
                  </a:cubicBezTo>
                  <a:cubicBezTo>
                    <a:pt x="5" y="138"/>
                    <a:pt x="5" y="138"/>
                    <a:pt x="5" y="138"/>
                  </a:cubicBezTo>
                  <a:cubicBezTo>
                    <a:pt x="9" y="138"/>
                    <a:pt x="9" y="138"/>
                    <a:pt x="9" y="138"/>
                  </a:cubicBezTo>
                  <a:cubicBezTo>
                    <a:pt x="9" y="136"/>
                    <a:pt x="9" y="136"/>
                    <a:pt x="9" y="136"/>
                  </a:cubicBezTo>
                  <a:cubicBezTo>
                    <a:pt x="9" y="134"/>
                    <a:pt x="10" y="133"/>
                    <a:pt x="11" y="133"/>
                  </a:cubicBezTo>
                  <a:cubicBezTo>
                    <a:pt x="18" y="133"/>
                    <a:pt x="18" y="133"/>
                    <a:pt x="18" y="133"/>
                  </a:cubicBezTo>
                  <a:cubicBezTo>
                    <a:pt x="18" y="138"/>
                    <a:pt x="18" y="138"/>
                    <a:pt x="18" y="138"/>
                  </a:cubicBezTo>
                  <a:cubicBezTo>
                    <a:pt x="13" y="138"/>
                    <a:pt x="13" y="138"/>
                    <a:pt x="13" y="138"/>
                  </a:cubicBezTo>
                  <a:cubicBezTo>
                    <a:pt x="13" y="141"/>
                    <a:pt x="13" y="141"/>
                    <a:pt x="13" y="141"/>
                  </a:cubicBezTo>
                  <a:cubicBezTo>
                    <a:pt x="13" y="142"/>
                    <a:pt x="12" y="143"/>
                    <a:pt x="11" y="143"/>
                  </a:cubicBezTo>
                  <a:cubicBezTo>
                    <a:pt x="2" y="143"/>
                    <a:pt x="2" y="143"/>
                    <a:pt x="2" y="143"/>
                  </a:cubicBezTo>
                  <a:cubicBezTo>
                    <a:pt x="1" y="143"/>
                    <a:pt x="0" y="142"/>
                    <a:pt x="0" y="141"/>
                  </a:cubicBezTo>
                  <a:cubicBezTo>
                    <a:pt x="0" y="2"/>
                    <a:pt x="0" y="2"/>
                    <a:pt x="0" y="2"/>
                  </a:cubicBezTo>
                  <a:cubicBezTo>
                    <a:pt x="0" y="1"/>
                    <a:pt x="1" y="0"/>
                    <a:pt x="2" y="0"/>
                  </a:cubicBezTo>
                  <a:cubicBezTo>
                    <a:pt x="11" y="0"/>
                    <a:pt x="11" y="0"/>
                    <a:pt x="11" y="0"/>
                  </a:cubicBezTo>
                  <a:cubicBezTo>
                    <a:pt x="12" y="0"/>
                    <a:pt x="13" y="1"/>
                    <a:pt x="13" y="2"/>
                  </a:cubicBezTo>
                  <a:cubicBezTo>
                    <a:pt x="13" y="5"/>
                    <a:pt x="13" y="5"/>
                    <a:pt x="13" y="5"/>
                  </a:cubicBezTo>
                  <a:cubicBezTo>
                    <a:pt x="18" y="5"/>
                    <a:pt x="18" y="5"/>
                    <a:pt x="18" y="5"/>
                  </a:cubicBezTo>
                  <a:cubicBezTo>
                    <a:pt x="18" y="10"/>
                    <a:pt x="18" y="10"/>
                    <a:pt x="18" y="10"/>
                  </a:cubicBezTo>
                  <a:close/>
                  <a:moveTo>
                    <a:pt x="18" y="16"/>
                  </a:moveTo>
                  <a:cubicBezTo>
                    <a:pt x="11" y="16"/>
                    <a:pt x="11" y="16"/>
                    <a:pt x="11" y="16"/>
                  </a:cubicBezTo>
                  <a:cubicBezTo>
                    <a:pt x="10" y="16"/>
                    <a:pt x="9" y="17"/>
                    <a:pt x="9" y="18"/>
                  </a:cubicBezTo>
                  <a:cubicBezTo>
                    <a:pt x="9" y="31"/>
                    <a:pt x="9" y="31"/>
                    <a:pt x="9" y="31"/>
                  </a:cubicBezTo>
                  <a:cubicBezTo>
                    <a:pt x="9" y="32"/>
                    <a:pt x="10" y="33"/>
                    <a:pt x="11" y="33"/>
                  </a:cubicBezTo>
                  <a:cubicBezTo>
                    <a:pt x="18" y="33"/>
                    <a:pt x="18" y="33"/>
                    <a:pt x="18" y="33"/>
                  </a:cubicBezTo>
                  <a:cubicBezTo>
                    <a:pt x="18" y="28"/>
                    <a:pt x="18" y="28"/>
                    <a:pt x="18" y="28"/>
                  </a:cubicBezTo>
                  <a:cubicBezTo>
                    <a:pt x="13" y="28"/>
                    <a:pt x="13" y="28"/>
                    <a:pt x="13" y="28"/>
                  </a:cubicBezTo>
                  <a:cubicBezTo>
                    <a:pt x="13" y="20"/>
                    <a:pt x="13" y="20"/>
                    <a:pt x="13" y="20"/>
                  </a:cubicBezTo>
                  <a:cubicBezTo>
                    <a:pt x="18" y="20"/>
                    <a:pt x="18" y="20"/>
                    <a:pt x="18" y="20"/>
                  </a:cubicBezTo>
                  <a:cubicBezTo>
                    <a:pt x="18" y="16"/>
                    <a:pt x="18" y="16"/>
                    <a:pt x="18" y="16"/>
                  </a:cubicBezTo>
                  <a:close/>
                  <a:moveTo>
                    <a:pt x="18" y="39"/>
                  </a:moveTo>
                  <a:cubicBezTo>
                    <a:pt x="11" y="39"/>
                    <a:pt x="11" y="39"/>
                    <a:pt x="11" y="39"/>
                  </a:cubicBezTo>
                  <a:cubicBezTo>
                    <a:pt x="10" y="39"/>
                    <a:pt x="9" y="40"/>
                    <a:pt x="9" y="42"/>
                  </a:cubicBezTo>
                  <a:cubicBezTo>
                    <a:pt x="9" y="54"/>
                    <a:pt x="9" y="54"/>
                    <a:pt x="9" y="54"/>
                  </a:cubicBezTo>
                  <a:cubicBezTo>
                    <a:pt x="9" y="56"/>
                    <a:pt x="10" y="57"/>
                    <a:pt x="11" y="57"/>
                  </a:cubicBezTo>
                  <a:cubicBezTo>
                    <a:pt x="18" y="57"/>
                    <a:pt x="18" y="57"/>
                    <a:pt x="18" y="57"/>
                  </a:cubicBezTo>
                  <a:cubicBezTo>
                    <a:pt x="18" y="52"/>
                    <a:pt x="18" y="52"/>
                    <a:pt x="18" y="52"/>
                  </a:cubicBezTo>
                  <a:cubicBezTo>
                    <a:pt x="13" y="52"/>
                    <a:pt x="13" y="52"/>
                    <a:pt x="13" y="52"/>
                  </a:cubicBezTo>
                  <a:cubicBezTo>
                    <a:pt x="13" y="44"/>
                    <a:pt x="13" y="44"/>
                    <a:pt x="13" y="44"/>
                  </a:cubicBezTo>
                  <a:cubicBezTo>
                    <a:pt x="18" y="44"/>
                    <a:pt x="18" y="44"/>
                    <a:pt x="18" y="44"/>
                  </a:cubicBezTo>
                  <a:cubicBezTo>
                    <a:pt x="18" y="39"/>
                    <a:pt x="18" y="39"/>
                    <a:pt x="18" y="39"/>
                  </a:cubicBezTo>
                  <a:close/>
                  <a:moveTo>
                    <a:pt x="18" y="63"/>
                  </a:moveTo>
                  <a:cubicBezTo>
                    <a:pt x="11" y="63"/>
                    <a:pt x="11" y="63"/>
                    <a:pt x="11" y="63"/>
                  </a:cubicBezTo>
                  <a:cubicBezTo>
                    <a:pt x="10" y="63"/>
                    <a:pt x="9" y="64"/>
                    <a:pt x="9" y="65"/>
                  </a:cubicBezTo>
                  <a:cubicBezTo>
                    <a:pt x="9" y="78"/>
                    <a:pt x="9" y="78"/>
                    <a:pt x="9" y="78"/>
                  </a:cubicBezTo>
                  <a:cubicBezTo>
                    <a:pt x="9" y="79"/>
                    <a:pt x="10" y="80"/>
                    <a:pt x="11" y="80"/>
                  </a:cubicBezTo>
                  <a:cubicBezTo>
                    <a:pt x="18" y="80"/>
                    <a:pt x="18" y="80"/>
                    <a:pt x="18" y="80"/>
                  </a:cubicBezTo>
                  <a:cubicBezTo>
                    <a:pt x="18" y="76"/>
                    <a:pt x="18" y="76"/>
                    <a:pt x="18" y="76"/>
                  </a:cubicBezTo>
                  <a:cubicBezTo>
                    <a:pt x="13" y="76"/>
                    <a:pt x="13" y="76"/>
                    <a:pt x="13" y="76"/>
                  </a:cubicBezTo>
                  <a:cubicBezTo>
                    <a:pt x="13" y="67"/>
                    <a:pt x="13" y="67"/>
                    <a:pt x="13" y="67"/>
                  </a:cubicBezTo>
                  <a:cubicBezTo>
                    <a:pt x="18" y="67"/>
                    <a:pt x="18" y="67"/>
                    <a:pt x="18" y="67"/>
                  </a:cubicBezTo>
                  <a:cubicBezTo>
                    <a:pt x="18" y="63"/>
                    <a:pt x="18" y="63"/>
                    <a:pt x="18" y="63"/>
                  </a:cubicBezTo>
                  <a:close/>
                  <a:moveTo>
                    <a:pt x="18" y="86"/>
                  </a:moveTo>
                  <a:cubicBezTo>
                    <a:pt x="11" y="86"/>
                    <a:pt x="11" y="86"/>
                    <a:pt x="11" y="86"/>
                  </a:cubicBezTo>
                  <a:cubicBezTo>
                    <a:pt x="10" y="86"/>
                    <a:pt x="9" y="87"/>
                    <a:pt x="9" y="89"/>
                  </a:cubicBezTo>
                  <a:cubicBezTo>
                    <a:pt x="9" y="101"/>
                    <a:pt x="9" y="101"/>
                    <a:pt x="9" y="101"/>
                  </a:cubicBezTo>
                  <a:cubicBezTo>
                    <a:pt x="9" y="103"/>
                    <a:pt x="10" y="104"/>
                    <a:pt x="11" y="104"/>
                  </a:cubicBezTo>
                  <a:cubicBezTo>
                    <a:pt x="18" y="104"/>
                    <a:pt x="18" y="104"/>
                    <a:pt x="18" y="104"/>
                  </a:cubicBezTo>
                  <a:cubicBezTo>
                    <a:pt x="18" y="99"/>
                    <a:pt x="18" y="99"/>
                    <a:pt x="18" y="99"/>
                  </a:cubicBezTo>
                  <a:cubicBezTo>
                    <a:pt x="13" y="99"/>
                    <a:pt x="13" y="99"/>
                    <a:pt x="13" y="99"/>
                  </a:cubicBezTo>
                  <a:cubicBezTo>
                    <a:pt x="13" y="91"/>
                    <a:pt x="13" y="91"/>
                    <a:pt x="13" y="91"/>
                  </a:cubicBezTo>
                  <a:cubicBezTo>
                    <a:pt x="18" y="91"/>
                    <a:pt x="18" y="91"/>
                    <a:pt x="18" y="91"/>
                  </a:cubicBezTo>
                  <a:cubicBezTo>
                    <a:pt x="18" y="86"/>
                    <a:pt x="18" y="86"/>
                    <a:pt x="18" y="86"/>
                  </a:cubicBezTo>
                  <a:close/>
                  <a:moveTo>
                    <a:pt x="18" y="110"/>
                  </a:moveTo>
                  <a:cubicBezTo>
                    <a:pt x="11" y="110"/>
                    <a:pt x="11" y="110"/>
                    <a:pt x="11" y="110"/>
                  </a:cubicBezTo>
                  <a:cubicBezTo>
                    <a:pt x="10" y="110"/>
                    <a:pt x="9" y="111"/>
                    <a:pt x="9" y="112"/>
                  </a:cubicBezTo>
                  <a:cubicBezTo>
                    <a:pt x="9" y="125"/>
                    <a:pt x="9" y="125"/>
                    <a:pt x="9" y="125"/>
                  </a:cubicBezTo>
                  <a:cubicBezTo>
                    <a:pt x="9" y="126"/>
                    <a:pt x="10" y="127"/>
                    <a:pt x="11" y="127"/>
                  </a:cubicBezTo>
                  <a:cubicBezTo>
                    <a:pt x="18" y="127"/>
                    <a:pt x="18" y="127"/>
                    <a:pt x="18" y="127"/>
                  </a:cubicBezTo>
                  <a:cubicBezTo>
                    <a:pt x="18" y="123"/>
                    <a:pt x="18" y="123"/>
                    <a:pt x="18" y="123"/>
                  </a:cubicBezTo>
                  <a:cubicBezTo>
                    <a:pt x="13" y="123"/>
                    <a:pt x="13" y="123"/>
                    <a:pt x="13" y="123"/>
                  </a:cubicBezTo>
                  <a:cubicBezTo>
                    <a:pt x="13" y="115"/>
                    <a:pt x="13" y="115"/>
                    <a:pt x="13" y="115"/>
                  </a:cubicBezTo>
                  <a:cubicBezTo>
                    <a:pt x="18" y="115"/>
                    <a:pt x="18" y="115"/>
                    <a:pt x="18" y="115"/>
                  </a:cubicBezTo>
                  <a:lnTo>
                    <a:pt x="18" y="11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7" name="Freeform 101"/>
            <p:cNvSpPr>
              <a:spLocks noEditPoints="1"/>
            </p:cNvSpPr>
            <p:nvPr/>
          </p:nvSpPr>
          <p:spPr bwMode="auto">
            <a:xfrm>
              <a:off x="5773045" y="4747525"/>
              <a:ext cx="35719" cy="35719"/>
            </a:xfrm>
            <a:custGeom>
              <a:avLst/>
              <a:gdLst>
                <a:gd name="T0" fmla="*/ 10 w 21"/>
                <a:gd name="T1" fmla="*/ 0 h 21"/>
                <a:gd name="T2" fmla="*/ 18 w 21"/>
                <a:gd name="T3" fmla="*/ 3 h 21"/>
                <a:gd name="T4" fmla="*/ 21 w 21"/>
                <a:gd name="T5" fmla="*/ 10 h 21"/>
                <a:gd name="T6" fmla="*/ 18 w 21"/>
                <a:gd name="T7" fmla="*/ 18 h 21"/>
                <a:gd name="T8" fmla="*/ 18 w 21"/>
                <a:gd name="T9" fmla="*/ 18 h 21"/>
                <a:gd name="T10" fmla="*/ 10 w 21"/>
                <a:gd name="T11" fmla="*/ 21 h 21"/>
                <a:gd name="T12" fmla="*/ 10 w 21"/>
                <a:gd name="T13" fmla="*/ 16 h 21"/>
                <a:gd name="T14" fmla="*/ 14 w 21"/>
                <a:gd name="T15" fmla="*/ 14 h 21"/>
                <a:gd name="T16" fmla="*/ 14 w 21"/>
                <a:gd name="T17" fmla="*/ 14 h 21"/>
                <a:gd name="T18" fmla="*/ 16 w 21"/>
                <a:gd name="T19" fmla="*/ 10 h 21"/>
                <a:gd name="T20" fmla="*/ 14 w 21"/>
                <a:gd name="T21" fmla="*/ 6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6 h 21"/>
                <a:gd name="T36" fmla="*/ 6 w 21"/>
                <a:gd name="T37" fmla="*/ 6 h 21"/>
                <a:gd name="T38" fmla="*/ 5 w 21"/>
                <a:gd name="T39" fmla="*/ 10 h 21"/>
                <a:gd name="T40" fmla="*/ 6 w 21"/>
                <a:gd name="T41" fmla="*/ 14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0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7"/>
                    <a:pt x="21" y="10"/>
                  </a:cubicBezTo>
                  <a:cubicBezTo>
                    <a:pt x="21" y="13"/>
                    <a:pt x="19" y="16"/>
                    <a:pt x="18" y="18"/>
                  </a:cubicBezTo>
                  <a:cubicBezTo>
                    <a:pt x="18" y="18"/>
                    <a:pt x="18" y="18"/>
                    <a:pt x="18" y="18"/>
                  </a:cubicBezTo>
                  <a:cubicBezTo>
                    <a:pt x="16" y="19"/>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6"/>
                  </a:cubicBezTo>
                  <a:cubicBezTo>
                    <a:pt x="6" y="6"/>
                    <a:pt x="6" y="6"/>
                    <a:pt x="6" y="6"/>
                  </a:cubicBezTo>
                  <a:cubicBezTo>
                    <a:pt x="5" y="7"/>
                    <a:pt x="5" y="9"/>
                    <a:pt x="5" y="10"/>
                  </a:cubicBezTo>
                  <a:cubicBezTo>
                    <a:pt x="5" y="12"/>
                    <a:pt x="5" y="13"/>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19"/>
                    <a:pt x="3" y="18"/>
                  </a:cubicBezTo>
                  <a:cubicBezTo>
                    <a:pt x="1" y="16"/>
                    <a:pt x="0" y="13"/>
                    <a:pt x="0" y="10"/>
                  </a:cubicBezTo>
                  <a:cubicBezTo>
                    <a:pt x="0" y="7"/>
                    <a:pt x="1" y="5"/>
                    <a:pt x="3" y="3"/>
                  </a:cubicBezTo>
                  <a:cubicBezTo>
                    <a:pt x="3" y="3"/>
                    <a:pt x="3" y="3"/>
                    <a:pt x="3" y="3"/>
                  </a:cubicBezTo>
                  <a:cubicBezTo>
                    <a:pt x="5" y="1"/>
                    <a:pt x="7" y="0"/>
                    <a:pt x="10"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8" name="Freeform 102"/>
            <p:cNvSpPr>
              <a:spLocks noEditPoints="1"/>
            </p:cNvSpPr>
            <p:nvPr/>
          </p:nvSpPr>
          <p:spPr bwMode="auto">
            <a:xfrm>
              <a:off x="5800430" y="4717759"/>
              <a:ext cx="28575" cy="29766"/>
            </a:xfrm>
            <a:custGeom>
              <a:avLst/>
              <a:gdLst>
                <a:gd name="T0" fmla="*/ 8 w 17"/>
                <a:gd name="T1" fmla="*/ 0 h 17"/>
                <a:gd name="T2" fmla="*/ 14 w 17"/>
                <a:gd name="T3" fmla="*/ 3 h 17"/>
                <a:gd name="T4" fmla="*/ 17 w 17"/>
                <a:gd name="T5" fmla="*/ 9 h 17"/>
                <a:gd name="T6" fmla="*/ 14 w 17"/>
                <a:gd name="T7" fmla="*/ 15 h 17"/>
                <a:gd name="T8" fmla="*/ 14 w 17"/>
                <a:gd name="T9" fmla="*/ 15 h 17"/>
                <a:gd name="T10" fmla="*/ 14 w 17"/>
                <a:gd name="T11" fmla="*/ 15 h 17"/>
                <a:gd name="T12" fmla="*/ 8 w 17"/>
                <a:gd name="T13" fmla="*/ 17 h 17"/>
                <a:gd name="T14" fmla="*/ 8 w 17"/>
                <a:gd name="T15" fmla="*/ 17 h 17"/>
                <a:gd name="T16" fmla="*/ 8 w 17"/>
                <a:gd name="T17" fmla="*/ 13 h 17"/>
                <a:gd name="T18" fmla="*/ 8 w 17"/>
                <a:gd name="T19" fmla="*/ 13 h 17"/>
                <a:gd name="T20" fmla="*/ 11 w 17"/>
                <a:gd name="T21" fmla="*/ 12 h 17"/>
                <a:gd name="T22" fmla="*/ 11 w 17"/>
                <a:gd name="T23" fmla="*/ 12 h 17"/>
                <a:gd name="T24" fmla="*/ 12 w 17"/>
                <a:gd name="T25" fmla="*/ 9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5 h 17"/>
                <a:gd name="T38" fmla="*/ 2 w 17"/>
                <a:gd name="T39" fmla="*/ 15 h 17"/>
                <a:gd name="T40" fmla="*/ 2 w 17"/>
                <a:gd name="T41" fmla="*/ 15 h 17"/>
                <a:gd name="T42" fmla="*/ 0 w 17"/>
                <a:gd name="T43" fmla="*/ 9 h 17"/>
                <a:gd name="T44" fmla="*/ 2 w 17"/>
                <a:gd name="T45" fmla="*/ 3 h 17"/>
                <a:gd name="T46" fmla="*/ 2 w 17"/>
                <a:gd name="T47" fmla="*/ 3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9 h 17"/>
                <a:gd name="T60" fmla="*/ 6 w 17"/>
                <a:gd name="T61" fmla="*/ 12 h 17"/>
                <a:gd name="T62" fmla="*/ 6 w 17"/>
                <a:gd name="T63" fmla="*/ 12 h 17"/>
                <a:gd name="T64" fmla="*/ 8 w 17"/>
                <a:gd name="T65" fmla="*/ 13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3"/>
                  </a:cubicBezTo>
                  <a:cubicBezTo>
                    <a:pt x="16" y="4"/>
                    <a:pt x="17" y="7"/>
                    <a:pt x="17" y="9"/>
                  </a:cubicBezTo>
                  <a:cubicBezTo>
                    <a:pt x="17" y="11"/>
                    <a:pt x="16" y="13"/>
                    <a:pt x="14" y="15"/>
                  </a:cubicBezTo>
                  <a:cubicBezTo>
                    <a:pt x="14" y="15"/>
                    <a:pt x="14" y="15"/>
                    <a:pt x="14" y="15"/>
                  </a:cubicBezTo>
                  <a:cubicBezTo>
                    <a:pt x="14" y="15"/>
                    <a:pt x="14" y="15"/>
                    <a:pt x="14" y="15"/>
                  </a:cubicBezTo>
                  <a:cubicBezTo>
                    <a:pt x="13" y="17"/>
                    <a:pt x="11" y="17"/>
                    <a:pt x="8" y="17"/>
                  </a:cubicBezTo>
                  <a:cubicBezTo>
                    <a:pt x="8" y="17"/>
                    <a:pt x="8" y="17"/>
                    <a:pt x="8" y="17"/>
                  </a:cubicBezTo>
                  <a:cubicBezTo>
                    <a:pt x="8" y="13"/>
                    <a:pt x="8" y="13"/>
                    <a:pt x="8" y="13"/>
                  </a:cubicBezTo>
                  <a:cubicBezTo>
                    <a:pt x="8" y="13"/>
                    <a:pt x="8" y="13"/>
                    <a:pt x="8" y="13"/>
                  </a:cubicBezTo>
                  <a:cubicBezTo>
                    <a:pt x="9" y="13"/>
                    <a:pt x="10" y="12"/>
                    <a:pt x="11" y="12"/>
                  </a:cubicBezTo>
                  <a:cubicBezTo>
                    <a:pt x="11" y="12"/>
                    <a:pt x="11" y="12"/>
                    <a:pt x="11" y="12"/>
                  </a:cubicBezTo>
                  <a:cubicBezTo>
                    <a:pt x="12" y="11"/>
                    <a:pt x="12" y="10"/>
                    <a:pt x="12" y="9"/>
                  </a:cubicBezTo>
                  <a:cubicBezTo>
                    <a:pt x="12" y="8"/>
                    <a:pt x="12" y="7"/>
                    <a:pt x="11" y="6"/>
                  </a:cubicBezTo>
                  <a:cubicBezTo>
                    <a:pt x="10" y="6"/>
                    <a:pt x="9" y="5"/>
                    <a:pt x="8" y="5"/>
                  </a:cubicBezTo>
                  <a:cubicBezTo>
                    <a:pt x="8" y="5"/>
                    <a:pt x="8" y="5"/>
                    <a:pt x="8" y="5"/>
                  </a:cubicBezTo>
                  <a:cubicBezTo>
                    <a:pt x="8" y="0"/>
                    <a:pt x="8" y="0"/>
                    <a:pt x="8" y="0"/>
                  </a:cubicBezTo>
                  <a:close/>
                  <a:moveTo>
                    <a:pt x="8" y="17"/>
                  </a:moveTo>
                  <a:cubicBezTo>
                    <a:pt x="6" y="17"/>
                    <a:pt x="4" y="17"/>
                    <a:pt x="2" y="15"/>
                  </a:cubicBezTo>
                  <a:cubicBezTo>
                    <a:pt x="2" y="15"/>
                    <a:pt x="2" y="15"/>
                    <a:pt x="2" y="15"/>
                  </a:cubicBezTo>
                  <a:cubicBezTo>
                    <a:pt x="2" y="15"/>
                    <a:pt x="2" y="15"/>
                    <a:pt x="2" y="15"/>
                  </a:cubicBezTo>
                  <a:cubicBezTo>
                    <a:pt x="1" y="13"/>
                    <a:pt x="0" y="11"/>
                    <a:pt x="0" y="9"/>
                  </a:cubicBezTo>
                  <a:cubicBezTo>
                    <a:pt x="0" y="7"/>
                    <a:pt x="1" y="4"/>
                    <a:pt x="2" y="3"/>
                  </a:cubicBezTo>
                  <a:cubicBezTo>
                    <a:pt x="2" y="3"/>
                    <a:pt x="2" y="3"/>
                    <a:pt x="2" y="3"/>
                  </a:cubicBezTo>
                  <a:cubicBezTo>
                    <a:pt x="4" y="1"/>
                    <a:pt x="6" y="0"/>
                    <a:pt x="8" y="0"/>
                  </a:cubicBezTo>
                  <a:cubicBezTo>
                    <a:pt x="8" y="5"/>
                    <a:pt x="8" y="5"/>
                    <a:pt x="8" y="5"/>
                  </a:cubicBezTo>
                  <a:cubicBezTo>
                    <a:pt x="7" y="5"/>
                    <a:pt x="6" y="6"/>
                    <a:pt x="6" y="6"/>
                  </a:cubicBezTo>
                  <a:cubicBezTo>
                    <a:pt x="6" y="6"/>
                    <a:pt x="6" y="6"/>
                    <a:pt x="6" y="6"/>
                  </a:cubicBezTo>
                  <a:cubicBezTo>
                    <a:pt x="6" y="6"/>
                    <a:pt x="6" y="6"/>
                    <a:pt x="6" y="6"/>
                  </a:cubicBezTo>
                  <a:cubicBezTo>
                    <a:pt x="5" y="7"/>
                    <a:pt x="5" y="8"/>
                    <a:pt x="5" y="9"/>
                  </a:cubicBezTo>
                  <a:cubicBezTo>
                    <a:pt x="5" y="10"/>
                    <a:pt x="5" y="11"/>
                    <a:pt x="6" y="12"/>
                  </a:cubicBezTo>
                  <a:cubicBezTo>
                    <a:pt x="6" y="12"/>
                    <a:pt x="6" y="12"/>
                    <a:pt x="6" y="12"/>
                  </a:cubicBezTo>
                  <a:cubicBezTo>
                    <a:pt x="6" y="12"/>
                    <a:pt x="7" y="13"/>
                    <a:pt x="8" y="13"/>
                  </a:cubicBezTo>
                  <a:lnTo>
                    <a:pt x="8" y="1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9" name="Freeform 103"/>
            <p:cNvSpPr>
              <a:spLocks noEditPoints="1"/>
            </p:cNvSpPr>
            <p:nvPr/>
          </p:nvSpPr>
          <p:spPr bwMode="auto">
            <a:xfrm>
              <a:off x="5780189" y="4683231"/>
              <a:ext cx="21431" cy="21431"/>
            </a:xfrm>
            <a:custGeom>
              <a:avLst/>
              <a:gdLst>
                <a:gd name="T0" fmla="*/ 6 w 13"/>
                <a:gd name="T1" fmla="*/ 0 h 13"/>
                <a:gd name="T2" fmla="*/ 11 w 13"/>
                <a:gd name="T3" fmla="*/ 2 h 13"/>
                <a:gd name="T4" fmla="*/ 11 w 13"/>
                <a:gd name="T5" fmla="*/ 2 h 13"/>
                <a:gd name="T6" fmla="*/ 13 w 13"/>
                <a:gd name="T7" fmla="*/ 7 h 13"/>
                <a:gd name="T8" fmla="*/ 11 w 13"/>
                <a:gd name="T9" fmla="*/ 11 h 13"/>
                <a:gd name="T10" fmla="*/ 11 w 13"/>
                <a:gd name="T11" fmla="*/ 11 h 13"/>
                <a:gd name="T12" fmla="*/ 6 w 13"/>
                <a:gd name="T13" fmla="*/ 13 h 13"/>
                <a:gd name="T14" fmla="*/ 6 w 13"/>
                <a:gd name="T15" fmla="*/ 9 h 13"/>
                <a:gd name="T16" fmla="*/ 8 w 13"/>
                <a:gd name="T17" fmla="*/ 8 h 13"/>
                <a:gd name="T18" fmla="*/ 8 w 13"/>
                <a:gd name="T19" fmla="*/ 8 h 13"/>
                <a:gd name="T20" fmla="*/ 8 w 13"/>
                <a:gd name="T21" fmla="*/ 7 h 13"/>
                <a:gd name="T22" fmla="*/ 8 w 13"/>
                <a:gd name="T23" fmla="*/ 5 h 13"/>
                <a:gd name="T24" fmla="*/ 8 w 13"/>
                <a:gd name="T25" fmla="*/ 5 h 13"/>
                <a:gd name="T26" fmla="*/ 6 w 13"/>
                <a:gd name="T27" fmla="*/ 5 h 13"/>
                <a:gd name="T28" fmla="*/ 6 w 13"/>
                <a:gd name="T29" fmla="*/ 0 h 13"/>
                <a:gd name="T30" fmla="*/ 6 w 13"/>
                <a:gd name="T31" fmla="*/ 13 h 13"/>
                <a:gd name="T32" fmla="*/ 1 w 13"/>
                <a:gd name="T33" fmla="*/ 11 h 13"/>
                <a:gd name="T34" fmla="*/ 0 w 13"/>
                <a:gd name="T35" fmla="*/ 7 h 13"/>
                <a:gd name="T36" fmla="*/ 1 w 13"/>
                <a:gd name="T37" fmla="*/ 2 h 13"/>
                <a:gd name="T38" fmla="*/ 1 w 13"/>
                <a:gd name="T39" fmla="*/ 2 h 13"/>
                <a:gd name="T40" fmla="*/ 6 w 13"/>
                <a:gd name="T41" fmla="*/ 0 h 13"/>
                <a:gd name="T42" fmla="*/ 6 w 13"/>
                <a:gd name="T43" fmla="*/ 5 h 13"/>
                <a:gd name="T44" fmla="*/ 5 w 13"/>
                <a:gd name="T45" fmla="*/ 5 h 13"/>
                <a:gd name="T46" fmla="*/ 5 w 13"/>
                <a:gd name="T47" fmla="*/ 5 h 13"/>
                <a:gd name="T48" fmla="*/ 5 w 13"/>
                <a:gd name="T49" fmla="*/ 5 h 13"/>
                <a:gd name="T50" fmla="*/ 4 w 13"/>
                <a:gd name="T51" fmla="*/ 7 h 13"/>
                <a:gd name="T52" fmla="*/ 5 w 13"/>
                <a:gd name="T53" fmla="*/ 8 h 13"/>
                <a:gd name="T54" fmla="*/ 6 w 13"/>
                <a:gd name="T55" fmla="*/ 9 h 13"/>
                <a:gd name="T56" fmla="*/ 6 w 13"/>
                <a:gd name="T5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3">
                  <a:moveTo>
                    <a:pt x="6" y="0"/>
                  </a:moveTo>
                  <a:cubicBezTo>
                    <a:pt x="8" y="0"/>
                    <a:pt x="10" y="1"/>
                    <a:pt x="11" y="2"/>
                  </a:cubicBezTo>
                  <a:cubicBezTo>
                    <a:pt x="11" y="2"/>
                    <a:pt x="11" y="2"/>
                    <a:pt x="11" y="2"/>
                  </a:cubicBezTo>
                  <a:cubicBezTo>
                    <a:pt x="12" y="3"/>
                    <a:pt x="13" y="5"/>
                    <a:pt x="13" y="7"/>
                  </a:cubicBezTo>
                  <a:cubicBezTo>
                    <a:pt x="13" y="8"/>
                    <a:pt x="12" y="10"/>
                    <a:pt x="11" y="11"/>
                  </a:cubicBezTo>
                  <a:cubicBezTo>
                    <a:pt x="11" y="11"/>
                    <a:pt x="11" y="11"/>
                    <a:pt x="11" y="11"/>
                  </a:cubicBezTo>
                  <a:cubicBezTo>
                    <a:pt x="10" y="13"/>
                    <a:pt x="8" y="13"/>
                    <a:pt x="6" y="13"/>
                  </a:cubicBezTo>
                  <a:cubicBezTo>
                    <a:pt x="6" y="9"/>
                    <a:pt x="6" y="9"/>
                    <a:pt x="6" y="9"/>
                  </a:cubicBezTo>
                  <a:cubicBezTo>
                    <a:pt x="7" y="9"/>
                    <a:pt x="7" y="8"/>
                    <a:pt x="8" y="8"/>
                  </a:cubicBezTo>
                  <a:cubicBezTo>
                    <a:pt x="8" y="8"/>
                    <a:pt x="8" y="8"/>
                    <a:pt x="8" y="8"/>
                  </a:cubicBezTo>
                  <a:cubicBezTo>
                    <a:pt x="8" y="8"/>
                    <a:pt x="8" y="7"/>
                    <a:pt x="8" y="7"/>
                  </a:cubicBezTo>
                  <a:cubicBezTo>
                    <a:pt x="8" y="6"/>
                    <a:pt x="8" y="6"/>
                    <a:pt x="8" y="5"/>
                  </a:cubicBezTo>
                  <a:cubicBezTo>
                    <a:pt x="8" y="5"/>
                    <a:pt x="8" y="5"/>
                    <a:pt x="8" y="5"/>
                  </a:cubicBezTo>
                  <a:cubicBezTo>
                    <a:pt x="7" y="5"/>
                    <a:pt x="7" y="5"/>
                    <a:pt x="6" y="5"/>
                  </a:cubicBezTo>
                  <a:lnTo>
                    <a:pt x="6" y="0"/>
                  </a:lnTo>
                  <a:close/>
                  <a:moveTo>
                    <a:pt x="6" y="13"/>
                  </a:moveTo>
                  <a:cubicBezTo>
                    <a:pt x="4" y="13"/>
                    <a:pt x="3" y="13"/>
                    <a:pt x="1" y="11"/>
                  </a:cubicBezTo>
                  <a:cubicBezTo>
                    <a:pt x="0" y="10"/>
                    <a:pt x="0" y="8"/>
                    <a:pt x="0" y="7"/>
                  </a:cubicBezTo>
                  <a:cubicBezTo>
                    <a:pt x="0" y="5"/>
                    <a:pt x="0" y="3"/>
                    <a:pt x="1" y="2"/>
                  </a:cubicBezTo>
                  <a:cubicBezTo>
                    <a:pt x="1" y="2"/>
                    <a:pt x="1" y="2"/>
                    <a:pt x="1" y="2"/>
                  </a:cubicBezTo>
                  <a:cubicBezTo>
                    <a:pt x="3" y="1"/>
                    <a:pt x="4" y="0"/>
                    <a:pt x="6" y="0"/>
                  </a:cubicBezTo>
                  <a:cubicBezTo>
                    <a:pt x="6" y="5"/>
                    <a:pt x="6" y="5"/>
                    <a:pt x="6" y="5"/>
                  </a:cubicBezTo>
                  <a:cubicBezTo>
                    <a:pt x="6" y="5"/>
                    <a:pt x="5" y="5"/>
                    <a:pt x="5" y="5"/>
                  </a:cubicBezTo>
                  <a:cubicBezTo>
                    <a:pt x="5" y="5"/>
                    <a:pt x="5" y="5"/>
                    <a:pt x="5" y="5"/>
                  </a:cubicBezTo>
                  <a:cubicBezTo>
                    <a:pt x="5" y="5"/>
                    <a:pt x="5" y="5"/>
                    <a:pt x="5" y="5"/>
                  </a:cubicBezTo>
                  <a:cubicBezTo>
                    <a:pt x="5" y="6"/>
                    <a:pt x="4" y="6"/>
                    <a:pt x="4" y="7"/>
                  </a:cubicBezTo>
                  <a:cubicBezTo>
                    <a:pt x="4" y="7"/>
                    <a:pt x="5" y="8"/>
                    <a:pt x="5" y="8"/>
                  </a:cubicBezTo>
                  <a:cubicBezTo>
                    <a:pt x="5" y="8"/>
                    <a:pt x="6" y="9"/>
                    <a:pt x="6" y="9"/>
                  </a:cubicBezTo>
                  <a:lnTo>
                    <a:pt x="6" y="1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0" name="Freeform 104"/>
            <p:cNvSpPr>
              <a:spLocks noEditPoints="1"/>
            </p:cNvSpPr>
            <p:nvPr/>
          </p:nvSpPr>
          <p:spPr bwMode="auto">
            <a:xfrm>
              <a:off x="5773045" y="4623700"/>
              <a:ext cx="35719" cy="33338"/>
            </a:xfrm>
            <a:custGeom>
              <a:avLst/>
              <a:gdLst>
                <a:gd name="T0" fmla="*/ 10 w 21"/>
                <a:gd name="T1" fmla="*/ 0 h 20"/>
                <a:gd name="T2" fmla="*/ 18 w 21"/>
                <a:gd name="T3" fmla="*/ 3 h 20"/>
                <a:gd name="T4" fmla="*/ 18 w 21"/>
                <a:gd name="T5" fmla="*/ 3 h 20"/>
                <a:gd name="T6" fmla="*/ 21 w 21"/>
                <a:gd name="T7" fmla="*/ 10 h 20"/>
                <a:gd name="T8" fmla="*/ 18 w 21"/>
                <a:gd name="T9" fmla="*/ 17 h 20"/>
                <a:gd name="T10" fmla="*/ 18 w 21"/>
                <a:gd name="T11" fmla="*/ 17 h 20"/>
                <a:gd name="T12" fmla="*/ 10 w 21"/>
                <a:gd name="T13" fmla="*/ 20 h 20"/>
                <a:gd name="T14" fmla="*/ 10 w 21"/>
                <a:gd name="T15" fmla="*/ 16 h 20"/>
                <a:gd name="T16" fmla="*/ 14 w 21"/>
                <a:gd name="T17" fmla="*/ 14 h 20"/>
                <a:gd name="T18" fmla="*/ 14 w 21"/>
                <a:gd name="T19" fmla="*/ 14 h 20"/>
                <a:gd name="T20" fmla="*/ 16 w 21"/>
                <a:gd name="T21" fmla="*/ 10 h 20"/>
                <a:gd name="T22" fmla="*/ 14 w 21"/>
                <a:gd name="T23" fmla="*/ 6 h 20"/>
                <a:gd name="T24" fmla="*/ 14 w 21"/>
                <a:gd name="T25" fmla="*/ 6 h 20"/>
                <a:gd name="T26" fmla="*/ 10 w 21"/>
                <a:gd name="T27" fmla="*/ 4 h 20"/>
                <a:gd name="T28" fmla="*/ 10 w 21"/>
                <a:gd name="T29" fmla="*/ 0 h 20"/>
                <a:gd name="T30" fmla="*/ 10 w 21"/>
                <a:gd name="T31" fmla="*/ 0 h 20"/>
                <a:gd name="T32" fmla="*/ 10 w 21"/>
                <a:gd name="T33" fmla="*/ 0 h 20"/>
                <a:gd name="T34" fmla="*/ 10 w 21"/>
                <a:gd name="T35" fmla="*/ 4 h 20"/>
                <a:gd name="T36" fmla="*/ 10 w 21"/>
                <a:gd name="T37" fmla="*/ 4 h 20"/>
                <a:gd name="T38" fmla="*/ 6 w 21"/>
                <a:gd name="T39" fmla="*/ 6 h 20"/>
                <a:gd name="T40" fmla="*/ 5 w 21"/>
                <a:gd name="T41" fmla="*/ 10 h 20"/>
                <a:gd name="T42" fmla="*/ 6 w 21"/>
                <a:gd name="T43" fmla="*/ 14 h 20"/>
                <a:gd name="T44" fmla="*/ 6 w 21"/>
                <a:gd name="T45" fmla="*/ 14 h 20"/>
                <a:gd name="T46" fmla="*/ 6 w 21"/>
                <a:gd name="T47" fmla="*/ 14 h 20"/>
                <a:gd name="T48" fmla="*/ 10 w 21"/>
                <a:gd name="T49" fmla="*/ 16 h 20"/>
                <a:gd name="T50" fmla="*/ 10 w 21"/>
                <a:gd name="T51" fmla="*/ 16 h 20"/>
                <a:gd name="T52" fmla="*/ 10 w 21"/>
                <a:gd name="T53" fmla="*/ 20 h 20"/>
                <a:gd name="T54" fmla="*/ 10 w 21"/>
                <a:gd name="T55" fmla="*/ 20 h 20"/>
                <a:gd name="T56" fmla="*/ 3 w 21"/>
                <a:gd name="T57" fmla="*/ 17 h 20"/>
                <a:gd name="T58" fmla="*/ 3 w 21"/>
                <a:gd name="T59" fmla="*/ 17 h 20"/>
                <a:gd name="T60" fmla="*/ 0 w 21"/>
                <a:gd name="T61" fmla="*/ 10 h 20"/>
                <a:gd name="T62" fmla="*/ 3 w 21"/>
                <a:gd name="T63" fmla="*/ 3 h 20"/>
                <a:gd name="T64" fmla="*/ 10 w 21"/>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0">
                  <a:moveTo>
                    <a:pt x="10" y="0"/>
                  </a:moveTo>
                  <a:cubicBezTo>
                    <a:pt x="13" y="0"/>
                    <a:pt x="16" y="1"/>
                    <a:pt x="18" y="3"/>
                  </a:cubicBezTo>
                  <a:cubicBezTo>
                    <a:pt x="18" y="3"/>
                    <a:pt x="18" y="3"/>
                    <a:pt x="18" y="3"/>
                  </a:cubicBezTo>
                  <a:cubicBezTo>
                    <a:pt x="19" y="5"/>
                    <a:pt x="21" y="7"/>
                    <a:pt x="21" y="10"/>
                  </a:cubicBezTo>
                  <a:cubicBezTo>
                    <a:pt x="21" y="13"/>
                    <a:pt x="19" y="16"/>
                    <a:pt x="18" y="17"/>
                  </a:cubicBezTo>
                  <a:cubicBezTo>
                    <a:pt x="18" y="17"/>
                    <a:pt x="18" y="17"/>
                    <a:pt x="18" y="17"/>
                  </a:cubicBezTo>
                  <a:cubicBezTo>
                    <a:pt x="16" y="19"/>
                    <a:pt x="13" y="20"/>
                    <a:pt x="10" y="20"/>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4" y="6"/>
                    <a:pt x="14" y="6"/>
                    <a:pt x="14" y="6"/>
                  </a:cubicBezTo>
                  <a:cubicBezTo>
                    <a:pt x="13" y="5"/>
                    <a:pt x="12" y="4"/>
                    <a:pt x="10" y="4"/>
                  </a:cubicBezTo>
                  <a:lnTo>
                    <a:pt x="10" y="0"/>
                  </a:lnTo>
                  <a:close/>
                  <a:moveTo>
                    <a:pt x="10" y="0"/>
                  </a:moveTo>
                  <a:cubicBezTo>
                    <a:pt x="10" y="0"/>
                    <a:pt x="10" y="0"/>
                    <a:pt x="10" y="0"/>
                  </a:cubicBezTo>
                  <a:cubicBezTo>
                    <a:pt x="10" y="4"/>
                    <a:pt x="10" y="4"/>
                    <a:pt x="10" y="4"/>
                  </a:cubicBezTo>
                  <a:cubicBezTo>
                    <a:pt x="10" y="4"/>
                    <a:pt x="10" y="4"/>
                    <a:pt x="10" y="4"/>
                  </a:cubicBezTo>
                  <a:cubicBezTo>
                    <a:pt x="9" y="4"/>
                    <a:pt x="7" y="5"/>
                    <a:pt x="6" y="6"/>
                  </a:cubicBezTo>
                  <a:cubicBezTo>
                    <a:pt x="5" y="7"/>
                    <a:pt x="5" y="8"/>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0"/>
                    <a:pt x="10" y="20"/>
                    <a:pt x="10" y="20"/>
                  </a:cubicBezTo>
                  <a:cubicBezTo>
                    <a:pt x="10" y="20"/>
                    <a:pt x="10" y="20"/>
                    <a:pt x="10" y="20"/>
                  </a:cubicBezTo>
                  <a:cubicBezTo>
                    <a:pt x="7" y="20"/>
                    <a:pt x="5" y="19"/>
                    <a:pt x="3" y="17"/>
                  </a:cubicBezTo>
                  <a:cubicBezTo>
                    <a:pt x="3" y="17"/>
                    <a:pt x="3" y="17"/>
                    <a:pt x="3" y="17"/>
                  </a:cubicBezTo>
                  <a:cubicBezTo>
                    <a:pt x="1" y="16"/>
                    <a:pt x="0" y="13"/>
                    <a:pt x="0" y="10"/>
                  </a:cubicBezTo>
                  <a:cubicBezTo>
                    <a:pt x="0" y="7"/>
                    <a:pt x="1" y="5"/>
                    <a:pt x="3" y="3"/>
                  </a:cubicBezTo>
                  <a:cubicBezTo>
                    <a:pt x="5" y="1"/>
                    <a:pt x="7" y="0"/>
                    <a:pt x="10"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1" name="Freeform 124"/>
            <p:cNvSpPr>
              <a:spLocks noEditPoints="1"/>
            </p:cNvSpPr>
            <p:nvPr/>
          </p:nvSpPr>
          <p:spPr bwMode="auto">
            <a:xfrm>
              <a:off x="5015807" y="4016482"/>
              <a:ext cx="247650" cy="248841"/>
            </a:xfrm>
            <a:custGeom>
              <a:avLst/>
              <a:gdLst>
                <a:gd name="T0" fmla="*/ 73 w 146"/>
                <a:gd name="T1" fmla="*/ 142 h 147"/>
                <a:gd name="T2" fmla="*/ 122 w 146"/>
                <a:gd name="T3" fmla="*/ 122 h 147"/>
                <a:gd name="T4" fmla="*/ 142 w 146"/>
                <a:gd name="T5" fmla="*/ 74 h 147"/>
                <a:gd name="T6" fmla="*/ 122 w 146"/>
                <a:gd name="T7" fmla="*/ 25 h 147"/>
                <a:gd name="T8" fmla="*/ 73 w 146"/>
                <a:gd name="T9" fmla="*/ 5 h 147"/>
                <a:gd name="T10" fmla="*/ 73 w 146"/>
                <a:gd name="T11" fmla="*/ 0 h 147"/>
                <a:gd name="T12" fmla="*/ 125 w 146"/>
                <a:gd name="T13" fmla="*/ 22 h 147"/>
                <a:gd name="T14" fmla="*/ 146 w 146"/>
                <a:gd name="T15" fmla="*/ 74 h 147"/>
                <a:gd name="T16" fmla="*/ 125 w 146"/>
                <a:gd name="T17" fmla="*/ 125 h 147"/>
                <a:gd name="T18" fmla="*/ 73 w 146"/>
                <a:gd name="T19" fmla="*/ 147 h 147"/>
                <a:gd name="T20" fmla="*/ 73 w 146"/>
                <a:gd name="T21" fmla="*/ 142 h 147"/>
                <a:gd name="T22" fmla="*/ 73 w 146"/>
                <a:gd name="T23" fmla="*/ 96 h 147"/>
                <a:gd name="T24" fmla="*/ 88 w 146"/>
                <a:gd name="T25" fmla="*/ 90 h 147"/>
                <a:gd name="T26" fmla="*/ 90 w 146"/>
                <a:gd name="T27" fmla="*/ 89 h 147"/>
                <a:gd name="T28" fmla="*/ 112 w 146"/>
                <a:gd name="T29" fmla="*/ 38 h 147"/>
                <a:gd name="T30" fmla="*/ 112 w 146"/>
                <a:gd name="T31" fmla="*/ 38 h 147"/>
                <a:gd name="T32" fmla="*/ 112 w 146"/>
                <a:gd name="T33" fmla="*/ 38 h 147"/>
                <a:gd name="T34" fmla="*/ 112 w 146"/>
                <a:gd name="T35" fmla="*/ 36 h 147"/>
                <a:gd name="T36" fmla="*/ 108 w 146"/>
                <a:gd name="T37" fmla="*/ 35 h 147"/>
                <a:gd name="T38" fmla="*/ 73 w 146"/>
                <a:gd name="T39" fmla="*/ 51 h 147"/>
                <a:gd name="T40" fmla="*/ 73 w 146"/>
                <a:gd name="T41" fmla="*/ 56 h 147"/>
                <a:gd name="T42" fmla="*/ 105 w 146"/>
                <a:gd name="T43" fmla="*/ 42 h 147"/>
                <a:gd name="T44" fmla="*/ 86 w 146"/>
                <a:gd name="T45" fmla="*/ 86 h 147"/>
                <a:gd name="T46" fmla="*/ 73 w 146"/>
                <a:gd name="T47" fmla="*/ 91 h 147"/>
                <a:gd name="T48" fmla="*/ 73 w 146"/>
                <a:gd name="T49" fmla="*/ 96 h 147"/>
                <a:gd name="T50" fmla="*/ 73 w 146"/>
                <a:gd name="T51" fmla="*/ 5 h 147"/>
                <a:gd name="T52" fmla="*/ 25 w 146"/>
                <a:gd name="T53" fmla="*/ 25 h 147"/>
                <a:gd name="T54" fmla="*/ 5 w 146"/>
                <a:gd name="T55" fmla="*/ 74 h 147"/>
                <a:gd name="T56" fmla="*/ 25 w 146"/>
                <a:gd name="T57" fmla="*/ 122 h 147"/>
                <a:gd name="T58" fmla="*/ 73 w 146"/>
                <a:gd name="T59" fmla="*/ 142 h 147"/>
                <a:gd name="T60" fmla="*/ 73 w 146"/>
                <a:gd name="T61" fmla="*/ 147 h 147"/>
                <a:gd name="T62" fmla="*/ 22 w 146"/>
                <a:gd name="T63" fmla="*/ 125 h 147"/>
                <a:gd name="T64" fmla="*/ 0 w 146"/>
                <a:gd name="T65" fmla="*/ 74 h 147"/>
                <a:gd name="T66" fmla="*/ 22 w 146"/>
                <a:gd name="T67" fmla="*/ 22 h 147"/>
                <a:gd name="T68" fmla="*/ 73 w 146"/>
                <a:gd name="T69" fmla="*/ 0 h 147"/>
                <a:gd name="T70" fmla="*/ 73 w 146"/>
                <a:gd name="T71" fmla="*/ 5 h 147"/>
                <a:gd name="T72" fmla="*/ 73 w 146"/>
                <a:gd name="T73" fmla="*/ 51 h 147"/>
                <a:gd name="T74" fmla="*/ 58 w 146"/>
                <a:gd name="T75" fmla="*/ 57 h 147"/>
                <a:gd name="T76" fmla="*/ 57 w 146"/>
                <a:gd name="T77" fmla="*/ 59 h 147"/>
                <a:gd name="T78" fmla="*/ 35 w 146"/>
                <a:gd name="T79" fmla="*/ 109 h 147"/>
                <a:gd name="T80" fmla="*/ 35 w 146"/>
                <a:gd name="T81" fmla="*/ 109 h 147"/>
                <a:gd name="T82" fmla="*/ 35 w 146"/>
                <a:gd name="T83" fmla="*/ 109 h 147"/>
                <a:gd name="T84" fmla="*/ 35 w 146"/>
                <a:gd name="T85" fmla="*/ 111 h 147"/>
                <a:gd name="T86" fmla="*/ 38 w 146"/>
                <a:gd name="T87" fmla="*/ 112 h 147"/>
                <a:gd name="T88" fmla="*/ 73 w 146"/>
                <a:gd name="T89" fmla="*/ 96 h 147"/>
                <a:gd name="T90" fmla="*/ 73 w 146"/>
                <a:gd name="T91" fmla="*/ 91 h 147"/>
                <a:gd name="T92" fmla="*/ 42 w 146"/>
                <a:gd name="T93" fmla="*/ 105 h 147"/>
                <a:gd name="T94" fmla="*/ 61 w 146"/>
                <a:gd name="T95" fmla="*/ 61 h 147"/>
                <a:gd name="T96" fmla="*/ 73 w 146"/>
                <a:gd name="T97" fmla="*/ 56 h 147"/>
                <a:gd name="T98" fmla="*/ 73 w 146"/>
                <a:gd name="T99"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7">
                  <a:moveTo>
                    <a:pt x="73" y="142"/>
                  </a:moveTo>
                  <a:cubicBezTo>
                    <a:pt x="92" y="142"/>
                    <a:pt x="109" y="134"/>
                    <a:pt x="122" y="122"/>
                  </a:cubicBezTo>
                  <a:cubicBezTo>
                    <a:pt x="134" y="110"/>
                    <a:pt x="142" y="92"/>
                    <a:pt x="142" y="74"/>
                  </a:cubicBezTo>
                  <a:cubicBezTo>
                    <a:pt x="142" y="55"/>
                    <a:pt x="134" y="38"/>
                    <a:pt x="122" y="25"/>
                  </a:cubicBezTo>
                  <a:cubicBezTo>
                    <a:pt x="109" y="13"/>
                    <a:pt x="92" y="5"/>
                    <a:pt x="73" y="5"/>
                  </a:cubicBezTo>
                  <a:cubicBezTo>
                    <a:pt x="73" y="0"/>
                    <a:pt x="73" y="0"/>
                    <a:pt x="73" y="0"/>
                  </a:cubicBezTo>
                  <a:cubicBezTo>
                    <a:pt x="93" y="0"/>
                    <a:pt x="112" y="9"/>
                    <a:pt x="125" y="22"/>
                  </a:cubicBezTo>
                  <a:cubicBezTo>
                    <a:pt x="138" y="35"/>
                    <a:pt x="146" y="53"/>
                    <a:pt x="146" y="74"/>
                  </a:cubicBezTo>
                  <a:cubicBezTo>
                    <a:pt x="146" y="94"/>
                    <a:pt x="138" y="112"/>
                    <a:pt x="125" y="125"/>
                  </a:cubicBezTo>
                  <a:cubicBezTo>
                    <a:pt x="112" y="139"/>
                    <a:pt x="93" y="147"/>
                    <a:pt x="73" y="147"/>
                  </a:cubicBezTo>
                  <a:cubicBezTo>
                    <a:pt x="73" y="142"/>
                    <a:pt x="73" y="142"/>
                    <a:pt x="73" y="142"/>
                  </a:cubicBezTo>
                  <a:close/>
                  <a:moveTo>
                    <a:pt x="73" y="96"/>
                  </a:moveTo>
                  <a:cubicBezTo>
                    <a:pt x="88" y="90"/>
                    <a:pt x="88" y="90"/>
                    <a:pt x="88" y="90"/>
                  </a:cubicBezTo>
                  <a:cubicBezTo>
                    <a:pt x="89" y="90"/>
                    <a:pt x="89" y="89"/>
                    <a:pt x="90" y="89"/>
                  </a:cubicBezTo>
                  <a:cubicBezTo>
                    <a:pt x="112" y="38"/>
                    <a:pt x="112" y="38"/>
                    <a:pt x="112" y="38"/>
                  </a:cubicBezTo>
                  <a:cubicBezTo>
                    <a:pt x="112" y="38"/>
                    <a:pt x="112" y="38"/>
                    <a:pt x="112" y="38"/>
                  </a:cubicBezTo>
                  <a:cubicBezTo>
                    <a:pt x="112" y="38"/>
                    <a:pt x="112" y="38"/>
                    <a:pt x="112" y="38"/>
                  </a:cubicBezTo>
                  <a:cubicBezTo>
                    <a:pt x="112" y="38"/>
                    <a:pt x="112" y="37"/>
                    <a:pt x="112" y="36"/>
                  </a:cubicBezTo>
                  <a:cubicBezTo>
                    <a:pt x="111" y="35"/>
                    <a:pt x="110" y="35"/>
                    <a:pt x="108" y="35"/>
                  </a:cubicBezTo>
                  <a:cubicBezTo>
                    <a:pt x="73" y="51"/>
                    <a:pt x="73" y="51"/>
                    <a:pt x="73" y="51"/>
                  </a:cubicBezTo>
                  <a:cubicBezTo>
                    <a:pt x="73" y="56"/>
                    <a:pt x="73" y="56"/>
                    <a:pt x="73" y="56"/>
                  </a:cubicBezTo>
                  <a:cubicBezTo>
                    <a:pt x="105" y="42"/>
                    <a:pt x="105" y="42"/>
                    <a:pt x="105" y="42"/>
                  </a:cubicBezTo>
                  <a:cubicBezTo>
                    <a:pt x="86" y="86"/>
                    <a:pt x="86" y="86"/>
                    <a:pt x="86" y="86"/>
                  </a:cubicBezTo>
                  <a:cubicBezTo>
                    <a:pt x="73" y="91"/>
                    <a:pt x="73" y="91"/>
                    <a:pt x="73" y="91"/>
                  </a:cubicBezTo>
                  <a:lnTo>
                    <a:pt x="73" y="96"/>
                  </a:lnTo>
                  <a:close/>
                  <a:moveTo>
                    <a:pt x="73" y="5"/>
                  </a:moveTo>
                  <a:cubicBezTo>
                    <a:pt x="54" y="5"/>
                    <a:pt x="37" y="13"/>
                    <a:pt x="25" y="25"/>
                  </a:cubicBezTo>
                  <a:cubicBezTo>
                    <a:pt x="13" y="38"/>
                    <a:pt x="5" y="55"/>
                    <a:pt x="5" y="74"/>
                  </a:cubicBezTo>
                  <a:cubicBezTo>
                    <a:pt x="5" y="92"/>
                    <a:pt x="13" y="110"/>
                    <a:pt x="25" y="122"/>
                  </a:cubicBezTo>
                  <a:cubicBezTo>
                    <a:pt x="37" y="134"/>
                    <a:pt x="54" y="142"/>
                    <a:pt x="73" y="142"/>
                  </a:cubicBezTo>
                  <a:cubicBezTo>
                    <a:pt x="73" y="147"/>
                    <a:pt x="73" y="147"/>
                    <a:pt x="73" y="147"/>
                  </a:cubicBezTo>
                  <a:cubicBezTo>
                    <a:pt x="53" y="147"/>
                    <a:pt x="35" y="139"/>
                    <a:pt x="22" y="125"/>
                  </a:cubicBezTo>
                  <a:cubicBezTo>
                    <a:pt x="8" y="112"/>
                    <a:pt x="0" y="94"/>
                    <a:pt x="0" y="74"/>
                  </a:cubicBezTo>
                  <a:cubicBezTo>
                    <a:pt x="0" y="53"/>
                    <a:pt x="8" y="35"/>
                    <a:pt x="22" y="22"/>
                  </a:cubicBezTo>
                  <a:cubicBezTo>
                    <a:pt x="35" y="9"/>
                    <a:pt x="53" y="0"/>
                    <a:pt x="73" y="0"/>
                  </a:cubicBezTo>
                  <a:cubicBezTo>
                    <a:pt x="73" y="5"/>
                    <a:pt x="73" y="5"/>
                    <a:pt x="73" y="5"/>
                  </a:cubicBezTo>
                  <a:close/>
                  <a:moveTo>
                    <a:pt x="73" y="51"/>
                  </a:moveTo>
                  <a:cubicBezTo>
                    <a:pt x="58" y="57"/>
                    <a:pt x="58" y="57"/>
                    <a:pt x="58" y="57"/>
                  </a:cubicBezTo>
                  <a:cubicBezTo>
                    <a:pt x="58" y="57"/>
                    <a:pt x="57" y="58"/>
                    <a:pt x="57" y="59"/>
                  </a:cubicBezTo>
                  <a:cubicBezTo>
                    <a:pt x="35" y="109"/>
                    <a:pt x="35" y="109"/>
                    <a:pt x="35" y="109"/>
                  </a:cubicBezTo>
                  <a:cubicBezTo>
                    <a:pt x="35" y="109"/>
                    <a:pt x="35" y="109"/>
                    <a:pt x="35" y="109"/>
                  </a:cubicBezTo>
                  <a:cubicBezTo>
                    <a:pt x="35" y="109"/>
                    <a:pt x="35" y="109"/>
                    <a:pt x="35" y="109"/>
                  </a:cubicBezTo>
                  <a:cubicBezTo>
                    <a:pt x="35" y="109"/>
                    <a:pt x="35" y="110"/>
                    <a:pt x="35" y="111"/>
                  </a:cubicBezTo>
                  <a:cubicBezTo>
                    <a:pt x="35" y="112"/>
                    <a:pt x="37" y="112"/>
                    <a:pt x="38" y="112"/>
                  </a:cubicBezTo>
                  <a:cubicBezTo>
                    <a:pt x="73" y="96"/>
                    <a:pt x="73" y="96"/>
                    <a:pt x="73" y="96"/>
                  </a:cubicBezTo>
                  <a:cubicBezTo>
                    <a:pt x="73" y="91"/>
                    <a:pt x="73" y="91"/>
                    <a:pt x="73" y="91"/>
                  </a:cubicBezTo>
                  <a:cubicBezTo>
                    <a:pt x="42" y="105"/>
                    <a:pt x="42" y="105"/>
                    <a:pt x="42" y="105"/>
                  </a:cubicBezTo>
                  <a:cubicBezTo>
                    <a:pt x="61" y="61"/>
                    <a:pt x="61" y="61"/>
                    <a:pt x="61" y="61"/>
                  </a:cubicBezTo>
                  <a:cubicBezTo>
                    <a:pt x="73" y="56"/>
                    <a:pt x="73" y="56"/>
                    <a:pt x="73" y="56"/>
                  </a:cubicBezTo>
                  <a:lnTo>
                    <a:pt x="73" y="5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2" name="Freeform 125"/>
            <p:cNvSpPr>
              <a:spLocks noEditPoints="1"/>
            </p:cNvSpPr>
            <p:nvPr/>
          </p:nvSpPr>
          <p:spPr bwMode="auto">
            <a:xfrm>
              <a:off x="5121773" y="4121256"/>
              <a:ext cx="35719" cy="35719"/>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21 h 21"/>
                <a:gd name="T14" fmla="*/ 10 w 21"/>
                <a:gd name="T15" fmla="*/ 16 h 21"/>
                <a:gd name="T16" fmla="*/ 10 w 21"/>
                <a:gd name="T17" fmla="*/ 16 h 21"/>
                <a:gd name="T18" fmla="*/ 14 w 21"/>
                <a:gd name="T19" fmla="*/ 15 h 21"/>
                <a:gd name="T20" fmla="*/ 14 w 21"/>
                <a:gd name="T21" fmla="*/ 15 h 21"/>
                <a:gd name="T22" fmla="*/ 16 w 21"/>
                <a:gd name="T23" fmla="*/ 11 h 21"/>
                <a:gd name="T24" fmla="*/ 14 w 21"/>
                <a:gd name="T25" fmla="*/ 7 h 21"/>
                <a:gd name="T26" fmla="*/ 10 w 21"/>
                <a:gd name="T27" fmla="*/ 5 h 21"/>
                <a:gd name="T28" fmla="*/ 10 w 21"/>
                <a:gd name="T29" fmla="*/ 5 h 21"/>
                <a:gd name="T30" fmla="*/ 10 w 21"/>
                <a:gd name="T31" fmla="*/ 0 h 21"/>
                <a:gd name="T32" fmla="*/ 10 w 21"/>
                <a:gd name="T33" fmla="*/ 21 h 21"/>
                <a:gd name="T34" fmla="*/ 3 w 21"/>
                <a:gd name="T35" fmla="*/ 18 h 21"/>
                <a:gd name="T36" fmla="*/ 0 w 21"/>
                <a:gd name="T37" fmla="*/ 11 h 21"/>
                <a:gd name="T38" fmla="*/ 3 w 21"/>
                <a:gd name="T39" fmla="*/ 3 h 21"/>
                <a:gd name="T40" fmla="*/ 3 w 21"/>
                <a:gd name="T41" fmla="*/ 3 h 21"/>
                <a:gd name="T42" fmla="*/ 10 w 21"/>
                <a:gd name="T43" fmla="*/ 0 h 21"/>
                <a:gd name="T44" fmla="*/ 10 w 21"/>
                <a:gd name="T45" fmla="*/ 5 h 21"/>
                <a:gd name="T46" fmla="*/ 6 w 21"/>
                <a:gd name="T47" fmla="*/ 7 h 21"/>
                <a:gd name="T48" fmla="*/ 6 w 21"/>
                <a:gd name="T49" fmla="*/ 7 h 21"/>
                <a:gd name="T50" fmla="*/ 6 w 21"/>
                <a:gd name="T51" fmla="*/ 7 h 21"/>
                <a:gd name="T52" fmla="*/ 5 w 21"/>
                <a:gd name="T53" fmla="*/ 11 h 21"/>
                <a:gd name="T54" fmla="*/ 6 w 21"/>
                <a:gd name="T55" fmla="*/ 15 h 21"/>
                <a:gd name="T56" fmla="*/ 10 w 21"/>
                <a:gd name="T57" fmla="*/ 16 h 21"/>
                <a:gd name="T58" fmla="*/ 10 w 21"/>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20" y="5"/>
                    <a:pt x="21" y="8"/>
                    <a:pt x="21" y="11"/>
                  </a:cubicBezTo>
                  <a:cubicBezTo>
                    <a:pt x="21" y="14"/>
                    <a:pt x="20" y="16"/>
                    <a:pt x="18" y="18"/>
                  </a:cubicBezTo>
                  <a:cubicBezTo>
                    <a:pt x="18" y="18"/>
                    <a:pt x="18" y="18"/>
                    <a:pt x="18" y="18"/>
                  </a:cubicBezTo>
                  <a:cubicBezTo>
                    <a:pt x="16" y="20"/>
                    <a:pt x="13" y="21"/>
                    <a:pt x="10" y="21"/>
                  </a:cubicBezTo>
                  <a:cubicBezTo>
                    <a:pt x="10" y="21"/>
                    <a:pt x="10" y="21"/>
                    <a:pt x="10" y="21"/>
                  </a:cubicBezTo>
                  <a:cubicBezTo>
                    <a:pt x="10" y="16"/>
                    <a:pt x="10" y="16"/>
                    <a:pt x="10" y="16"/>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cubicBezTo>
                    <a:pt x="10" y="5"/>
                    <a:pt x="10" y="5"/>
                    <a:pt x="10" y="5"/>
                  </a:cubicBezTo>
                  <a:cubicBezTo>
                    <a:pt x="10" y="0"/>
                    <a:pt x="10" y="0"/>
                    <a:pt x="10" y="0"/>
                  </a:cubicBezTo>
                  <a:close/>
                  <a:moveTo>
                    <a:pt x="10" y="21"/>
                  </a:moveTo>
                  <a:cubicBezTo>
                    <a:pt x="7" y="21"/>
                    <a:pt x="5" y="20"/>
                    <a:pt x="3" y="18"/>
                  </a:cubicBezTo>
                  <a:cubicBezTo>
                    <a:pt x="1" y="16"/>
                    <a:pt x="0" y="14"/>
                    <a:pt x="0" y="11"/>
                  </a:cubicBezTo>
                  <a:cubicBezTo>
                    <a:pt x="0" y="8"/>
                    <a:pt x="1" y="5"/>
                    <a:pt x="3" y="3"/>
                  </a:cubicBezTo>
                  <a:cubicBezTo>
                    <a:pt x="3" y="3"/>
                    <a:pt x="3" y="3"/>
                    <a:pt x="3" y="3"/>
                  </a:cubicBezTo>
                  <a:cubicBezTo>
                    <a:pt x="5" y="1"/>
                    <a:pt x="7" y="0"/>
                    <a:pt x="10" y="0"/>
                  </a:cubicBezTo>
                  <a:cubicBezTo>
                    <a:pt x="10" y="5"/>
                    <a:pt x="10" y="5"/>
                    <a:pt x="10" y="5"/>
                  </a:cubicBezTo>
                  <a:cubicBezTo>
                    <a:pt x="9" y="5"/>
                    <a:pt x="7" y="6"/>
                    <a:pt x="6" y="7"/>
                  </a:cubicBezTo>
                  <a:cubicBezTo>
                    <a:pt x="6" y="7"/>
                    <a:pt x="6" y="7"/>
                    <a:pt x="6" y="7"/>
                  </a:cubicBezTo>
                  <a:cubicBezTo>
                    <a:pt x="6" y="7"/>
                    <a:pt x="6" y="7"/>
                    <a:pt x="6" y="7"/>
                  </a:cubicBezTo>
                  <a:cubicBezTo>
                    <a:pt x="5" y="8"/>
                    <a:pt x="5" y="9"/>
                    <a:pt x="5" y="11"/>
                  </a:cubicBezTo>
                  <a:cubicBezTo>
                    <a:pt x="5" y="12"/>
                    <a:pt x="5" y="14"/>
                    <a:pt x="6" y="15"/>
                  </a:cubicBezTo>
                  <a:cubicBezTo>
                    <a:pt x="7" y="16"/>
                    <a:pt x="9" y="16"/>
                    <a:pt x="10" y="16"/>
                  </a:cubicBezTo>
                  <a:lnTo>
                    <a:pt x="10" y="2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3" name="Freeform 153"/>
            <p:cNvSpPr>
              <a:spLocks noEditPoints="1"/>
            </p:cNvSpPr>
            <p:nvPr/>
          </p:nvSpPr>
          <p:spPr bwMode="auto">
            <a:xfrm>
              <a:off x="5937351" y="5227346"/>
              <a:ext cx="80963" cy="97631"/>
            </a:xfrm>
            <a:custGeom>
              <a:avLst/>
              <a:gdLst>
                <a:gd name="T0" fmla="*/ 24 w 48"/>
                <a:gd name="T1" fmla="*/ 47 h 58"/>
                <a:gd name="T2" fmla="*/ 35 w 48"/>
                <a:gd name="T3" fmla="*/ 30 h 58"/>
                <a:gd name="T4" fmla="*/ 43 w 48"/>
                <a:gd name="T5" fmla="*/ 4 h 58"/>
                <a:gd name="T6" fmla="*/ 24 w 48"/>
                <a:gd name="T7" fmla="*/ 4 h 58"/>
                <a:gd name="T8" fmla="*/ 24 w 48"/>
                <a:gd name="T9" fmla="*/ 0 h 58"/>
                <a:gd name="T10" fmla="*/ 45 w 48"/>
                <a:gd name="T11" fmla="*/ 0 h 58"/>
                <a:gd name="T12" fmla="*/ 45 w 48"/>
                <a:gd name="T13" fmla="*/ 0 h 58"/>
                <a:gd name="T14" fmla="*/ 46 w 48"/>
                <a:gd name="T15" fmla="*/ 0 h 58"/>
                <a:gd name="T16" fmla="*/ 48 w 48"/>
                <a:gd name="T17" fmla="*/ 2 h 58"/>
                <a:gd name="T18" fmla="*/ 39 w 48"/>
                <a:gd name="T19" fmla="*/ 32 h 58"/>
                <a:gd name="T20" fmla="*/ 24 w 48"/>
                <a:gd name="T21" fmla="*/ 54 h 58"/>
                <a:gd name="T22" fmla="*/ 24 w 48"/>
                <a:gd name="T23" fmla="*/ 47 h 58"/>
                <a:gd name="T24" fmla="*/ 5 w 48"/>
                <a:gd name="T25" fmla="*/ 4 h 58"/>
                <a:gd name="T26" fmla="*/ 10 w 48"/>
                <a:gd name="T27" fmla="*/ 30 h 58"/>
                <a:gd name="T28" fmla="*/ 20 w 48"/>
                <a:gd name="T29" fmla="*/ 52 h 58"/>
                <a:gd name="T30" fmla="*/ 24 w 48"/>
                <a:gd name="T31" fmla="*/ 47 h 58"/>
                <a:gd name="T32" fmla="*/ 24 w 48"/>
                <a:gd name="T33" fmla="*/ 54 h 58"/>
                <a:gd name="T34" fmla="*/ 21 w 48"/>
                <a:gd name="T35" fmla="*/ 57 h 58"/>
                <a:gd name="T36" fmla="*/ 20 w 48"/>
                <a:gd name="T37" fmla="*/ 58 h 58"/>
                <a:gd name="T38" fmla="*/ 17 w 48"/>
                <a:gd name="T39" fmla="*/ 57 h 58"/>
                <a:gd name="T40" fmla="*/ 5 w 48"/>
                <a:gd name="T41" fmla="*/ 31 h 58"/>
                <a:gd name="T42" fmla="*/ 0 w 48"/>
                <a:gd name="T43" fmla="*/ 2 h 58"/>
                <a:gd name="T44" fmla="*/ 0 w 48"/>
                <a:gd name="T45" fmla="*/ 2 h 58"/>
                <a:gd name="T46" fmla="*/ 3 w 48"/>
                <a:gd name="T47" fmla="*/ 0 h 58"/>
                <a:gd name="T48" fmla="*/ 24 w 48"/>
                <a:gd name="T49" fmla="*/ 0 h 58"/>
                <a:gd name="T50" fmla="*/ 24 w 48"/>
                <a:gd name="T51" fmla="*/ 4 h 58"/>
                <a:gd name="T52" fmla="*/ 5 w 48"/>
                <a:gd name="T5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58">
                  <a:moveTo>
                    <a:pt x="24" y="47"/>
                  </a:moveTo>
                  <a:cubicBezTo>
                    <a:pt x="28" y="42"/>
                    <a:pt x="32" y="36"/>
                    <a:pt x="35" y="30"/>
                  </a:cubicBezTo>
                  <a:cubicBezTo>
                    <a:pt x="39" y="22"/>
                    <a:pt x="42" y="14"/>
                    <a:pt x="43" y="4"/>
                  </a:cubicBezTo>
                  <a:cubicBezTo>
                    <a:pt x="24" y="4"/>
                    <a:pt x="24" y="4"/>
                    <a:pt x="24" y="4"/>
                  </a:cubicBezTo>
                  <a:cubicBezTo>
                    <a:pt x="24" y="0"/>
                    <a:pt x="24" y="0"/>
                    <a:pt x="24" y="0"/>
                  </a:cubicBezTo>
                  <a:cubicBezTo>
                    <a:pt x="45" y="0"/>
                    <a:pt x="45" y="0"/>
                    <a:pt x="45" y="0"/>
                  </a:cubicBezTo>
                  <a:cubicBezTo>
                    <a:pt x="45" y="0"/>
                    <a:pt x="45" y="0"/>
                    <a:pt x="45" y="0"/>
                  </a:cubicBezTo>
                  <a:cubicBezTo>
                    <a:pt x="46" y="0"/>
                    <a:pt x="46" y="0"/>
                    <a:pt x="46" y="0"/>
                  </a:cubicBezTo>
                  <a:cubicBezTo>
                    <a:pt x="47" y="0"/>
                    <a:pt x="48" y="1"/>
                    <a:pt x="48" y="2"/>
                  </a:cubicBezTo>
                  <a:cubicBezTo>
                    <a:pt x="47" y="13"/>
                    <a:pt x="44" y="23"/>
                    <a:pt x="39" y="32"/>
                  </a:cubicBezTo>
                  <a:cubicBezTo>
                    <a:pt x="35" y="40"/>
                    <a:pt x="30" y="48"/>
                    <a:pt x="24" y="54"/>
                  </a:cubicBezTo>
                  <a:lnTo>
                    <a:pt x="24" y="47"/>
                  </a:lnTo>
                  <a:close/>
                  <a:moveTo>
                    <a:pt x="5" y="4"/>
                  </a:moveTo>
                  <a:cubicBezTo>
                    <a:pt x="6" y="13"/>
                    <a:pt x="7" y="22"/>
                    <a:pt x="10" y="30"/>
                  </a:cubicBezTo>
                  <a:cubicBezTo>
                    <a:pt x="12" y="38"/>
                    <a:pt x="16" y="46"/>
                    <a:pt x="20" y="52"/>
                  </a:cubicBezTo>
                  <a:cubicBezTo>
                    <a:pt x="21" y="50"/>
                    <a:pt x="23" y="49"/>
                    <a:pt x="24" y="47"/>
                  </a:cubicBezTo>
                  <a:cubicBezTo>
                    <a:pt x="24" y="54"/>
                    <a:pt x="24" y="54"/>
                    <a:pt x="24" y="54"/>
                  </a:cubicBezTo>
                  <a:cubicBezTo>
                    <a:pt x="23" y="55"/>
                    <a:pt x="22" y="56"/>
                    <a:pt x="21" y="57"/>
                  </a:cubicBezTo>
                  <a:cubicBezTo>
                    <a:pt x="21" y="57"/>
                    <a:pt x="21" y="58"/>
                    <a:pt x="20" y="58"/>
                  </a:cubicBezTo>
                  <a:cubicBezTo>
                    <a:pt x="19" y="58"/>
                    <a:pt x="18" y="58"/>
                    <a:pt x="17" y="57"/>
                  </a:cubicBezTo>
                  <a:cubicBezTo>
                    <a:pt x="12" y="50"/>
                    <a:pt x="8" y="41"/>
                    <a:pt x="5" y="31"/>
                  </a:cubicBezTo>
                  <a:cubicBezTo>
                    <a:pt x="3" y="22"/>
                    <a:pt x="1" y="13"/>
                    <a:pt x="0" y="2"/>
                  </a:cubicBezTo>
                  <a:cubicBezTo>
                    <a:pt x="0" y="2"/>
                    <a:pt x="0" y="2"/>
                    <a:pt x="0" y="2"/>
                  </a:cubicBezTo>
                  <a:cubicBezTo>
                    <a:pt x="0" y="1"/>
                    <a:pt x="1" y="0"/>
                    <a:pt x="3" y="0"/>
                  </a:cubicBezTo>
                  <a:cubicBezTo>
                    <a:pt x="24" y="0"/>
                    <a:pt x="24" y="0"/>
                    <a:pt x="24" y="0"/>
                  </a:cubicBezTo>
                  <a:cubicBezTo>
                    <a:pt x="24" y="4"/>
                    <a:pt x="24" y="4"/>
                    <a:pt x="24" y="4"/>
                  </a:cubicBezTo>
                  <a:lnTo>
                    <a:pt x="5"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4" name="Freeform 154"/>
            <p:cNvSpPr>
              <a:spLocks noEditPoints="1"/>
            </p:cNvSpPr>
            <p:nvPr/>
          </p:nvSpPr>
          <p:spPr bwMode="auto">
            <a:xfrm>
              <a:off x="5937351" y="5111856"/>
              <a:ext cx="80963" cy="100013"/>
            </a:xfrm>
            <a:custGeom>
              <a:avLst/>
              <a:gdLst>
                <a:gd name="T0" fmla="*/ 24 w 48"/>
                <a:gd name="T1" fmla="*/ 54 h 59"/>
                <a:gd name="T2" fmla="*/ 43 w 48"/>
                <a:gd name="T3" fmla="*/ 54 h 59"/>
                <a:gd name="T4" fmla="*/ 35 w 48"/>
                <a:gd name="T5" fmla="*/ 28 h 59"/>
                <a:gd name="T6" fmla="*/ 24 w 48"/>
                <a:gd name="T7" fmla="*/ 11 h 59"/>
                <a:gd name="T8" fmla="*/ 24 w 48"/>
                <a:gd name="T9" fmla="*/ 4 h 59"/>
                <a:gd name="T10" fmla="*/ 39 w 48"/>
                <a:gd name="T11" fmla="*/ 26 h 59"/>
                <a:gd name="T12" fmla="*/ 48 w 48"/>
                <a:gd name="T13" fmla="*/ 56 h 59"/>
                <a:gd name="T14" fmla="*/ 48 w 48"/>
                <a:gd name="T15" fmla="*/ 56 h 59"/>
                <a:gd name="T16" fmla="*/ 45 w 48"/>
                <a:gd name="T17" fmla="*/ 59 h 59"/>
                <a:gd name="T18" fmla="*/ 24 w 48"/>
                <a:gd name="T19" fmla="*/ 59 h 59"/>
                <a:gd name="T20" fmla="*/ 24 w 48"/>
                <a:gd name="T21" fmla="*/ 54 h 59"/>
                <a:gd name="T22" fmla="*/ 20 w 48"/>
                <a:gd name="T23" fmla="*/ 6 h 59"/>
                <a:gd name="T24" fmla="*/ 10 w 48"/>
                <a:gd name="T25" fmla="*/ 28 h 59"/>
                <a:gd name="T26" fmla="*/ 5 w 48"/>
                <a:gd name="T27" fmla="*/ 54 h 59"/>
                <a:gd name="T28" fmla="*/ 24 w 48"/>
                <a:gd name="T29" fmla="*/ 54 h 59"/>
                <a:gd name="T30" fmla="*/ 24 w 48"/>
                <a:gd name="T31" fmla="*/ 59 h 59"/>
                <a:gd name="T32" fmla="*/ 3 w 48"/>
                <a:gd name="T33" fmla="*/ 59 h 59"/>
                <a:gd name="T34" fmla="*/ 3 w 48"/>
                <a:gd name="T35" fmla="*/ 59 h 59"/>
                <a:gd name="T36" fmla="*/ 2 w 48"/>
                <a:gd name="T37" fmla="*/ 59 h 59"/>
                <a:gd name="T38" fmla="*/ 0 w 48"/>
                <a:gd name="T39" fmla="*/ 56 h 59"/>
                <a:gd name="T40" fmla="*/ 5 w 48"/>
                <a:gd name="T41" fmla="*/ 27 h 59"/>
                <a:gd name="T42" fmla="*/ 17 w 48"/>
                <a:gd name="T43" fmla="*/ 1 h 59"/>
                <a:gd name="T44" fmla="*/ 17 w 48"/>
                <a:gd name="T45" fmla="*/ 1 h 59"/>
                <a:gd name="T46" fmla="*/ 17 w 48"/>
                <a:gd name="T47" fmla="*/ 1 h 59"/>
                <a:gd name="T48" fmla="*/ 21 w 48"/>
                <a:gd name="T49" fmla="*/ 1 h 59"/>
                <a:gd name="T50" fmla="*/ 24 w 48"/>
                <a:gd name="T51" fmla="*/ 4 h 59"/>
                <a:gd name="T52" fmla="*/ 24 w 48"/>
                <a:gd name="T53" fmla="*/ 11 h 59"/>
                <a:gd name="T54" fmla="*/ 20 w 48"/>
                <a:gd name="T5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59">
                  <a:moveTo>
                    <a:pt x="24" y="54"/>
                  </a:moveTo>
                  <a:cubicBezTo>
                    <a:pt x="43" y="54"/>
                    <a:pt x="43" y="54"/>
                    <a:pt x="43" y="54"/>
                  </a:cubicBezTo>
                  <a:cubicBezTo>
                    <a:pt x="42" y="45"/>
                    <a:pt x="39" y="36"/>
                    <a:pt x="35" y="28"/>
                  </a:cubicBezTo>
                  <a:cubicBezTo>
                    <a:pt x="32" y="22"/>
                    <a:pt x="28" y="16"/>
                    <a:pt x="24" y="11"/>
                  </a:cubicBezTo>
                  <a:cubicBezTo>
                    <a:pt x="24" y="4"/>
                    <a:pt x="24" y="4"/>
                    <a:pt x="24" y="4"/>
                  </a:cubicBezTo>
                  <a:cubicBezTo>
                    <a:pt x="30" y="10"/>
                    <a:pt x="35" y="18"/>
                    <a:pt x="39" y="26"/>
                  </a:cubicBezTo>
                  <a:cubicBezTo>
                    <a:pt x="44" y="35"/>
                    <a:pt x="47" y="45"/>
                    <a:pt x="48" y="56"/>
                  </a:cubicBezTo>
                  <a:cubicBezTo>
                    <a:pt x="48" y="56"/>
                    <a:pt x="48" y="56"/>
                    <a:pt x="48" y="56"/>
                  </a:cubicBezTo>
                  <a:cubicBezTo>
                    <a:pt x="48" y="58"/>
                    <a:pt x="47" y="59"/>
                    <a:pt x="45" y="59"/>
                  </a:cubicBezTo>
                  <a:cubicBezTo>
                    <a:pt x="24" y="59"/>
                    <a:pt x="24" y="59"/>
                    <a:pt x="24" y="59"/>
                  </a:cubicBezTo>
                  <a:lnTo>
                    <a:pt x="24" y="54"/>
                  </a:lnTo>
                  <a:close/>
                  <a:moveTo>
                    <a:pt x="20" y="6"/>
                  </a:moveTo>
                  <a:cubicBezTo>
                    <a:pt x="16" y="13"/>
                    <a:pt x="12" y="20"/>
                    <a:pt x="10" y="28"/>
                  </a:cubicBezTo>
                  <a:cubicBezTo>
                    <a:pt x="7"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2" y="59"/>
                    <a:pt x="2" y="59"/>
                    <a:pt x="2" y="59"/>
                  </a:cubicBezTo>
                  <a:cubicBezTo>
                    <a:pt x="1" y="59"/>
                    <a:pt x="0" y="57"/>
                    <a:pt x="0" y="56"/>
                  </a:cubicBezTo>
                  <a:cubicBezTo>
                    <a:pt x="1" y="46"/>
                    <a:pt x="3" y="36"/>
                    <a:pt x="5" y="27"/>
                  </a:cubicBezTo>
                  <a:cubicBezTo>
                    <a:pt x="8" y="17"/>
                    <a:pt x="12" y="8"/>
                    <a:pt x="17" y="1"/>
                  </a:cubicBezTo>
                  <a:cubicBezTo>
                    <a:pt x="17" y="1"/>
                    <a:pt x="17" y="1"/>
                    <a:pt x="17" y="1"/>
                  </a:cubicBezTo>
                  <a:cubicBezTo>
                    <a:pt x="17" y="1"/>
                    <a:pt x="17" y="1"/>
                    <a:pt x="17" y="1"/>
                  </a:cubicBezTo>
                  <a:cubicBezTo>
                    <a:pt x="18" y="0"/>
                    <a:pt x="20" y="0"/>
                    <a:pt x="21" y="1"/>
                  </a:cubicBezTo>
                  <a:cubicBezTo>
                    <a:pt x="22" y="2"/>
                    <a:pt x="23" y="3"/>
                    <a:pt x="24" y="4"/>
                  </a:cubicBezTo>
                  <a:cubicBezTo>
                    <a:pt x="24" y="11"/>
                    <a:pt x="24" y="11"/>
                    <a:pt x="24" y="11"/>
                  </a:cubicBezTo>
                  <a:cubicBezTo>
                    <a:pt x="23" y="9"/>
                    <a:pt x="21" y="8"/>
                    <a:pt x="20" y="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5" name="Freeform 155"/>
            <p:cNvSpPr>
              <a:spLocks noEditPoints="1"/>
            </p:cNvSpPr>
            <p:nvPr/>
          </p:nvSpPr>
          <p:spPr bwMode="auto">
            <a:xfrm>
              <a:off x="5883773" y="5076137"/>
              <a:ext cx="72629" cy="135731"/>
            </a:xfrm>
            <a:custGeom>
              <a:avLst/>
              <a:gdLst>
                <a:gd name="T0" fmla="*/ 21 w 43"/>
                <a:gd name="T1" fmla="*/ 57 h 80"/>
                <a:gd name="T2" fmla="*/ 24 w 43"/>
                <a:gd name="T3" fmla="*/ 43 h 80"/>
                <a:gd name="T4" fmla="*/ 37 w 43"/>
                <a:gd name="T5" fmla="*/ 16 h 80"/>
                <a:gd name="T6" fmla="*/ 21 w 43"/>
                <a:gd name="T7" fmla="*/ 9 h 80"/>
                <a:gd name="T8" fmla="*/ 21 w 43"/>
                <a:gd name="T9" fmla="*/ 8 h 80"/>
                <a:gd name="T10" fmla="*/ 21 w 43"/>
                <a:gd name="T11" fmla="*/ 3 h 80"/>
                <a:gd name="T12" fmla="*/ 23 w 43"/>
                <a:gd name="T13" fmla="*/ 4 h 80"/>
                <a:gd name="T14" fmla="*/ 41 w 43"/>
                <a:gd name="T15" fmla="*/ 13 h 80"/>
                <a:gd name="T16" fmla="*/ 42 w 43"/>
                <a:gd name="T17" fmla="*/ 13 h 80"/>
                <a:gd name="T18" fmla="*/ 42 w 43"/>
                <a:gd name="T19" fmla="*/ 16 h 80"/>
                <a:gd name="T20" fmla="*/ 29 w 43"/>
                <a:gd name="T21" fmla="*/ 45 h 80"/>
                <a:gd name="T22" fmla="*/ 23 w 43"/>
                <a:gd name="T23" fmla="*/ 77 h 80"/>
                <a:gd name="T24" fmla="*/ 23 w 43"/>
                <a:gd name="T25" fmla="*/ 77 h 80"/>
                <a:gd name="T26" fmla="*/ 21 w 43"/>
                <a:gd name="T27" fmla="*/ 80 h 80"/>
                <a:gd name="T28" fmla="*/ 21 w 43"/>
                <a:gd name="T29" fmla="*/ 57 h 80"/>
                <a:gd name="T30" fmla="*/ 5 w 43"/>
                <a:gd name="T31" fmla="*/ 5 h 80"/>
                <a:gd name="T32" fmla="*/ 5 w 43"/>
                <a:gd name="T33" fmla="*/ 75 h 80"/>
                <a:gd name="T34" fmla="*/ 19 w 43"/>
                <a:gd name="T35" fmla="*/ 75 h 80"/>
                <a:gd name="T36" fmla="*/ 21 w 43"/>
                <a:gd name="T37" fmla="*/ 57 h 80"/>
                <a:gd name="T38" fmla="*/ 21 w 43"/>
                <a:gd name="T39" fmla="*/ 80 h 80"/>
                <a:gd name="T40" fmla="*/ 21 w 43"/>
                <a:gd name="T41" fmla="*/ 80 h 80"/>
                <a:gd name="T42" fmla="*/ 2 w 43"/>
                <a:gd name="T43" fmla="*/ 80 h 80"/>
                <a:gd name="T44" fmla="*/ 0 w 43"/>
                <a:gd name="T45" fmla="*/ 77 h 80"/>
                <a:gd name="T46" fmla="*/ 0 w 43"/>
                <a:gd name="T47" fmla="*/ 2 h 80"/>
                <a:gd name="T48" fmla="*/ 0 w 43"/>
                <a:gd name="T49" fmla="*/ 2 h 80"/>
                <a:gd name="T50" fmla="*/ 0 w 43"/>
                <a:gd name="T51" fmla="*/ 2 h 80"/>
                <a:gd name="T52" fmla="*/ 3 w 43"/>
                <a:gd name="T53" fmla="*/ 0 h 80"/>
                <a:gd name="T54" fmla="*/ 21 w 43"/>
                <a:gd name="T55" fmla="*/ 3 h 80"/>
                <a:gd name="T56" fmla="*/ 21 w 43"/>
                <a:gd name="T57" fmla="*/ 8 h 80"/>
                <a:gd name="T58" fmla="*/ 5 w 43"/>
                <a:gd name="T59"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80">
                  <a:moveTo>
                    <a:pt x="21" y="57"/>
                  </a:moveTo>
                  <a:cubicBezTo>
                    <a:pt x="22" y="52"/>
                    <a:pt x="23" y="48"/>
                    <a:pt x="24" y="43"/>
                  </a:cubicBezTo>
                  <a:cubicBezTo>
                    <a:pt x="28" y="33"/>
                    <a:pt x="32" y="24"/>
                    <a:pt x="37" y="16"/>
                  </a:cubicBezTo>
                  <a:cubicBezTo>
                    <a:pt x="32" y="13"/>
                    <a:pt x="27" y="10"/>
                    <a:pt x="21" y="9"/>
                  </a:cubicBezTo>
                  <a:cubicBezTo>
                    <a:pt x="21" y="8"/>
                    <a:pt x="21" y="8"/>
                    <a:pt x="21" y="8"/>
                  </a:cubicBezTo>
                  <a:cubicBezTo>
                    <a:pt x="21" y="3"/>
                    <a:pt x="21" y="3"/>
                    <a:pt x="21" y="3"/>
                  </a:cubicBezTo>
                  <a:cubicBezTo>
                    <a:pt x="22" y="4"/>
                    <a:pt x="22" y="4"/>
                    <a:pt x="23" y="4"/>
                  </a:cubicBezTo>
                  <a:cubicBezTo>
                    <a:pt x="29" y="6"/>
                    <a:pt x="36" y="9"/>
                    <a:pt x="41" y="13"/>
                  </a:cubicBezTo>
                  <a:cubicBezTo>
                    <a:pt x="42" y="13"/>
                    <a:pt x="42" y="13"/>
                    <a:pt x="42" y="13"/>
                  </a:cubicBezTo>
                  <a:cubicBezTo>
                    <a:pt x="43" y="14"/>
                    <a:pt x="43" y="15"/>
                    <a:pt x="42" y="16"/>
                  </a:cubicBezTo>
                  <a:cubicBezTo>
                    <a:pt x="37" y="24"/>
                    <a:pt x="32" y="34"/>
                    <a:pt x="29" y="45"/>
                  </a:cubicBezTo>
                  <a:cubicBezTo>
                    <a:pt x="26" y="55"/>
                    <a:pt x="24" y="66"/>
                    <a:pt x="23" y="77"/>
                  </a:cubicBezTo>
                  <a:cubicBezTo>
                    <a:pt x="23" y="77"/>
                    <a:pt x="23" y="77"/>
                    <a:pt x="23" y="77"/>
                  </a:cubicBezTo>
                  <a:cubicBezTo>
                    <a:pt x="23" y="79"/>
                    <a:pt x="22" y="80"/>
                    <a:pt x="21" y="80"/>
                  </a:cubicBezTo>
                  <a:lnTo>
                    <a:pt x="21" y="57"/>
                  </a:lnTo>
                  <a:close/>
                  <a:moveTo>
                    <a:pt x="5" y="5"/>
                  </a:moveTo>
                  <a:cubicBezTo>
                    <a:pt x="5" y="75"/>
                    <a:pt x="5" y="75"/>
                    <a:pt x="5" y="75"/>
                  </a:cubicBezTo>
                  <a:cubicBezTo>
                    <a:pt x="19" y="75"/>
                    <a:pt x="19" y="75"/>
                    <a:pt x="19" y="75"/>
                  </a:cubicBezTo>
                  <a:cubicBezTo>
                    <a:pt x="19" y="69"/>
                    <a:pt x="20" y="63"/>
                    <a:pt x="21" y="57"/>
                  </a:cubicBezTo>
                  <a:cubicBezTo>
                    <a:pt x="21" y="80"/>
                    <a:pt x="21" y="80"/>
                    <a:pt x="21" y="80"/>
                  </a:cubicBezTo>
                  <a:cubicBezTo>
                    <a:pt x="21" y="80"/>
                    <a:pt x="21" y="80"/>
                    <a:pt x="21" y="80"/>
                  </a:cubicBezTo>
                  <a:cubicBezTo>
                    <a:pt x="2" y="80"/>
                    <a:pt x="2" y="80"/>
                    <a:pt x="2" y="80"/>
                  </a:cubicBezTo>
                  <a:cubicBezTo>
                    <a:pt x="1" y="80"/>
                    <a:pt x="0" y="79"/>
                    <a:pt x="0" y="77"/>
                  </a:cubicBezTo>
                  <a:cubicBezTo>
                    <a:pt x="0" y="2"/>
                    <a:pt x="0" y="2"/>
                    <a:pt x="0" y="2"/>
                  </a:cubicBezTo>
                  <a:cubicBezTo>
                    <a:pt x="0" y="2"/>
                    <a:pt x="0" y="2"/>
                    <a:pt x="0" y="2"/>
                  </a:cubicBezTo>
                  <a:cubicBezTo>
                    <a:pt x="0" y="2"/>
                    <a:pt x="0" y="2"/>
                    <a:pt x="0" y="2"/>
                  </a:cubicBezTo>
                  <a:cubicBezTo>
                    <a:pt x="0" y="1"/>
                    <a:pt x="1" y="0"/>
                    <a:pt x="3" y="0"/>
                  </a:cubicBezTo>
                  <a:cubicBezTo>
                    <a:pt x="9" y="0"/>
                    <a:pt x="15" y="2"/>
                    <a:pt x="21" y="3"/>
                  </a:cubicBezTo>
                  <a:cubicBezTo>
                    <a:pt x="21" y="8"/>
                    <a:pt x="21" y="8"/>
                    <a:pt x="21" y="8"/>
                  </a:cubicBezTo>
                  <a:cubicBezTo>
                    <a:pt x="16" y="7"/>
                    <a:pt x="10" y="6"/>
                    <a:pt x="5" y="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6" name="Freeform 156"/>
            <p:cNvSpPr>
              <a:spLocks noEditPoints="1"/>
            </p:cNvSpPr>
            <p:nvPr/>
          </p:nvSpPr>
          <p:spPr bwMode="auto">
            <a:xfrm>
              <a:off x="5795667" y="5227346"/>
              <a:ext cx="72629" cy="133350"/>
            </a:xfrm>
            <a:custGeom>
              <a:avLst/>
              <a:gdLst>
                <a:gd name="T0" fmla="*/ 38 w 43"/>
                <a:gd name="T1" fmla="*/ 74 h 79"/>
                <a:gd name="T2" fmla="*/ 38 w 43"/>
                <a:gd name="T3" fmla="*/ 4 h 79"/>
                <a:gd name="T4" fmla="*/ 24 w 43"/>
                <a:gd name="T5" fmla="*/ 4 h 79"/>
                <a:gd name="T6" fmla="*/ 22 w 43"/>
                <a:gd name="T7" fmla="*/ 19 h 79"/>
                <a:gd name="T8" fmla="*/ 22 w 43"/>
                <a:gd name="T9" fmla="*/ 0 h 79"/>
                <a:gd name="T10" fmla="*/ 41 w 43"/>
                <a:gd name="T11" fmla="*/ 0 h 79"/>
                <a:gd name="T12" fmla="*/ 43 w 43"/>
                <a:gd name="T13" fmla="*/ 2 h 79"/>
                <a:gd name="T14" fmla="*/ 43 w 43"/>
                <a:gd name="T15" fmla="*/ 77 h 79"/>
                <a:gd name="T16" fmla="*/ 43 w 43"/>
                <a:gd name="T17" fmla="*/ 77 h 79"/>
                <a:gd name="T18" fmla="*/ 43 w 43"/>
                <a:gd name="T19" fmla="*/ 77 h 79"/>
                <a:gd name="T20" fmla="*/ 41 w 43"/>
                <a:gd name="T21" fmla="*/ 79 h 79"/>
                <a:gd name="T22" fmla="*/ 22 w 43"/>
                <a:gd name="T23" fmla="*/ 76 h 79"/>
                <a:gd name="T24" fmla="*/ 22 w 43"/>
                <a:gd name="T25" fmla="*/ 71 h 79"/>
                <a:gd name="T26" fmla="*/ 38 w 43"/>
                <a:gd name="T27" fmla="*/ 74 h 79"/>
                <a:gd name="T28" fmla="*/ 22 w 43"/>
                <a:gd name="T29" fmla="*/ 19 h 79"/>
                <a:gd name="T30" fmla="*/ 18 w 43"/>
                <a:gd name="T31" fmla="*/ 36 h 79"/>
                <a:gd name="T32" fmla="*/ 6 w 43"/>
                <a:gd name="T33" fmla="*/ 63 h 79"/>
                <a:gd name="T34" fmla="*/ 21 w 43"/>
                <a:gd name="T35" fmla="*/ 70 h 79"/>
                <a:gd name="T36" fmla="*/ 22 w 43"/>
                <a:gd name="T37" fmla="*/ 71 h 79"/>
                <a:gd name="T38" fmla="*/ 22 w 43"/>
                <a:gd name="T39" fmla="*/ 76 h 79"/>
                <a:gd name="T40" fmla="*/ 20 w 43"/>
                <a:gd name="T41" fmla="*/ 75 h 79"/>
                <a:gd name="T42" fmla="*/ 1 w 43"/>
                <a:gd name="T43" fmla="*/ 66 h 79"/>
                <a:gd name="T44" fmla="*/ 1 w 43"/>
                <a:gd name="T45" fmla="*/ 66 h 79"/>
                <a:gd name="T46" fmla="*/ 0 w 43"/>
                <a:gd name="T47" fmla="*/ 62 h 79"/>
                <a:gd name="T48" fmla="*/ 13 w 43"/>
                <a:gd name="T49" fmla="*/ 34 h 79"/>
                <a:gd name="T50" fmla="*/ 19 w 43"/>
                <a:gd name="T51" fmla="*/ 2 h 79"/>
                <a:gd name="T52" fmla="*/ 19 w 43"/>
                <a:gd name="T53" fmla="*/ 2 h 79"/>
                <a:gd name="T54" fmla="*/ 21 w 43"/>
                <a:gd name="T55" fmla="*/ 0 h 79"/>
                <a:gd name="T56" fmla="*/ 22 w 43"/>
                <a:gd name="T57" fmla="*/ 0 h 79"/>
                <a:gd name="T58" fmla="*/ 22 w 43"/>
                <a:gd name="T59"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38" y="74"/>
                  </a:moveTo>
                  <a:cubicBezTo>
                    <a:pt x="38" y="4"/>
                    <a:pt x="38" y="4"/>
                    <a:pt x="38" y="4"/>
                  </a:cubicBezTo>
                  <a:cubicBezTo>
                    <a:pt x="24" y="4"/>
                    <a:pt x="24" y="4"/>
                    <a:pt x="24" y="4"/>
                  </a:cubicBezTo>
                  <a:cubicBezTo>
                    <a:pt x="23" y="9"/>
                    <a:pt x="23" y="14"/>
                    <a:pt x="22" y="19"/>
                  </a:cubicBezTo>
                  <a:cubicBezTo>
                    <a:pt x="22" y="0"/>
                    <a:pt x="22" y="0"/>
                    <a:pt x="22" y="0"/>
                  </a:cubicBezTo>
                  <a:cubicBezTo>
                    <a:pt x="41" y="0"/>
                    <a:pt x="41" y="0"/>
                    <a:pt x="41" y="0"/>
                  </a:cubicBezTo>
                  <a:cubicBezTo>
                    <a:pt x="42" y="0"/>
                    <a:pt x="43" y="1"/>
                    <a:pt x="43" y="2"/>
                  </a:cubicBezTo>
                  <a:cubicBezTo>
                    <a:pt x="43" y="77"/>
                    <a:pt x="43" y="77"/>
                    <a:pt x="43" y="77"/>
                  </a:cubicBezTo>
                  <a:cubicBezTo>
                    <a:pt x="43" y="77"/>
                    <a:pt x="43" y="77"/>
                    <a:pt x="43" y="77"/>
                  </a:cubicBezTo>
                  <a:cubicBezTo>
                    <a:pt x="43" y="77"/>
                    <a:pt x="43" y="77"/>
                    <a:pt x="43" y="77"/>
                  </a:cubicBezTo>
                  <a:cubicBezTo>
                    <a:pt x="43" y="78"/>
                    <a:pt x="42" y="79"/>
                    <a:pt x="41" y="79"/>
                  </a:cubicBezTo>
                  <a:cubicBezTo>
                    <a:pt x="34" y="79"/>
                    <a:pt x="28" y="78"/>
                    <a:pt x="22" y="76"/>
                  </a:cubicBezTo>
                  <a:cubicBezTo>
                    <a:pt x="22" y="71"/>
                    <a:pt x="22" y="71"/>
                    <a:pt x="22" y="71"/>
                  </a:cubicBezTo>
                  <a:cubicBezTo>
                    <a:pt x="27" y="72"/>
                    <a:pt x="33" y="74"/>
                    <a:pt x="38" y="74"/>
                  </a:cubicBezTo>
                  <a:close/>
                  <a:moveTo>
                    <a:pt x="22" y="19"/>
                  </a:moveTo>
                  <a:cubicBezTo>
                    <a:pt x="21" y="25"/>
                    <a:pt x="20" y="30"/>
                    <a:pt x="18" y="36"/>
                  </a:cubicBezTo>
                  <a:cubicBezTo>
                    <a:pt x="15" y="46"/>
                    <a:pt x="11" y="55"/>
                    <a:pt x="6" y="63"/>
                  </a:cubicBezTo>
                  <a:cubicBezTo>
                    <a:pt x="11" y="66"/>
                    <a:pt x="16" y="68"/>
                    <a:pt x="21" y="70"/>
                  </a:cubicBezTo>
                  <a:cubicBezTo>
                    <a:pt x="22" y="71"/>
                    <a:pt x="22" y="71"/>
                    <a:pt x="22" y="71"/>
                  </a:cubicBezTo>
                  <a:cubicBezTo>
                    <a:pt x="22" y="76"/>
                    <a:pt x="22" y="76"/>
                    <a:pt x="22" y="76"/>
                  </a:cubicBezTo>
                  <a:cubicBezTo>
                    <a:pt x="21" y="75"/>
                    <a:pt x="21" y="75"/>
                    <a:pt x="20" y="75"/>
                  </a:cubicBezTo>
                  <a:cubicBezTo>
                    <a:pt x="13" y="73"/>
                    <a:pt x="7" y="69"/>
                    <a:pt x="1" y="66"/>
                  </a:cubicBezTo>
                  <a:cubicBezTo>
                    <a:pt x="1" y="66"/>
                    <a:pt x="1" y="66"/>
                    <a:pt x="1" y="66"/>
                  </a:cubicBezTo>
                  <a:cubicBezTo>
                    <a:pt x="0" y="65"/>
                    <a:pt x="0" y="63"/>
                    <a:pt x="0" y="62"/>
                  </a:cubicBezTo>
                  <a:cubicBezTo>
                    <a:pt x="6" y="54"/>
                    <a:pt x="10" y="45"/>
                    <a:pt x="13" y="34"/>
                  </a:cubicBezTo>
                  <a:cubicBezTo>
                    <a:pt x="16" y="24"/>
                    <a:pt x="18" y="14"/>
                    <a:pt x="19" y="2"/>
                  </a:cubicBezTo>
                  <a:cubicBezTo>
                    <a:pt x="19" y="2"/>
                    <a:pt x="19" y="2"/>
                    <a:pt x="19" y="2"/>
                  </a:cubicBezTo>
                  <a:cubicBezTo>
                    <a:pt x="19" y="1"/>
                    <a:pt x="20" y="0"/>
                    <a:pt x="21" y="0"/>
                  </a:cubicBezTo>
                  <a:cubicBezTo>
                    <a:pt x="22" y="0"/>
                    <a:pt x="22" y="0"/>
                    <a:pt x="22" y="0"/>
                  </a:cubicBezTo>
                  <a:lnTo>
                    <a:pt x="22" y="1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7" name="Freeform 157"/>
            <p:cNvSpPr>
              <a:spLocks noEditPoints="1"/>
            </p:cNvSpPr>
            <p:nvPr/>
          </p:nvSpPr>
          <p:spPr bwMode="auto">
            <a:xfrm>
              <a:off x="5795667" y="5076137"/>
              <a:ext cx="72629" cy="135731"/>
            </a:xfrm>
            <a:custGeom>
              <a:avLst/>
              <a:gdLst>
                <a:gd name="T0" fmla="*/ 24 w 43"/>
                <a:gd name="T1" fmla="*/ 75 h 80"/>
                <a:gd name="T2" fmla="*/ 38 w 43"/>
                <a:gd name="T3" fmla="*/ 75 h 80"/>
                <a:gd name="T4" fmla="*/ 38 w 43"/>
                <a:gd name="T5" fmla="*/ 5 h 80"/>
                <a:gd name="T6" fmla="*/ 22 w 43"/>
                <a:gd name="T7" fmla="*/ 9 h 80"/>
                <a:gd name="T8" fmla="*/ 22 w 43"/>
                <a:gd name="T9" fmla="*/ 4 h 80"/>
                <a:gd name="T10" fmla="*/ 40 w 43"/>
                <a:gd name="T11" fmla="*/ 0 h 80"/>
                <a:gd name="T12" fmla="*/ 41 w 43"/>
                <a:gd name="T13" fmla="*/ 0 h 80"/>
                <a:gd name="T14" fmla="*/ 43 w 43"/>
                <a:gd name="T15" fmla="*/ 2 h 80"/>
                <a:gd name="T16" fmla="*/ 43 w 43"/>
                <a:gd name="T17" fmla="*/ 77 h 80"/>
                <a:gd name="T18" fmla="*/ 41 w 43"/>
                <a:gd name="T19" fmla="*/ 80 h 80"/>
                <a:gd name="T20" fmla="*/ 22 w 43"/>
                <a:gd name="T21" fmla="*/ 80 h 80"/>
                <a:gd name="T22" fmla="*/ 22 w 43"/>
                <a:gd name="T23" fmla="*/ 60 h 80"/>
                <a:gd name="T24" fmla="*/ 24 w 43"/>
                <a:gd name="T25" fmla="*/ 75 h 80"/>
                <a:gd name="T26" fmla="*/ 22 w 43"/>
                <a:gd name="T27" fmla="*/ 9 h 80"/>
                <a:gd name="T28" fmla="*/ 21 w 43"/>
                <a:gd name="T29" fmla="*/ 9 h 80"/>
                <a:gd name="T30" fmla="*/ 6 w 43"/>
                <a:gd name="T31" fmla="*/ 16 h 80"/>
                <a:gd name="T32" fmla="*/ 18 w 43"/>
                <a:gd name="T33" fmla="*/ 44 h 80"/>
                <a:gd name="T34" fmla="*/ 22 w 43"/>
                <a:gd name="T35" fmla="*/ 60 h 80"/>
                <a:gd name="T36" fmla="*/ 22 w 43"/>
                <a:gd name="T37" fmla="*/ 80 h 80"/>
                <a:gd name="T38" fmla="*/ 21 w 43"/>
                <a:gd name="T39" fmla="*/ 80 h 80"/>
                <a:gd name="T40" fmla="*/ 21 w 43"/>
                <a:gd name="T41" fmla="*/ 80 h 80"/>
                <a:gd name="T42" fmla="*/ 19 w 43"/>
                <a:gd name="T43" fmla="*/ 77 h 80"/>
                <a:gd name="T44" fmla="*/ 13 w 43"/>
                <a:gd name="T45" fmla="*/ 45 h 80"/>
                <a:gd name="T46" fmla="*/ 0 w 43"/>
                <a:gd name="T47" fmla="*/ 17 h 80"/>
                <a:gd name="T48" fmla="*/ 0 w 43"/>
                <a:gd name="T49" fmla="*/ 17 h 80"/>
                <a:gd name="T50" fmla="*/ 1 w 43"/>
                <a:gd name="T51" fmla="*/ 14 h 80"/>
                <a:gd name="T52" fmla="*/ 20 w 43"/>
                <a:gd name="T53" fmla="*/ 4 h 80"/>
                <a:gd name="T54" fmla="*/ 22 w 43"/>
                <a:gd name="T55" fmla="*/ 4 h 80"/>
                <a:gd name="T56" fmla="*/ 22 w 43"/>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80">
                  <a:moveTo>
                    <a:pt x="24" y="75"/>
                  </a:moveTo>
                  <a:cubicBezTo>
                    <a:pt x="38" y="75"/>
                    <a:pt x="38" y="75"/>
                    <a:pt x="38" y="75"/>
                  </a:cubicBezTo>
                  <a:cubicBezTo>
                    <a:pt x="38" y="5"/>
                    <a:pt x="38" y="5"/>
                    <a:pt x="38" y="5"/>
                  </a:cubicBezTo>
                  <a:cubicBezTo>
                    <a:pt x="33" y="6"/>
                    <a:pt x="27" y="7"/>
                    <a:pt x="22" y="9"/>
                  </a:cubicBezTo>
                  <a:cubicBezTo>
                    <a:pt x="22" y="4"/>
                    <a:pt x="22" y="4"/>
                    <a:pt x="22" y="4"/>
                  </a:cubicBezTo>
                  <a:cubicBezTo>
                    <a:pt x="28" y="2"/>
                    <a:pt x="34" y="0"/>
                    <a:pt x="40" y="0"/>
                  </a:cubicBezTo>
                  <a:cubicBezTo>
                    <a:pt x="41" y="0"/>
                    <a:pt x="41" y="0"/>
                    <a:pt x="41" y="0"/>
                  </a:cubicBezTo>
                  <a:cubicBezTo>
                    <a:pt x="42" y="0"/>
                    <a:pt x="43" y="1"/>
                    <a:pt x="43" y="2"/>
                  </a:cubicBezTo>
                  <a:cubicBezTo>
                    <a:pt x="43" y="77"/>
                    <a:pt x="43" y="77"/>
                    <a:pt x="43" y="77"/>
                  </a:cubicBezTo>
                  <a:cubicBezTo>
                    <a:pt x="43" y="79"/>
                    <a:pt x="42" y="80"/>
                    <a:pt x="41" y="80"/>
                  </a:cubicBezTo>
                  <a:cubicBezTo>
                    <a:pt x="22" y="80"/>
                    <a:pt x="22" y="80"/>
                    <a:pt x="22" y="80"/>
                  </a:cubicBezTo>
                  <a:cubicBezTo>
                    <a:pt x="22" y="60"/>
                    <a:pt x="22" y="60"/>
                    <a:pt x="22" y="60"/>
                  </a:cubicBezTo>
                  <a:cubicBezTo>
                    <a:pt x="23" y="65"/>
                    <a:pt x="23" y="70"/>
                    <a:pt x="24" y="75"/>
                  </a:cubicBezTo>
                  <a:close/>
                  <a:moveTo>
                    <a:pt x="22" y="9"/>
                  </a:moveTo>
                  <a:cubicBezTo>
                    <a:pt x="21" y="9"/>
                    <a:pt x="21" y="9"/>
                    <a:pt x="21" y="9"/>
                  </a:cubicBezTo>
                  <a:cubicBezTo>
                    <a:pt x="16" y="11"/>
                    <a:pt x="11" y="13"/>
                    <a:pt x="6" y="16"/>
                  </a:cubicBezTo>
                  <a:cubicBezTo>
                    <a:pt x="11" y="24"/>
                    <a:pt x="15" y="33"/>
                    <a:pt x="18" y="44"/>
                  </a:cubicBezTo>
                  <a:cubicBezTo>
                    <a:pt x="20" y="49"/>
                    <a:pt x="21" y="55"/>
                    <a:pt x="22" y="60"/>
                  </a:cubicBezTo>
                  <a:cubicBezTo>
                    <a:pt x="22" y="80"/>
                    <a:pt x="22" y="80"/>
                    <a:pt x="22" y="80"/>
                  </a:cubicBezTo>
                  <a:cubicBezTo>
                    <a:pt x="21" y="80"/>
                    <a:pt x="21" y="80"/>
                    <a:pt x="21" y="80"/>
                  </a:cubicBezTo>
                  <a:cubicBezTo>
                    <a:pt x="21" y="80"/>
                    <a:pt x="21" y="80"/>
                    <a:pt x="21" y="80"/>
                  </a:cubicBezTo>
                  <a:cubicBezTo>
                    <a:pt x="20" y="80"/>
                    <a:pt x="19" y="79"/>
                    <a:pt x="19" y="77"/>
                  </a:cubicBezTo>
                  <a:cubicBezTo>
                    <a:pt x="18" y="66"/>
                    <a:pt x="16" y="55"/>
                    <a:pt x="13" y="45"/>
                  </a:cubicBezTo>
                  <a:cubicBezTo>
                    <a:pt x="10" y="34"/>
                    <a:pt x="6" y="25"/>
                    <a:pt x="0" y="17"/>
                  </a:cubicBezTo>
                  <a:cubicBezTo>
                    <a:pt x="0" y="17"/>
                    <a:pt x="0" y="17"/>
                    <a:pt x="0" y="17"/>
                  </a:cubicBezTo>
                  <a:cubicBezTo>
                    <a:pt x="0" y="16"/>
                    <a:pt x="0" y="14"/>
                    <a:pt x="1" y="14"/>
                  </a:cubicBezTo>
                  <a:cubicBezTo>
                    <a:pt x="7" y="10"/>
                    <a:pt x="13" y="7"/>
                    <a:pt x="20" y="4"/>
                  </a:cubicBezTo>
                  <a:cubicBezTo>
                    <a:pt x="21" y="4"/>
                    <a:pt x="21" y="4"/>
                    <a:pt x="22" y="4"/>
                  </a:cubicBezTo>
                  <a:lnTo>
                    <a:pt x="22" y="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8" name="Freeform 158"/>
            <p:cNvSpPr>
              <a:spLocks noEditPoints="1"/>
            </p:cNvSpPr>
            <p:nvPr/>
          </p:nvSpPr>
          <p:spPr bwMode="auto">
            <a:xfrm>
              <a:off x="5732564" y="5227346"/>
              <a:ext cx="79772" cy="97631"/>
            </a:xfrm>
            <a:custGeom>
              <a:avLst/>
              <a:gdLst>
                <a:gd name="T0" fmla="*/ 24 w 47"/>
                <a:gd name="T1" fmla="*/ 0 h 58"/>
                <a:gd name="T2" fmla="*/ 45 w 47"/>
                <a:gd name="T3" fmla="*/ 0 h 58"/>
                <a:gd name="T4" fmla="*/ 47 w 47"/>
                <a:gd name="T5" fmla="*/ 2 h 58"/>
                <a:gd name="T6" fmla="*/ 42 w 47"/>
                <a:gd name="T7" fmla="*/ 31 h 58"/>
                <a:gd name="T8" fmla="*/ 31 w 47"/>
                <a:gd name="T9" fmla="*/ 56 h 58"/>
                <a:gd name="T10" fmla="*/ 27 w 47"/>
                <a:gd name="T11" fmla="*/ 57 h 58"/>
                <a:gd name="T12" fmla="*/ 24 w 47"/>
                <a:gd name="T13" fmla="*/ 54 h 58"/>
                <a:gd name="T14" fmla="*/ 24 w 47"/>
                <a:gd name="T15" fmla="*/ 47 h 58"/>
                <a:gd name="T16" fmla="*/ 28 w 47"/>
                <a:gd name="T17" fmla="*/ 51 h 58"/>
                <a:gd name="T18" fmla="*/ 37 w 47"/>
                <a:gd name="T19" fmla="*/ 30 h 58"/>
                <a:gd name="T20" fmla="*/ 42 w 47"/>
                <a:gd name="T21" fmla="*/ 4 h 58"/>
                <a:gd name="T22" fmla="*/ 24 w 47"/>
                <a:gd name="T23" fmla="*/ 4 h 58"/>
                <a:gd name="T24" fmla="*/ 24 w 47"/>
                <a:gd name="T25" fmla="*/ 0 h 58"/>
                <a:gd name="T26" fmla="*/ 2 w 47"/>
                <a:gd name="T27" fmla="*/ 12 h 58"/>
                <a:gd name="T28" fmla="*/ 0 w 47"/>
                <a:gd name="T29" fmla="*/ 2 h 58"/>
                <a:gd name="T30" fmla="*/ 3 w 47"/>
                <a:gd name="T31" fmla="*/ 0 h 58"/>
                <a:gd name="T32" fmla="*/ 24 w 47"/>
                <a:gd name="T33" fmla="*/ 0 h 58"/>
                <a:gd name="T34" fmla="*/ 24 w 47"/>
                <a:gd name="T35" fmla="*/ 4 h 58"/>
                <a:gd name="T36" fmla="*/ 5 w 47"/>
                <a:gd name="T37" fmla="*/ 4 h 58"/>
                <a:gd name="T38" fmla="*/ 8 w 47"/>
                <a:gd name="T39" fmla="*/ 16 h 58"/>
                <a:gd name="T40" fmla="*/ 13 w 47"/>
                <a:gd name="T41" fmla="*/ 30 h 58"/>
                <a:gd name="T42" fmla="*/ 24 w 47"/>
                <a:gd name="T43" fmla="*/ 47 h 58"/>
                <a:gd name="T44" fmla="*/ 24 w 47"/>
                <a:gd name="T45" fmla="*/ 54 h 58"/>
                <a:gd name="T46" fmla="*/ 9 w 47"/>
                <a:gd name="T47" fmla="*/ 32 h 58"/>
                <a:gd name="T48" fmla="*/ 2 w 4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58">
                  <a:moveTo>
                    <a:pt x="24" y="0"/>
                  </a:moveTo>
                  <a:cubicBezTo>
                    <a:pt x="45" y="0"/>
                    <a:pt x="45" y="0"/>
                    <a:pt x="45" y="0"/>
                  </a:cubicBezTo>
                  <a:cubicBezTo>
                    <a:pt x="46" y="0"/>
                    <a:pt x="47" y="1"/>
                    <a:pt x="47" y="2"/>
                  </a:cubicBezTo>
                  <a:cubicBezTo>
                    <a:pt x="47" y="12"/>
                    <a:pt x="45" y="22"/>
                    <a:pt x="42" y="31"/>
                  </a:cubicBezTo>
                  <a:cubicBezTo>
                    <a:pt x="39" y="40"/>
                    <a:pt x="35" y="49"/>
                    <a:pt x="31" y="56"/>
                  </a:cubicBezTo>
                  <a:cubicBezTo>
                    <a:pt x="30" y="57"/>
                    <a:pt x="29" y="58"/>
                    <a:pt x="27" y="57"/>
                  </a:cubicBezTo>
                  <a:cubicBezTo>
                    <a:pt x="26" y="56"/>
                    <a:pt x="25" y="55"/>
                    <a:pt x="24" y="54"/>
                  </a:cubicBezTo>
                  <a:cubicBezTo>
                    <a:pt x="24" y="47"/>
                    <a:pt x="24" y="47"/>
                    <a:pt x="24" y="47"/>
                  </a:cubicBezTo>
                  <a:cubicBezTo>
                    <a:pt x="25" y="48"/>
                    <a:pt x="27" y="50"/>
                    <a:pt x="28" y="51"/>
                  </a:cubicBezTo>
                  <a:cubicBezTo>
                    <a:pt x="32" y="45"/>
                    <a:pt x="35" y="38"/>
                    <a:pt x="37" y="30"/>
                  </a:cubicBezTo>
                  <a:cubicBezTo>
                    <a:pt x="40" y="22"/>
                    <a:pt x="41" y="13"/>
                    <a:pt x="42" y="4"/>
                  </a:cubicBezTo>
                  <a:cubicBezTo>
                    <a:pt x="24" y="4"/>
                    <a:pt x="24" y="4"/>
                    <a:pt x="24" y="4"/>
                  </a:cubicBezTo>
                  <a:lnTo>
                    <a:pt x="24" y="0"/>
                  </a:lnTo>
                  <a:close/>
                  <a:moveTo>
                    <a:pt x="2" y="12"/>
                  </a:moveTo>
                  <a:cubicBezTo>
                    <a:pt x="1" y="8"/>
                    <a:pt x="1" y="5"/>
                    <a:pt x="0" y="2"/>
                  </a:cubicBezTo>
                  <a:cubicBezTo>
                    <a:pt x="0" y="1"/>
                    <a:pt x="1" y="0"/>
                    <a:pt x="3" y="0"/>
                  </a:cubicBezTo>
                  <a:cubicBezTo>
                    <a:pt x="24" y="0"/>
                    <a:pt x="24" y="0"/>
                    <a:pt x="24" y="0"/>
                  </a:cubicBezTo>
                  <a:cubicBezTo>
                    <a:pt x="24" y="4"/>
                    <a:pt x="24" y="4"/>
                    <a:pt x="24" y="4"/>
                  </a:cubicBezTo>
                  <a:cubicBezTo>
                    <a:pt x="5" y="4"/>
                    <a:pt x="5" y="4"/>
                    <a:pt x="5" y="4"/>
                  </a:cubicBezTo>
                  <a:cubicBezTo>
                    <a:pt x="6" y="8"/>
                    <a:pt x="7" y="12"/>
                    <a:pt x="8" y="16"/>
                  </a:cubicBezTo>
                  <a:cubicBezTo>
                    <a:pt x="9" y="21"/>
                    <a:pt x="11" y="25"/>
                    <a:pt x="13" y="30"/>
                  </a:cubicBezTo>
                  <a:cubicBezTo>
                    <a:pt x="16" y="36"/>
                    <a:pt x="19" y="42"/>
                    <a:pt x="24" y="47"/>
                  </a:cubicBezTo>
                  <a:cubicBezTo>
                    <a:pt x="24" y="54"/>
                    <a:pt x="24" y="54"/>
                    <a:pt x="24" y="54"/>
                  </a:cubicBezTo>
                  <a:cubicBezTo>
                    <a:pt x="18" y="47"/>
                    <a:pt x="12" y="40"/>
                    <a:pt x="9" y="32"/>
                  </a:cubicBezTo>
                  <a:cubicBezTo>
                    <a:pt x="5" y="26"/>
                    <a:pt x="3" y="19"/>
                    <a:pt x="2" y="1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9" name="Freeform 159"/>
            <p:cNvSpPr>
              <a:spLocks noEditPoints="1"/>
            </p:cNvSpPr>
            <p:nvPr/>
          </p:nvSpPr>
          <p:spPr bwMode="auto">
            <a:xfrm>
              <a:off x="5732564" y="5111856"/>
              <a:ext cx="79772" cy="100013"/>
            </a:xfrm>
            <a:custGeom>
              <a:avLst/>
              <a:gdLst>
                <a:gd name="T0" fmla="*/ 28 w 47"/>
                <a:gd name="T1" fmla="*/ 7 h 59"/>
                <a:gd name="T2" fmla="*/ 24 w 47"/>
                <a:gd name="T3" fmla="*/ 11 h 59"/>
                <a:gd name="T4" fmla="*/ 24 w 47"/>
                <a:gd name="T5" fmla="*/ 4 h 59"/>
                <a:gd name="T6" fmla="*/ 27 w 47"/>
                <a:gd name="T7" fmla="*/ 1 h 59"/>
                <a:gd name="T8" fmla="*/ 27 w 47"/>
                <a:gd name="T9" fmla="*/ 1 h 59"/>
                <a:gd name="T10" fmla="*/ 31 w 47"/>
                <a:gd name="T11" fmla="*/ 2 h 59"/>
                <a:gd name="T12" fmla="*/ 42 w 47"/>
                <a:gd name="T13" fmla="*/ 27 h 59"/>
                <a:gd name="T14" fmla="*/ 47 w 47"/>
                <a:gd name="T15" fmla="*/ 56 h 59"/>
                <a:gd name="T16" fmla="*/ 47 w 47"/>
                <a:gd name="T17" fmla="*/ 56 h 59"/>
                <a:gd name="T18" fmla="*/ 45 w 47"/>
                <a:gd name="T19" fmla="*/ 59 h 59"/>
                <a:gd name="T20" fmla="*/ 24 w 47"/>
                <a:gd name="T21" fmla="*/ 59 h 59"/>
                <a:gd name="T22" fmla="*/ 24 w 47"/>
                <a:gd name="T23" fmla="*/ 54 h 59"/>
                <a:gd name="T24" fmla="*/ 42 w 47"/>
                <a:gd name="T25" fmla="*/ 54 h 59"/>
                <a:gd name="T26" fmla="*/ 37 w 47"/>
                <a:gd name="T27" fmla="*/ 29 h 59"/>
                <a:gd name="T28" fmla="*/ 28 w 47"/>
                <a:gd name="T29" fmla="*/ 7 h 59"/>
                <a:gd name="T30" fmla="*/ 24 w 47"/>
                <a:gd name="T31" fmla="*/ 11 h 59"/>
                <a:gd name="T32" fmla="*/ 13 w 47"/>
                <a:gd name="T33" fmla="*/ 28 h 59"/>
                <a:gd name="T34" fmla="*/ 5 w 47"/>
                <a:gd name="T35" fmla="*/ 54 h 59"/>
                <a:gd name="T36" fmla="*/ 24 w 47"/>
                <a:gd name="T37" fmla="*/ 54 h 59"/>
                <a:gd name="T38" fmla="*/ 24 w 47"/>
                <a:gd name="T39" fmla="*/ 59 h 59"/>
                <a:gd name="T40" fmla="*/ 3 w 47"/>
                <a:gd name="T41" fmla="*/ 59 h 59"/>
                <a:gd name="T42" fmla="*/ 3 w 47"/>
                <a:gd name="T43" fmla="*/ 59 h 59"/>
                <a:gd name="T44" fmla="*/ 3 w 47"/>
                <a:gd name="T45" fmla="*/ 59 h 59"/>
                <a:gd name="T46" fmla="*/ 0 w 47"/>
                <a:gd name="T47" fmla="*/ 56 h 59"/>
                <a:gd name="T48" fmla="*/ 9 w 47"/>
                <a:gd name="T49" fmla="*/ 26 h 59"/>
                <a:gd name="T50" fmla="*/ 24 w 47"/>
                <a:gd name="T51" fmla="*/ 4 h 59"/>
                <a:gd name="T52" fmla="*/ 24 w 47"/>
                <a:gd name="T53"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59">
                  <a:moveTo>
                    <a:pt x="28" y="7"/>
                  </a:moveTo>
                  <a:cubicBezTo>
                    <a:pt x="27" y="8"/>
                    <a:pt x="25" y="10"/>
                    <a:pt x="24" y="11"/>
                  </a:cubicBezTo>
                  <a:cubicBezTo>
                    <a:pt x="24" y="4"/>
                    <a:pt x="24" y="4"/>
                    <a:pt x="24" y="4"/>
                  </a:cubicBezTo>
                  <a:cubicBezTo>
                    <a:pt x="25" y="3"/>
                    <a:pt x="26" y="2"/>
                    <a:pt x="27" y="1"/>
                  </a:cubicBezTo>
                  <a:cubicBezTo>
                    <a:pt x="27" y="1"/>
                    <a:pt x="27" y="1"/>
                    <a:pt x="27" y="1"/>
                  </a:cubicBezTo>
                  <a:cubicBezTo>
                    <a:pt x="28" y="0"/>
                    <a:pt x="30" y="1"/>
                    <a:pt x="31" y="2"/>
                  </a:cubicBezTo>
                  <a:cubicBezTo>
                    <a:pt x="35" y="9"/>
                    <a:pt x="39" y="17"/>
                    <a:pt x="42" y="27"/>
                  </a:cubicBezTo>
                  <a:cubicBezTo>
                    <a:pt x="45" y="36"/>
                    <a:pt x="47" y="46"/>
                    <a:pt x="47" y="56"/>
                  </a:cubicBezTo>
                  <a:cubicBezTo>
                    <a:pt x="47" y="56"/>
                    <a:pt x="47" y="56"/>
                    <a:pt x="47" y="56"/>
                  </a:cubicBezTo>
                  <a:cubicBezTo>
                    <a:pt x="47" y="58"/>
                    <a:pt x="46" y="59"/>
                    <a:pt x="45" y="59"/>
                  </a:cubicBezTo>
                  <a:cubicBezTo>
                    <a:pt x="24" y="59"/>
                    <a:pt x="24" y="59"/>
                    <a:pt x="24" y="59"/>
                  </a:cubicBezTo>
                  <a:cubicBezTo>
                    <a:pt x="24" y="54"/>
                    <a:pt x="24" y="54"/>
                    <a:pt x="24" y="54"/>
                  </a:cubicBezTo>
                  <a:cubicBezTo>
                    <a:pt x="42" y="54"/>
                    <a:pt x="42" y="54"/>
                    <a:pt x="42" y="54"/>
                  </a:cubicBezTo>
                  <a:cubicBezTo>
                    <a:pt x="41" y="45"/>
                    <a:pt x="40" y="36"/>
                    <a:pt x="37" y="29"/>
                  </a:cubicBezTo>
                  <a:cubicBezTo>
                    <a:pt x="35" y="20"/>
                    <a:pt x="32" y="13"/>
                    <a:pt x="28" y="7"/>
                  </a:cubicBezTo>
                  <a:close/>
                  <a:moveTo>
                    <a:pt x="24" y="11"/>
                  </a:moveTo>
                  <a:cubicBezTo>
                    <a:pt x="19" y="17"/>
                    <a:pt x="16" y="22"/>
                    <a:pt x="13" y="28"/>
                  </a:cubicBezTo>
                  <a:cubicBezTo>
                    <a:pt x="9"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3" y="59"/>
                    <a:pt x="3" y="59"/>
                    <a:pt x="3" y="59"/>
                  </a:cubicBezTo>
                  <a:cubicBezTo>
                    <a:pt x="1" y="59"/>
                    <a:pt x="0" y="57"/>
                    <a:pt x="0" y="56"/>
                  </a:cubicBezTo>
                  <a:cubicBezTo>
                    <a:pt x="1" y="45"/>
                    <a:pt x="4" y="35"/>
                    <a:pt x="9" y="26"/>
                  </a:cubicBezTo>
                  <a:cubicBezTo>
                    <a:pt x="12" y="18"/>
                    <a:pt x="18" y="11"/>
                    <a:pt x="24" y="4"/>
                  </a:cubicBezTo>
                  <a:lnTo>
                    <a:pt x="24"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0" name="Freeform 160"/>
            <p:cNvSpPr>
              <a:spLocks noEditPoints="1"/>
            </p:cNvSpPr>
            <p:nvPr/>
          </p:nvSpPr>
          <p:spPr bwMode="auto">
            <a:xfrm>
              <a:off x="5883773" y="5227346"/>
              <a:ext cx="72629" cy="133350"/>
            </a:xfrm>
            <a:custGeom>
              <a:avLst/>
              <a:gdLst>
                <a:gd name="T0" fmla="*/ 21 w 43"/>
                <a:gd name="T1" fmla="*/ 71 h 79"/>
                <a:gd name="T2" fmla="*/ 21 w 43"/>
                <a:gd name="T3" fmla="*/ 71 h 79"/>
                <a:gd name="T4" fmla="*/ 37 w 43"/>
                <a:gd name="T5" fmla="*/ 63 h 79"/>
                <a:gd name="T6" fmla="*/ 24 w 43"/>
                <a:gd name="T7" fmla="*/ 36 h 79"/>
                <a:gd name="T8" fmla="*/ 21 w 43"/>
                <a:gd name="T9" fmla="*/ 22 h 79"/>
                <a:gd name="T10" fmla="*/ 21 w 43"/>
                <a:gd name="T11" fmla="*/ 0 h 79"/>
                <a:gd name="T12" fmla="*/ 23 w 43"/>
                <a:gd name="T13" fmla="*/ 2 h 79"/>
                <a:gd name="T14" fmla="*/ 29 w 43"/>
                <a:gd name="T15" fmla="*/ 34 h 79"/>
                <a:gd name="T16" fmla="*/ 42 w 43"/>
                <a:gd name="T17" fmla="*/ 63 h 79"/>
                <a:gd name="T18" fmla="*/ 42 w 43"/>
                <a:gd name="T19" fmla="*/ 63 h 79"/>
                <a:gd name="T20" fmla="*/ 42 w 43"/>
                <a:gd name="T21" fmla="*/ 63 h 79"/>
                <a:gd name="T22" fmla="*/ 42 w 43"/>
                <a:gd name="T23" fmla="*/ 66 h 79"/>
                <a:gd name="T24" fmla="*/ 23 w 43"/>
                <a:gd name="T25" fmla="*/ 75 h 79"/>
                <a:gd name="T26" fmla="*/ 21 w 43"/>
                <a:gd name="T27" fmla="*/ 76 h 79"/>
                <a:gd name="T28" fmla="*/ 21 w 43"/>
                <a:gd name="T29" fmla="*/ 71 h 79"/>
                <a:gd name="T30" fmla="*/ 5 w 43"/>
                <a:gd name="T31" fmla="*/ 74 h 79"/>
                <a:gd name="T32" fmla="*/ 21 w 43"/>
                <a:gd name="T33" fmla="*/ 71 h 79"/>
                <a:gd name="T34" fmla="*/ 21 w 43"/>
                <a:gd name="T35" fmla="*/ 76 h 79"/>
                <a:gd name="T36" fmla="*/ 3 w 43"/>
                <a:gd name="T37" fmla="*/ 79 h 79"/>
                <a:gd name="T38" fmla="*/ 2 w 43"/>
                <a:gd name="T39" fmla="*/ 79 h 79"/>
                <a:gd name="T40" fmla="*/ 0 w 43"/>
                <a:gd name="T41" fmla="*/ 77 h 79"/>
                <a:gd name="T42" fmla="*/ 0 w 43"/>
                <a:gd name="T43" fmla="*/ 2 h 79"/>
                <a:gd name="T44" fmla="*/ 2 w 43"/>
                <a:gd name="T45" fmla="*/ 0 h 79"/>
                <a:gd name="T46" fmla="*/ 21 w 43"/>
                <a:gd name="T47" fmla="*/ 0 h 79"/>
                <a:gd name="T48" fmla="*/ 21 w 43"/>
                <a:gd name="T49" fmla="*/ 0 h 79"/>
                <a:gd name="T50" fmla="*/ 21 w 43"/>
                <a:gd name="T51" fmla="*/ 0 h 79"/>
                <a:gd name="T52" fmla="*/ 21 w 43"/>
                <a:gd name="T53" fmla="*/ 22 h 79"/>
                <a:gd name="T54" fmla="*/ 19 w 43"/>
                <a:gd name="T55" fmla="*/ 4 h 79"/>
                <a:gd name="T56" fmla="*/ 5 w 43"/>
                <a:gd name="T57" fmla="*/ 4 h 79"/>
                <a:gd name="T58" fmla="*/ 5 w 43"/>
                <a:gd name="T5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21" y="71"/>
                  </a:moveTo>
                  <a:cubicBezTo>
                    <a:pt x="21" y="71"/>
                    <a:pt x="21" y="71"/>
                    <a:pt x="21" y="71"/>
                  </a:cubicBezTo>
                  <a:cubicBezTo>
                    <a:pt x="27" y="69"/>
                    <a:pt x="32" y="66"/>
                    <a:pt x="37" y="63"/>
                  </a:cubicBezTo>
                  <a:cubicBezTo>
                    <a:pt x="32" y="55"/>
                    <a:pt x="28" y="46"/>
                    <a:pt x="24" y="36"/>
                  </a:cubicBezTo>
                  <a:cubicBezTo>
                    <a:pt x="23" y="31"/>
                    <a:pt x="22" y="27"/>
                    <a:pt x="21" y="22"/>
                  </a:cubicBezTo>
                  <a:cubicBezTo>
                    <a:pt x="21" y="0"/>
                    <a:pt x="21" y="0"/>
                    <a:pt x="21" y="0"/>
                  </a:cubicBezTo>
                  <a:cubicBezTo>
                    <a:pt x="22" y="0"/>
                    <a:pt x="23" y="1"/>
                    <a:pt x="23" y="2"/>
                  </a:cubicBezTo>
                  <a:cubicBezTo>
                    <a:pt x="24" y="13"/>
                    <a:pt x="26" y="24"/>
                    <a:pt x="29" y="34"/>
                  </a:cubicBezTo>
                  <a:cubicBezTo>
                    <a:pt x="32" y="45"/>
                    <a:pt x="37" y="55"/>
                    <a:pt x="42" y="63"/>
                  </a:cubicBezTo>
                  <a:cubicBezTo>
                    <a:pt x="42" y="63"/>
                    <a:pt x="42" y="63"/>
                    <a:pt x="42" y="63"/>
                  </a:cubicBezTo>
                  <a:cubicBezTo>
                    <a:pt x="42" y="63"/>
                    <a:pt x="42" y="63"/>
                    <a:pt x="42" y="63"/>
                  </a:cubicBezTo>
                  <a:cubicBezTo>
                    <a:pt x="43" y="64"/>
                    <a:pt x="43" y="65"/>
                    <a:pt x="42" y="66"/>
                  </a:cubicBezTo>
                  <a:cubicBezTo>
                    <a:pt x="36" y="70"/>
                    <a:pt x="30" y="73"/>
                    <a:pt x="23" y="75"/>
                  </a:cubicBezTo>
                  <a:cubicBezTo>
                    <a:pt x="22" y="75"/>
                    <a:pt x="22" y="76"/>
                    <a:pt x="21" y="76"/>
                  </a:cubicBezTo>
                  <a:lnTo>
                    <a:pt x="21" y="71"/>
                  </a:lnTo>
                  <a:close/>
                  <a:moveTo>
                    <a:pt x="5" y="74"/>
                  </a:moveTo>
                  <a:cubicBezTo>
                    <a:pt x="10" y="74"/>
                    <a:pt x="16" y="72"/>
                    <a:pt x="21" y="71"/>
                  </a:cubicBezTo>
                  <a:cubicBezTo>
                    <a:pt x="21" y="76"/>
                    <a:pt x="21" y="76"/>
                    <a:pt x="21" y="76"/>
                  </a:cubicBezTo>
                  <a:cubicBezTo>
                    <a:pt x="15" y="78"/>
                    <a:pt x="9" y="79"/>
                    <a:pt x="3" y="79"/>
                  </a:cubicBezTo>
                  <a:cubicBezTo>
                    <a:pt x="3" y="79"/>
                    <a:pt x="3" y="79"/>
                    <a:pt x="2" y="79"/>
                  </a:cubicBezTo>
                  <a:cubicBezTo>
                    <a:pt x="1" y="79"/>
                    <a:pt x="0" y="78"/>
                    <a:pt x="0" y="77"/>
                  </a:cubicBezTo>
                  <a:cubicBezTo>
                    <a:pt x="0" y="2"/>
                    <a:pt x="0" y="2"/>
                    <a:pt x="0" y="2"/>
                  </a:cubicBezTo>
                  <a:cubicBezTo>
                    <a:pt x="0" y="1"/>
                    <a:pt x="1" y="0"/>
                    <a:pt x="2" y="0"/>
                  </a:cubicBezTo>
                  <a:cubicBezTo>
                    <a:pt x="21" y="0"/>
                    <a:pt x="21" y="0"/>
                    <a:pt x="21" y="0"/>
                  </a:cubicBezTo>
                  <a:cubicBezTo>
                    <a:pt x="21" y="0"/>
                    <a:pt x="21" y="0"/>
                    <a:pt x="21" y="0"/>
                  </a:cubicBezTo>
                  <a:cubicBezTo>
                    <a:pt x="21" y="0"/>
                    <a:pt x="21" y="0"/>
                    <a:pt x="21" y="0"/>
                  </a:cubicBezTo>
                  <a:cubicBezTo>
                    <a:pt x="21" y="22"/>
                    <a:pt x="21" y="22"/>
                    <a:pt x="21" y="22"/>
                  </a:cubicBezTo>
                  <a:cubicBezTo>
                    <a:pt x="20" y="16"/>
                    <a:pt x="19" y="10"/>
                    <a:pt x="19" y="4"/>
                  </a:cubicBezTo>
                  <a:cubicBezTo>
                    <a:pt x="5" y="4"/>
                    <a:pt x="5" y="4"/>
                    <a:pt x="5" y="4"/>
                  </a:cubicBezTo>
                  <a:lnTo>
                    <a:pt x="5" y="7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1" name="Freeform 163"/>
            <p:cNvSpPr>
              <a:spLocks noEditPoints="1"/>
            </p:cNvSpPr>
            <p:nvPr/>
          </p:nvSpPr>
          <p:spPr bwMode="auto">
            <a:xfrm>
              <a:off x="5656364" y="3612859"/>
              <a:ext cx="169069" cy="458391"/>
            </a:xfrm>
            <a:custGeom>
              <a:avLst/>
              <a:gdLst>
                <a:gd name="T0" fmla="*/ 60 w 100"/>
                <a:gd name="T1" fmla="*/ 266 h 270"/>
                <a:gd name="T2" fmla="*/ 60 w 100"/>
                <a:gd name="T3" fmla="*/ 129 h 270"/>
                <a:gd name="T4" fmla="*/ 62 w 100"/>
                <a:gd name="T5" fmla="*/ 127 h 270"/>
                <a:gd name="T6" fmla="*/ 86 w 100"/>
                <a:gd name="T7" fmla="*/ 107 h 270"/>
                <a:gd name="T8" fmla="*/ 95 w 100"/>
                <a:gd name="T9" fmla="*/ 73 h 270"/>
                <a:gd name="T10" fmla="*/ 81 w 100"/>
                <a:gd name="T11" fmla="*/ 25 h 270"/>
                <a:gd name="T12" fmla="*/ 50 w 100"/>
                <a:gd name="T13" fmla="*/ 5 h 270"/>
                <a:gd name="T14" fmla="*/ 50 w 100"/>
                <a:gd name="T15" fmla="*/ 5 h 270"/>
                <a:gd name="T16" fmla="*/ 50 w 100"/>
                <a:gd name="T17" fmla="*/ 0 h 270"/>
                <a:gd name="T18" fmla="*/ 50 w 100"/>
                <a:gd name="T19" fmla="*/ 0 h 270"/>
                <a:gd name="T20" fmla="*/ 85 w 100"/>
                <a:gd name="T21" fmla="*/ 23 h 270"/>
                <a:gd name="T22" fmla="*/ 100 w 100"/>
                <a:gd name="T23" fmla="*/ 73 h 270"/>
                <a:gd name="T24" fmla="*/ 90 w 100"/>
                <a:gd name="T25" fmla="*/ 110 h 270"/>
                <a:gd name="T26" fmla="*/ 65 w 100"/>
                <a:gd name="T27" fmla="*/ 131 h 270"/>
                <a:gd name="T28" fmla="*/ 65 w 100"/>
                <a:gd name="T29" fmla="*/ 268 h 270"/>
                <a:gd name="T30" fmla="*/ 62 w 100"/>
                <a:gd name="T31" fmla="*/ 270 h 270"/>
                <a:gd name="T32" fmla="*/ 50 w 100"/>
                <a:gd name="T33" fmla="*/ 270 h 270"/>
                <a:gd name="T34" fmla="*/ 50 w 100"/>
                <a:gd name="T35" fmla="*/ 266 h 270"/>
                <a:gd name="T36" fmla="*/ 60 w 100"/>
                <a:gd name="T37" fmla="*/ 266 h 270"/>
                <a:gd name="T38" fmla="*/ 50 w 100"/>
                <a:gd name="T39" fmla="*/ 5 h 270"/>
                <a:gd name="T40" fmla="*/ 20 w 100"/>
                <a:gd name="T41" fmla="*/ 25 h 270"/>
                <a:gd name="T42" fmla="*/ 5 w 100"/>
                <a:gd name="T43" fmla="*/ 73 h 270"/>
                <a:gd name="T44" fmla="*/ 14 w 100"/>
                <a:gd name="T45" fmla="*/ 107 h 270"/>
                <a:gd name="T46" fmla="*/ 39 w 100"/>
                <a:gd name="T47" fmla="*/ 127 h 270"/>
                <a:gd name="T48" fmla="*/ 40 w 100"/>
                <a:gd name="T49" fmla="*/ 129 h 270"/>
                <a:gd name="T50" fmla="*/ 40 w 100"/>
                <a:gd name="T51" fmla="*/ 129 h 270"/>
                <a:gd name="T52" fmla="*/ 40 w 100"/>
                <a:gd name="T53" fmla="*/ 266 h 270"/>
                <a:gd name="T54" fmla="*/ 50 w 100"/>
                <a:gd name="T55" fmla="*/ 266 h 270"/>
                <a:gd name="T56" fmla="*/ 50 w 100"/>
                <a:gd name="T57" fmla="*/ 270 h 270"/>
                <a:gd name="T58" fmla="*/ 38 w 100"/>
                <a:gd name="T59" fmla="*/ 270 h 270"/>
                <a:gd name="T60" fmla="*/ 35 w 100"/>
                <a:gd name="T61" fmla="*/ 268 h 270"/>
                <a:gd name="T62" fmla="*/ 35 w 100"/>
                <a:gd name="T63" fmla="*/ 131 h 270"/>
                <a:gd name="T64" fmla="*/ 10 w 100"/>
                <a:gd name="T65" fmla="*/ 110 h 270"/>
                <a:gd name="T66" fmla="*/ 0 w 100"/>
                <a:gd name="T67" fmla="*/ 73 h 270"/>
                <a:gd name="T68" fmla="*/ 16 w 100"/>
                <a:gd name="T69" fmla="*/ 23 h 270"/>
                <a:gd name="T70" fmla="*/ 50 w 100"/>
                <a:gd name="T71" fmla="*/ 0 h 270"/>
                <a:gd name="T72" fmla="*/ 50 w 100"/>
                <a:gd name="T73"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270">
                  <a:moveTo>
                    <a:pt x="60" y="266"/>
                  </a:moveTo>
                  <a:cubicBezTo>
                    <a:pt x="60" y="129"/>
                    <a:pt x="60" y="129"/>
                    <a:pt x="60" y="129"/>
                  </a:cubicBezTo>
                  <a:cubicBezTo>
                    <a:pt x="60" y="128"/>
                    <a:pt x="61" y="127"/>
                    <a:pt x="62" y="127"/>
                  </a:cubicBezTo>
                  <a:cubicBezTo>
                    <a:pt x="72" y="124"/>
                    <a:pt x="80" y="117"/>
                    <a:pt x="86" y="107"/>
                  </a:cubicBezTo>
                  <a:cubicBezTo>
                    <a:pt x="92" y="98"/>
                    <a:pt x="95" y="86"/>
                    <a:pt x="95" y="73"/>
                  </a:cubicBezTo>
                  <a:cubicBezTo>
                    <a:pt x="95" y="57"/>
                    <a:pt x="90" y="39"/>
                    <a:pt x="81" y="25"/>
                  </a:cubicBezTo>
                  <a:cubicBezTo>
                    <a:pt x="72" y="13"/>
                    <a:pt x="62" y="5"/>
                    <a:pt x="50" y="5"/>
                  </a:cubicBezTo>
                  <a:cubicBezTo>
                    <a:pt x="50" y="5"/>
                    <a:pt x="50" y="5"/>
                    <a:pt x="50" y="5"/>
                  </a:cubicBezTo>
                  <a:cubicBezTo>
                    <a:pt x="50" y="0"/>
                    <a:pt x="50" y="0"/>
                    <a:pt x="50" y="0"/>
                  </a:cubicBezTo>
                  <a:cubicBezTo>
                    <a:pt x="50" y="0"/>
                    <a:pt x="50" y="0"/>
                    <a:pt x="50" y="0"/>
                  </a:cubicBezTo>
                  <a:cubicBezTo>
                    <a:pt x="64" y="0"/>
                    <a:pt x="76" y="10"/>
                    <a:pt x="85" y="23"/>
                  </a:cubicBezTo>
                  <a:cubicBezTo>
                    <a:pt x="94" y="37"/>
                    <a:pt x="100" y="56"/>
                    <a:pt x="100" y="73"/>
                  </a:cubicBezTo>
                  <a:cubicBezTo>
                    <a:pt x="100" y="87"/>
                    <a:pt x="96" y="100"/>
                    <a:pt x="90" y="110"/>
                  </a:cubicBezTo>
                  <a:cubicBezTo>
                    <a:pt x="84" y="120"/>
                    <a:pt x="75" y="127"/>
                    <a:pt x="65" y="131"/>
                  </a:cubicBezTo>
                  <a:cubicBezTo>
                    <a:pt x="65" y="268"/>
                    <a:pt x="65" y="268"/>
                    <a:pt x="65" y="268"/>
                  </a:cubicBezTo>
                  <a:cubicBezTo>
                    <a:pt x="65" y="269"/>
                    <a:pt x="64" y="270"/>
                    <a:pt x="62" y="270"/>
                  </a:cubicBezTo>
                  <a:cubicBezTo>
                    <a:pt x="50" y="270"/>
                    <a:pt x="50" y="270"/>
                    <a:pt x="50" y="270"/>
                  </a:cubicBezTo>
                  <a:cubicBezTo>
                    <a:pt x="50" y="266"/>
                    <a:pt x="50" y="266"/>
                    <a:pt x="50" y="266"/>
                  </a:cubicBezTo>
                  <a:lnTo>
                    <a:pt x="60" y="266"/>
                  </a:lnTo>
                  <a:close/>
                  <a:moveTo>
                    <a:pt x="50" y="5"/>
                  </a:moveTo>
                  <a:cubicBezTo>
                    <a:pt x="39" y="5"/>
                    <a:pt x="28" y="13"/>
                    <a:pt x="20" y="25"/>
                  </a:cubicBezTo>
                  <a:cubicBezTo>
                    <a:pt x="11" y="39"/>
                    <a:pt x="5" y="57"/>
                    <a:pt x="5" y="73"/>
                  </a:cubicBezTo>
                  <a:cubicBezTo>
                    <a:pt x="5" y="86"/>
                    <a:pt x="9" y="98"/>
                    <a:pt x="14" y="107"/>
                  </a:cubicBezTo>
                  <a:cubicBezTo>
                    <a:pt x="20" y="117"/>
                    <a:pt x="29" y="124"/>
                    <a:pt x="39" y="127"/>
                  </a:cubicBezTo>
                  <a:cubicBezTo>
                    <a:pt x="40" y="127"/>
                    <a:pt x="40" y="128"/>
                    <a:pt x="40" y="129"/>
                  </a:cubicBezTo>
                  <a:cubicBezTo>
                    <a:pt x="40" y="129"/>
                    <a:pt x="40" y="129"/>
                    <a:pt x="40" y="129"/>
                  </a:cubicBezTo>
                  <a:cubicBezTo>
                    <a:pt x="40" y="266"/>
                    <a:pt x="40" y="266"/>
                    <a:pt x="40" y="266"/>
                  </a:cubicBezTo>
                  <a:cubicBezTo>
                    <a:pt x="50" y="266"/>
                    <a:pt x="50" y="266"/>
                    <a:pt x="50" y="266"/>
                  </a:cubicBezTo>
                  <a:cubicBezTo>
                    <a:pt x="50" y="270"/>
                    <a:pt x="50" y="270"/>
                    <a:pt x="50" y="270"/>
                  </a:cubicBezTo>
                  <a:cubicBezTo>
                    <a:pt x="38" y="270"/>
                    <a:pt x="38" y="270"/>
                    <a:pt x="38" y="270"/>
                  </a:cubicBezTo>
                  <a:cubicBezTo>
                    <a:pt x="37" y="270"/>
                    <a:pt x="35" y="269"/>
                    <a:pt x="35" y="268"/>
                  </a:cubicBezTo>
                  <a:cubicBezTo>
                    <a:pt x="35" y="131"/>
                    <a:pt x="35" y="131"/>
                    <a:pt x="35" y="131"/>
                  </a:cubicBezTo>
                  <a:cubicBezTo>
                    <a:pt x="25" y="127"/>
                    <a:pt x="17" y="119"/>
                    <a:pt x="10" y="110"/>
                  </a:cubicBezTo>
                  <a:cubicBezTo>
                    <a:pt x="4" y="100"/>
                    <a:pt x="0" y="87"/>
                    <a:pt x="0" y="73"/>
                  </a:cubicBezTo>
                  <a:cubicBezTo>
                    <a:pt x="0" y="56"/>
                    <a:pt x="6" y="37"/>
                    <a:pt x="16" y="23"/>
                  </a:cubicBezTo>
                  <a:cubicBezTo>
                    <a:pt x="25" y="10"/>
                    <a:pt x="37" y="0"/>
                    <a:pt x="50" y="0"/>
                  </a:cubicBezTo>
                  <a:lnTo>
                    <a:pt x="50"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2" name="Freeform 164"/>
            <p:cNvSpPr>
              <a:spLocks noEditPoints="1"/>
            </p:cNvSpPr>
            <p:nvPr/>
          </p:nvSpPr>
          <p:spPr bwMode="auto">
            <a:xfrm>
              <a:off x="6564811" y="4903497"/>
              <a:ext cx="116681" cy="116681"/>
            </a:xfrm>
            <a:custGeom>
              <a:avLst/>
              <a:gdLst>
                <a:gd name="T0" fmla="*/ 35 w 69"/>
                <a:gd name="T1" fmla="*/ 64 h 69"/>
                <a:gd name="T2" fmla="*/ 56 w 69"/>
                <a:gd name="T3" fmla="*/ 55 h 69"/>
                <a:gd name="T4" fmla="*/ 64 w 69"/>
                <a:gd name="T5" fmla="*/ 34 h 69"/>
                <a:gd name="T6" fmla="*/ 56 w 69"/>
                <a:gd name="T7" fmla="*/ 13 h 69"/>
                <a:gd name="T8" fmla="*/ 35 w 69"/>
                <a:gd name="T9" fmla="*/ 5 h 69"/>
                <a:gd name="T10" fmla="*/ 35 w 69"/>
                <a:gd name="T11" fmla="*/ 0 h 69"/>
                <a:gd name="T12" fmla="*/ 59 w 69"/>
                <a:gd name="T13" fmla="*/ 10 h 69"/>
                <a:gd name="T14" fmla="*/ 69 w 69"/>
                <a:gd name="T15" fmla="*/ 34 h 69"/>
                <a:gd name="T16" fmla="*/ 59 w 69"/>
                <a:gd name="T17" fmla="*/ 59 h 69"/>
                <a:gd name="T18" fmla="*/ 35 w 69"/>
                <a:gd name="T19" fmla="*/ 69 h 69"/>
                <a:gd name="T20" fmla="*/ 35 w 69"/>
                <a:gd name="T21" fmla="*/ 64 h 69"/>
                <a:gd name="T22" fmla="*/ 35 w 69"/>
                <a:gd name="T23" fmla="*/ 27 h 69"/>
                <a:gd name="T24" fmla="*/ 35 w 69"/>
                <a:gd name="T25" fmla="*/ 32 h 69"/>
                <a:gd name="T26" fmla="*/ 40 w 69"/>
                <a:gd name="T27" fmla="*/ 32 h 69"/>
                <a:gd name="T28" fmla="*/ 36 w 69"/>
                <a:gd name="T29" fmla="*/ 36 h 69"/>
                <a:gd name="T30" fmla="*/ 35 w 69"/>
                <a:gd name="T31" fmla="*/ 37 h 69"/>
                <a:gd name="T32" fmla="*/ 35 w 69"/>
                <a:gd name="T33" fmla="*/ 45 h 69"/>
                <a:gd name="T34" fmla="*/ 40 w 69"/>
                <a:gd name="T35" fmla="*/ 39 h 69"/>
                <a:gd name="T36" fmla="*/ 47 w 69"/>
                <a:gd name="T37" fmla="*/ 31 h 69"/>
                <a:gd name="T38" fmla="*/ 48 w 69"/>
                <a:gd name="T39" fmla="*/ 30 h 69"/>
                <a:gd name="T40" fmla="*/ 45 w 69"/>
                <a:gd name="T41" fmla="*/ 27 h 69"/>
                <a:gd name="T42" fmla="*/ 35 w 69"/>
                <a:gd name="T43" fmla="*/ 27 h 69"/>
                <a:gd name="T44" fmla="*/ 21 w 69"/>
                <a:gd name="T45" fmla="*/ 61 h 69"/>
                <a:gd name="T46" fmla="*/ 26 w 69"/>
                <a:gd name="T47" fmla="*/ 63 h 69"/>
                <a:gd name="T48" fmla="*/ 35 w 69"/>
                <a:gd name="T49" fmla="*/ 64 h 69"/>
                <a:gd name="T50" fmla="*/ 35 w 69"/>
                <a:gd name="T51" fmla="*/ 64 h 69"/>
                <a:gd name="T52" fmla="*/ 35 w 69"/>
                <a:gd name="T53" fmla="*/ 69 h 69"/>
                <a:gd name="T54" fmla="*/ 35 w 69"/>
                <a:gd name="T55" fmla="*/ 69 h 69"/>
                <a:gd name="T56" fmla="*/ 25 w 69"/>
                <a:gd name="T57" fmla="*/ 68 h 69"/>
                <a:gd name="T58" fmla="*/ 16 w 69"/>
                <a:gd name="T59" fmla="*/ 63 h 69"/>
                <a:gd name="T60" fmla="*/ 16 w 69"/>
                <a:gd name="T61" fmla="*/ 63 h 69"/>
                <a:gd name="T62" fmla="*/ 15 w 69"/>
                <a:gd name="T63" fmla="*/ 63 h 69"/>
                <a:gd name="T64" fmla="*/ 15 w 69"/>
                <a:gd name="T65" fmla="*/ 60 h 69"/>
                <a:gd name="T66" fmla="*/ 35 w 69"/>
                <a:gd name="T67" fmla="*/ 37 h 69"/>
                <a:gd name="T68" fmla="*/ 35 w 69"/>
                <a:gd name="T69" fmla="*/ 45 h 69"/>
                <a:gd name="T70" fmla="*/ 21 w 69"/>
                <a:gd name="T71" fmla="*/ 61 h 69"/>
                <a:gd name="T72" fmla="*/ 35 w 69"/>
                <a:gd name="T73" fmla="*/ 5 h 69"/>
                <a:gd name="T74" fmla="*/ 35 w 69"/>
                <a:gd name="T75" fmla="*/ 5 h 69"/>
                <a:gd name="T76" fmla="*/ 15 w 69"/>
                <a:gd name="T77" fmla="*/ 12 h 69"/>
                <a:gd name="T78" fmla="*/ 6 w 69"/>
                <a:gd name="T79" fmla="*/ 27 h 69"/>
                <a:gd name="T80" fmla="*/ 35 w 69"/>
                <a:gd name="T81" fmla="*/ 27 h 69"/>
                <a:gd name="T82" fmla="*/ 35 w 69"/>
                <a:gd name="T83" fmla="*/ 27 h 69"/>
                <a:gd name="T84" fmla="*/ 35 w 69"/>
                <a:gd name="T85" fmla="*/ 32 h 69"/>
                <a:gd name="T86" fmla="*/ 35 w 69"/>
                <a:gd name="T87" fmla="*/ 32 h 69"/>
                <a:gd name="T88" fmla="*/ 3 w 69"/>
                <a:gd name="T89" fmla="*/ 32 h 69"/>
                <a:gd name="T90" fmla="*/ 3 w 69"/>
                <a:gd name="T91" fmla="*/ 32 h 69"/>
                <a:gd name="T92" fmla="*/ 2 w 69"/>
                <a:gd name="T93" fmla="*/ 32 h 69"/>
                <a:gd name="T94" fmla="*/ 0 w 69"/>
                <a:gd name="T95" fmla="*/ 29 h 69"/>
                <a:gd name="T96" fmla="*/ 12 w 69"/>
                <a:gd name="T97" fmla="*/ 8 h 69"/>
                <a:gd name="T98" fmla="*/ 35 w 69"/>
                <a:gd name="T99" fmla="*/ 0 h 69"/>
                <a:gd name="T100" fmla="*/ 35 w 69"/>
                <a:gd name="T101" fmla="*/ 0 h 69"/>
                <a:gd name="T102" fmla="*/ 35 w 69"/>
                <a:gd name="T103"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9">
                  <a:moveTo>
                    <a:pt x="35" y="64"/>
                  </a:moveTo>
                  <a:cubicBezTo>
                    <a:pt x="43" y="64"/>
                    <a:pt x="50" y="61"/>
                    <a:pt x="56" y="55"/>
                  </a:cubicBezTo>
                  <a:cubicBezTo>
                    <a:pt x="61" y="50"/>
                    <a:pt x="64" y="43"/>
                    <a:pt x="64" y="34"/>
                  </a:cubicBezTo>
                  <a:cubicBezTo>
                    <a:pt x="64" y="26"/>
                    <a:pt x="61" y="19"/>
                    <a:pt x="56" y="13"/>
                  </a:cubicBezTo>
                  <a:cubicBezTo>
                    <a:pt x="50" y="8"/>
                    <a:pt x="43" y="5"/>
                    <a:pt x="35" y="5"/>
                  </a:cubicBezTo>
                  <a:cubicBezTo>
                    <a:pt x="35" y="0"/>
                    <a:pt x="35" y="0"/>
                    <a:pt x="35" y="0"/>
                  </a:cubicBezTo>
                  <a:cubicBezTo>
                    <a:pt x="44" y="0"/>
                    <a:pt x="53" y="4"/>
                    <a:pt x="59" y="10"/>
                  </a:cubicBezTo>
                  <a:cubicBezTo>
                    <a:pt x="65" y="16"/>
                    <a:pt x="69" y="25"/>
                    <a:pt x="69" y="34"/>
                  </a:cubicBezTo>
                  <a:cubicBezTo>
                    <a:pt x="69" y="44"/>
                    <a:pt x="65" y="53"/>
                    <a:pt x="59" y="59"/>
                  </a:cubicBezTo>
                  <a:cubicBezTo>
                    <a:pt x="53" y="65"/>
                    <a:pt x="44" y="69"/>
                    <a:pt x="35" y="69"/>
                  </a:cubicBezTo>
                  <a:cubicBezTo>
                    <a:pt x="35" y="64"/>
                    <a:pt x="35" y="64"/>
                    <a:pt x="35" y="64"/>
                  </a:cubicBezTo>
                  <a:close/>
                  <a:moveTo>
                    <a:pt x="35" y="27"/>
                  </a:moveTo>
                  <a:cubicBezTo>
                    <a:pt x="35" y="32"/>
                    <a:pt x="35" y="32"/>
                    <a:pt x="35" y="32"/>
                  </a:cubicBezTo>
                  <a:cubicBezTo>
                    <a:pt x="40" y="32"/>
                    <a:pt x="40" y="32"/>
                    <a:pt x="40" y="32"/>
                  </a:cubicBezTo>
                  <a:cubicBezTo>
                    <a:pt x="36" y="36"/>
                    <a:pt x="36" y="36"/>
                    <a:pt x="36" y="36"/>
                  </a:cubicBezTo>
                  <a:cubicBezTo>
                    <a:pt x="35" y="37"/>
                    <a:pt x="35" y="37"/>
                    <a:pt x="35" y="37"/>
                  </a:cubicBezTo>
                  <a:cubicBezTo>
                    <a:pt x="35" y="45"/>
                    <a:pt x="35" y="45"/>
                    <a:pt x="35" y="45"/>
                  </a:cubicBezTo>
                  <a:cubicBezTo>
                    <a:pt x="40" y="39"/>
                    <a:pt x="40" y="39"/>
                    <a:pt x="40" y="39"/>
                  </a:cubicBezTo>
                  <a:cubicBezTo>
                    <a:pt x="47" y="31"/>
                    <a:pt x="47" y="31"/>
                    <a:pt x="47" y="31"/>
                  </a:cubicBezTo>
                  <a:cubicBezTo>
                    <a:pt x="47" y="31"/>
                    <a:pt x="48" y="30"/>
                    <a:pt x="48" y="30"/>
                  </a:cubicBezTo>
                  <a:cubicBezTo>
                    <a:pt x="48" y="28"/>
                    <a:pt x="46" y="27"/>
                    <a:pt x="45" y="27"/>
                  </a:cubicBezTo>
                  <a:lnTo>
                    <a:pt x="35" y="27"/>
                  </a:lnTo>
                  <a:close/>
                  <a:moveTo>
                    <a:pt x="21" y="61"/>
                  </a:moveTo>
                  <a:cubicBezTo>
                    <a:pt x="22" y="62"/>
                    <a:pt x="24" y="62"/>
                    <a:pt x="26" y="63"/>
                  </a:cubicBezTo>
                  <a:cubicBezTo>
                    <a:pt x="29" y="64"/>
                    <a:pt x="32" y="64"/>
                    <a:pt x="35" y="64"/>
                  </a:cubicBezTo>
                  <a:cubicBezTo>
                    <a:pt x="35" y="64"/>
                    <a:pt x="35" y="64"/>
                    <a:pt x="35" y="64"/>
                  </a:cubicBezTo>
                  <a:cubicBezTo>
                    <a:pt x="35" y="69"/>
                    <a:pt x="35" y="69"/>
                    <a:pt x="35" y="69"/>
                  </a:cubicBezTo>
                  <a:cubicBezTo>
                    <a:pt x="35" y="69"/>
                    <a:pt x="35" y="69"/>
                    <a:pt x="35" y="69"/>
                  </a:cubicBezTo>
                  <a:cubicBezTo>
                    <a:pt x="31" y="69"/>
                    <a:pt x="28" y="68"/>
                    <a:pt x="25" y="68"/>
                  </a:cubicBezTo>
                  <a:cubicBezTo>
                    <a:pt x="22" y="67"/>
                    <a:pt x="19" y="65"/>
                    <a:pt x="16" y="63"/>
                  </a:cubicBezTo>
                  <a:cubicBezTo>
                    <a:pt x="16" y="63"/>
                    <a:pt x="16" y="63"/>
                    <a:pt x="16" y="63"/>
                  </a:cubicBezTo>
                  <a:cubicBezTo>
                    <a:pt x="16" y="63"/>
                    <a:pt x="16" y="63"/>
                    <a:pt x="15" y="63"/>
                  </a:cubicBezTo>
                  <a:cubicBezTo>
                    <a:pt x="14" y="62"/>
                    <a:pt x="14" y="61"/>
                    <a:pt x="15" y="60"/>
                  </a:cubicBezTo>
                  <a:cubicBezTo>
                    <a:pt x="35" y="37"/>
                    <a:pt x="35" y="37"/>
                    <a:pt x="35" y="37"/>
                  </a:cubicBezTo>
                  <a:cubicBezTo>
                    <a:pt x="35" y="45"/>
                    <a:pt x="35" y="45"/>
                    <a:pt x="35" y="45"/>
                  </a:cubicBezTo>
                  <a:cubicBezTo>
                    <a:pt x="21" y="61"/>
                    <a:pt x="21" y="61"/>
                    <a:pt x="21" y="61"/>
                  </a:cubicBezTo>
                  <a:close/>
                  <a:moveTo>
                    <a:pt x="35" y="5"/>
                  </a:moveTo>
                  <a:cubicBezTo>
                    <a:pt x="35" y="5"/>
                    <a:pt x="35" y="5"/>
                    <a:pt x="35" y="5"/>
                  </a:cubicBezTo>
                  <a:cubicBezTo>
                    <a:pt x="27" y="5"/>
                    <a:pt x="20" y="7"/>
                    <a:pt x="15" y="12"/>
                  </a:cubicBezTo>
                  <a:cubicBezTo>
                    <a:pt x="11" y="16"/>
                    <a:pt x="7" y="21"/>
                    <a:pt x="6" y="27"/>
                  </a:cubicBezTo>
                  <a:cubicBezTo>
                    <a:pt x="35" y="27"/>
                    <a:pt x="35" y="27"/>
                    <a:pt x="35" y="27"/>
                  </a:cubicBezTo>
                  <a:cubicBezTo>
                    <a:pt x="35" y="27"/>
                    <a:pt x="35" y="27"/>
                    <a:pt x="35" y="27"/>
                  </a:cubicBezTo>
                  <a:cubicBezTo>
                    <a:pt x="35" y="32"/>
                    <a:pt x="35" y="32"/>
                    <a:pt x="35" y="32"/>
                  </a:cubicBezTo>
                  <a:cubicBezTo>
                    <a:pt x="35" y="32"/>
                    <a:pt x="35" y="32"/>
                    <a:pt x="35" y="32"/>
                  </a:cubicBezTo>
                  <a:cubicBezTo>
                    <a:pt x="3" y="32"/>
                    <a:pt x="3" y="32"/>
                    <a:pt x="3" y="32"/>
                  </a:cubicBezTo>
                  <a:cubicBezTo>
                    <a:pt x="3" y="32"/>
                    <a:pt x="3" y="32"/>
                    <a:pt x="3" y="32"/>
                  </a:cubicBezTo>
                  <a:cubicBezTo>
                    <a:pt x="3" y="32"/>
                    <a:pt x="3" y="32"/>
                    <a:pt x="2" y="32"/>
                  </a:cubicBezTo>
                  <a:cubicBezTo>
                    <a:pt x="1" y="32"/>
                    <a:pt x="0" y="31"/>
                    <a:pt x="0" y="29"/>
                  </a:cubicBezTo>
                  <a:cubicBezTo>
                    <a:pt x="2" y="21"/>
                    <a:pt x="6" y="14"/>
                    <a:pt x="12" y="8"/>
                  </a:cubicBezTo>
                  <a:cubicBezTo>
                    <a:pt x="18" y="3"/>
                    <a:pt x="26" y="0"/>
                    <a:pt x="35" y="0"/>
                  </a:cubicBezTo>
                  <a:cubicBezTo>
                    <a:pt x="35" y="0"/>
                    <a:pt x="35" y="0"/>
                    <a:pt x="35" y="0"/>
                  </a:cubicBezTo>
                  <a:lnTo>
                    <a:pt x="35"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3" name="Freeform 165"/>
            <p:cNvSpPr>
              <a:spLocks noEditPoints="1"/>
            </p:cNvSpPr>
            <p:nvPr/>
          </p:nvSpPr>
          <p:spPr bwMode="auto">
            <a:xfrm>
              <a:off x="6394551" y="4957075"/>
              <a:ext cx="232172" cy="219075"/>
            </a:xfrm>
            <a:custGeom>
              <a:avLst/>
              <a:gdLst>
                <a:gd name="T0" fmla="*/ 69 w 137"/>
                <a:gd name="T1" fmla="*/ 124 h 129"/>
                <a:gd name="T2" fmla="*/ 86 w 137"/>
                <a:gd name="T3" fmla="*/ 124 h 129"/>
                <a:gd name="T4" fmla="*/ 84 w 137"/>
                <a:gd name="T5" fmla="*/ 122 h 129"/>
                <a:gd name="T6" fmla="*/ 75 w 137"/>
                <a:gd name="T7" fmla="*/ 119 h 129"/>
                <a:gd name="T8" fmla="*/ 73 w 137"/>
                <a:gd name="T9" fmla="*/ 116 h 129"/>
                <a:gd name="T10" fmla="*/ 73 w 137"/>
                <a:gd name="T11" fmla="*/ 116 h 129"/>
                <a:gd name="T12" fmla="*/ 73 w 137"/>
                <a:gd name="T13" fmla="*/ 76 h 129"/>
                <a:gd name="T14" fmla="*/ 73 w 137"/>
                <a:gd name="T15" fmla="*/ 73 h 129"/>
                <a:gd name="T16" fmla="*/ 73 w 137"/>
                <a:gd name="T17" fmla="*/ 69 h 129"/>
                <a:gd name="T18" fmla="*/ 74 w 137"/>
                <a:gd name="T19" fmla="*/ 67 h 129"/>
                <a:gd name="T20" fmla="*/ 111 w 137"/>
                <a:gd name="T21" fmla="*/ 25 h 129"/>
                <a:gd name="T22" fmla="*/ 129 w 137"/>
                <a:gd name="T23" fmla="*/ 5 h 129"/>
                <a:gd name="T24" fmla="*/ 102 w 137"/>
                <a:gd name="T25" fmla="*/ 5 h 129"/>
                <a:gd name="T26" fmla="*/ 69 w 137"/>
                <a:gd name="T27" fmla="*/ 5 h 129"/>
                <a:gd name="T28" fmla="*/ 69 w 137"/>
                <a:gd name="T29" fmla="*/ 0 h 129"/>
                <a:gd name="T30" fmla="*/ 102 w 137"/>
                <a:gd name="T31" fmla="*/ 0 h 129"/>
                <a:gd name="T32" fmla="*/ 135 w 137"/>
                <a:gd name="T33" fmla="*/ 0 h 129"/>
                <a:gd name="T34" fmla="*/ 135 w 137"/>
                <a:gd name="T35" fmla="*/ 0 h 129"/>
                <a:gd name="T36" fmla="*/ 136 w 137"/>
                <a:gd name="T37" fmla="*/ 1 h 129"/>
                <a:gd name="T38" fmla="*/ 136 w 137"/>
                <a:gd name="T39" fmla="*/ 4 h 129"/>
                <a:gd name="T40" fmla="*/ 115 w 137"/>
                <a:gd name="T41" fmla="*/ 28 h 129"/>
                <a:gd name="T42" fmla="*/ 78 w 137"/>
                <a:gd name="T43" fmla="*/ 70 h 129"/>
                <a:gd name="T44" fmla="*/ 78 w 137"/>
                <a:gd name="T45" fmla="*/ 73 h 129"/>
                <a:gd name="T46" fmla="*/ 78 w 137"/>
                <a:gd name="T47" fmla="*/ 76 h 129"/>
                <a:gd name="T48" fmla="*/ 78 w 137"/>
                <a:gd name="T49" fmla="*/ 114 h 129"/>
                <a:gd name="T50" fmla="*/ 87 w 137"/>
                <a:gd name="T51" fmla="*/ 119 h 129"/>
                <a:gd name="T52" fmla="*/ 91 w 137"/>
                <a:gd name="T53" fmla="*/ 127 h 129"/>
                <a:gd name="T54" fmla="*/ 89 w 137"/>
                <a:gd name="T55" fmla="*/ 129 h 129"/>
                <a:gd name="T56" fmla="*/ 69 w 137"/>
                <a:gd name="T57" fmla="*/ 129 h 129"/>
                <a:gd name="T58" fmla="*/ 69 w 137"/>
                <a:gd name="T59" fmla="*/ 124 h 129"/>
                <a:gd name="T60" fmla="*/ 64 w 137"/>
                <a:gd name="T61" fmla="*/ 69 h 129"/>
                <a:gd name="T62" fmla="*/ 64 w 137"/>
                <a:gd name="T63" fmla="*/ 73 h 129"/>
                <a:gd name="T64" fmla="*/ 64 w 137"/>
                <a:gd name="T65" fmla="*/ 76 h 129"/>
                <a:gd name="T66" fmla="*/ 64 w 137"/>
                <a:gd name="T67" fmla="*/ 116 h 129"/>
                <a:gd name="T68" fmla="*/ 62 w 137"/>
                <a:gd name="T69" fmla="*/ 118 h 129"/>
                <a:gd name="T70" fmla="*/ 52 w 137"/>
                <a:gd name="T71" fmla="*/ 122 h 129"/>
                <a:gd name="T72" fmla="*/ 49 w 137"/>
                <a:gd name="T73" fmla="*/ 124 h 129"/>
                <a:gd name="T74" fmla="*/ 69 w 137"/>
                <a:gd name="T75" fmla="*/ 124 h 129"/>
                <a:gd name="T76" fmla="*/ 69 w 137"/>
                <a:gd name="T77" fmla="*/ 129 h 129"/>
                <a:gd name="T78" fmla="*/ 46 w 137"/>
                <a:gd name="T79" fmla="*/ 129 h 129"/>
                <a:gd name="T80" fmla="*/ 44 w 137"/>
                <a:gd name="T81" fmla="*/ 127 h 129"/>
                <a:gd name="T82" fmla="*/ 49 w 137"/>
                <a:gd name="T83" fmla="*/ 118 h 129"/>
                <a:gd name="T84" fmla="*/ 59 w 137"/>
                <a:gd name="T85" fmla="*/ 114 h 129"/>
                <a:gd name="T86" fmla="*/ 59 w 137"/>
                <a:gd name="T87" fmla="*/ 76 h 129"/>
                <a:gd name="T88" fmla="*/ 59 w 137"/>
                <a:gd name="T89" fmla="*/ 73 h 129"/>
                <a:gd name="T90" fmla="*/ 59 w 137"/>
                <a:gd name="T91" fmla="*/ 70 h 129"/>
                <a:gd name="T92" fmla="*/ 1 w 137"/>
                <a:gd name="T93" fmla="*/ 4 h 129"/>
                <a:gd name="T94" fmla="*/ 0 w 137"/>
                <a:gd name="T95" fmla="*/ 2 h 129"/>
                <a:gd name="T96" fmla="*/ 2 w 137"/>
                <a:gd name="T97" fmla="*/ 0 h 129"/>
                <a:gd name="T98" fmla="*/ 69 w 137"/>
                <a:gd name="T99" fmla="*/ 0 h 129"/>
                <a:gd name="T100" fmla="*/ 69 w 137"/>
                <a:gd name="T101" fmla="*/ 5 h 129"/>
                <a:gd name="T102" fmla="*/ 8 w 137"/>
                <a:gd name="T103" fmla="*/ 5 h 129"/>
                <a:gd name="T104" fmla="*/ 63 w 137"/>
                <a:gd name="T105" fmla="*/ 67 h 129"/>
                <a:gd name="T106" fmla="*/ 64 w 137"/>
                <a:gd name="T107" fmla="*/ 6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29">
                  <a:moveTo>
                    <a:pt x="69" y="124"/>
                  </a:moveTo>
                  <a:cubicBezTo>
                    <a:pt x="86" y="124"/>
                    <a:pt x="86" y="124"/>
                    <a:pt x="86" y="124"/>
                  </a:cubicBezTo>
                  <a:cubicBezTo>
                    <a:pt x="85" y="124"/>
                    <a:pt x="85" y="123"/>
                    <a:pt x="84" y="122"/>
                  </a:cubicBezTo>
                  <a:cubicBezTo>
                    <a:pt x="82" y="121"/>
                    <a:pt x="79" y="119"/>
                    <a:pt x="75" y="119"/>
                  </a:cubicBezTo>
                  <a:cubicBezTo>
                    <a:pt x="74" y="118"/>
                    <a:pt x="73" y="117"/>
                    <a:pt x="73" y="116"/>
                  </a:cubicBezTo>
                  <a:cubicBezTo>
                    <a:pt x="73" y="116"/>
                    <a:pt x="73" y="116"/>
                    <a:pt x="73" y="116"/>
                  </a:cubicBezTo>
                  <a:cubicBezTo>
                    <a:pt x="73" y="76"/>
                    <a:pt x="73" y="76"/>
                    <a:pt x="73" y="76"/>
                  </a:cubicBezTo>
                  <a:cubicBezTo>
                    <a:pt x="73" y="73"/>
                    <a:pt x="73" y="73"/>
                    <a:pt x="73" y="73"/>
                  </a:cubicBezTo>
                  <a:cubicBezTo>
                    <a:pt x="73" y="69"/>
                    <a:pt x="73" y="69"/>
                    <a:pt x="73" y="69"/>
                  </a:cubicBezTo>
                  <a:cubicBezTo>
                    <a:pt x="73" y="68"/>
                    <a:pt x="74" y="68"/>
                    <a:pt x="74" y="67"/>
                  </a:cubicBezTo>
                  <a:cubicBezTo>
                    <a:pt x="111" y="25"/>
                    <a:pt x="111" y="25"/>
                    <a:pt x="111" y="25"/>
                  </a:cubicBezTo>
                  <a:cubicBezTo>
                    <a:pt x="129" y="5"/>
                    <a:pt x="129" y="5"/>
                    <a:pt x="129" y="5"/>
                  </a:cubicBezTo>
                  <a:cubicBezTo>
                    <a:pt x="102" y="5"/>
                    <a:pt x="102" y="5"/>
                    <a:pt x="102" y="5"/>
                  </a:cubicBezTo>
                  <a:cubicBezTo>
                    <a:pt x="69" y="5"/>
                    <a:pt x="69" y="5"/>
                    <a:pt x="69" y="5"/>
                  </a:cubicBezTo>
                  <a:cubicBezTo>
                    <a:pt x="69" y="0"/>
                    <a:pt x="69" y="0"/>
                    <a:pt x="69" y="0"/>
                  </a:cubicBezTo>
                  <a:cubicBezTo>
                    <a:pt x="102" y="0"/>
                    <a:pt x="102" y="0"/>
                    <a:pt x="102" y="0"/>
                  </a:cubicBezTo>
                  <a:cubicBezTo>
                    <a:pt x="135" y="0"/>
                    <a:pt x="135" y="0"/>
                    <a:pt x="135" y="0"/>
                  </a:cubicBezTo>
                  <a:cubicBezTo>
                    <a:pt x="135" y="0"/>
                    <a:pt x="135" y="0"/>
                    <a:pt x="135" y="0"/>
                  </a:cubicBezTo>
                  <a:cubicBezTo>
                    <a:pt x="135" y="0"/>
                    <a:pt x="136" y="0"/>
                    <a:pt x="136" y="1"/>
                  </a:cubicBezTo>
                  <a:cubicBezTo>
                    <a:pt x="137" y="2"/>
                    <a:pt x="137" y="3"/>
                    <a:pt x="136" y="4"/>
                  </a:cubicBezTo>
                  <a:cubicBezTo>
                    <a:pt x="115" y="28"/>
                    <a:pt x="115" y="28"/>
                    <a:pt x="115" y="28"/>
                  </a:cubicBezTo>
                  <a:cubicBezTo>
                    <a:pt x="78" y="70"/>
                    <a:pt x="78" y="70"/>
                    <a:pt x="78" y="70"/>
                  </a:cubicBezTo>
                  <a:cubicBezTo>
                    <a:pt x="78" y="73"/>
                    <a:pt x="78" y="73"/>
                    <a:pt x="78" y="73"/>
                  </a:cubicBezTo>
                  <a:cubicBezTo>
                    <a:pt x="78" y="76"/>
                    <a:pt x="78" y="76"/>
                    <a:pt x="78" y="76"/>
                  </a:cubicBezTo>
                  <a:cubicBezTo>
                    <a:pt x="78" y="114"/>
                    <a:pt x="78" y="114"/>
                    <a:pt x="78" y="114"/>
                  </a:cubicBezTo>
                  <a:cubicBezTo>
                    <a:pt x="82" y="115"/>
                    <a:pt x="85" y="117"/>
                    <a:pt x="87" y="119"/>
                  </a:cubicBezTo>
                  <a:cubicBezTo>
                    <a:pt x="90" y="121"/>
                    <a:pt x="91" y="124"/>
                    <a:pt x="91" y="127"/>
                  </a:cubicBezTo>
                  <a:cubicBezTo>
                    <a:pt x="91" y="128"/>
                    <a:pt x="90" y="129"/>
                    <a:pt x="89" y="129"/>
                  </a:cubicBezTo>
                  <a:cubicBezTo>
                    <a:pt x="69" y="129"/>
                    <a:pt x="69" y="129"/>
                    <a:pt x="69" y="129"/>
                  </a:cubicBezTo>
                  <a:lnTo>
                    <a:pt x="69" y="124"/>
                  </a:lnTo>
                  <a:close/>
                  <a:moveTo>
                    <a:pt x="64" y="69"/>
                  </a:moveTo>
                  <a:cubicBezTo>
                    <a:pt x="64" y="73"/>
                    <a:pt x="64" y="73"/>
                    <a:pt x="64" y="73"/>
                  </a:cubicBezTo>
                  <a:cubicBezTo>
                    <a:pt x="64" y="76"/>
                    <a:pt x="64" y="76"/>
                    <a:pt x="64" y="76"/>
                  </a:cubicBezTo>
                  <a:cubicBezTo>
                    <a:pt x="64" y="116"/>
                    <a:pt x="64" y="116"/>
                    <a:pt x="64" y="116"/>
                  </a:cubicBezTo>
                  <a:cubicBezTo>
                    <a:pt x="64" y="117"/>
                    <a:pt x="63" y="118"/>
                    <a:pt x="62" y="118"/>
                  </a:cubicBezTo>
                  <a:cubicBezTo>
                    <a:pt x="58" y="119"/>
                    <a:pt x="54" y="120"/>
                    <a:pt x="52" y="122"/>
                  </a:cubicBezTo>
                  <a:cubicBezTo>
                    <a:pt x="51" y="123"/>
                    <a:pt x="50" y="123"/>
                    <a:pt x="49" y="124"/>
                  </a:cubicBezTo>
                  <a:cubicBezTo>
                    <a:pt x="69" y="124"/>
                    <a:pt x="69" y="124"/>
                    <a:pt x="69" y="124"/>
                  </a:cubicBezTo>
                  <a:cubicBezTo>
                    <a:pt x="69" y="129"/>
                    <a:pt x="69" y="129"/>
                    <a:pt x="69" y="129"/>
                  </a:cubicBezTo>
                  <a:cubicBezTo>
                    <a:pt x="46" y="129"/>
                    <a:pt x="46" y="129"/>
                    <a:pt x="46" y="129"/>
                  </a:cubicBezTo>
                  <a:cubicBezTo>
                    <a:pt x="45" y="129"/>
                    <a:pt x="44" y="128"/>
                    <a:pt x="44" y="127"/>
                  </a:cubicBezTo>
                  <a:cubicBezTo>
                    <a:pt x="44" y="123"/>
                    <a:pt x="46" y="120"/>
                    <a:pt x="49" y="118"/>
                  </a:cubicBezTo>
                  <a:cubicBezTo>
                    <a:pt x="52" y="116"/>
                    <a:pt x="55" y="115"/>
                    <a:pt x="59" y="114"/>
                  </a:cubicBezTo>
                  <a:cubicBezTo>
                    <a:pt x="59" y="76"/>
                    <a:pt x="59" y="76"/>
                    <a:pt x="59" y="76"/>
                  </a:cubicBezTo>
                  <a:cubicBezTo>
                    <a:pt x="59" y="73"/>
                    <a:pt x="59" y="73"/>
                    <a:pt x="59" y="73"/>
                  </a:cubicBezTo>
                  <a:cubicBezTo>
                    <a:pt x="59" y="70"/>
                    <a:pt x="59" y="70"/>
                    <a:pt x="59" y="70"/>
                  </a:cubicBezTo>
                  <a:cubicBezTo>
                    <a:pt x="1" y="4"/>
                    <a:pt x="1" y="4"/>
                    <a:pt x="1" y="4"/>
                  </a:cubicBezTo>
                  <a:cubicBezTo>
                    <a:pt x="0" y="4"/>
                    <a:pt x="0" y="3"/>
                    <a:pt x="0" y="2"/>
                  </a:cubicBezTo>
                  <a:cubicBezTo>
                    <a:pt x="0" y="1"/>
                    <a:pt x="1" y="0"/>
                    <a:pt x="2" y="0"/>
                  </a:cubicBezTo>
                  <a:cubicBezTo>
                    <a:pt x="69" y="0"/>
                    <a:pt x="69" y="0"/>
                    <a:pt x="69" y="0"/>
                  </a:cubicBezTo>
                  <a:cubicBezTo>
                    <a:pt x="69" y="5"/>
                    <a:pt x="69" y="5"/>
                    <a:pt x="69" y="5"/>
                  </a:cubicBezTo>
                  <a:cubicBezTo>
                    <a:pt x="8" y="5"/>
                    <a:pt x="8" y="5"/>
                    <a:pt x="8" y="5"/>
                  </a:cubicBezTo>
                  <a:cubicBezTo>
                    <a:pt x="63" y="67"/>
                    <a:pt x="63" y="67"/>
                    <a:pt x="63" y="67"/>
                  </a:cubicBezTo>
                  <a:cubicBezTo>
                    <a:pt x="64" y="68"/>
                    <a:pt x="64" y="68"/>
                    <a:pt x="64" y="6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4" name="Freeform 172"/>
            <p:cNvSpPr>
              <a:spLocks noEditPoints="1"/>
            </p:cNvSpPr>
            <p:nvPr/>
          </p:nvSpPr>
          <p:spPr bwMode="auto">
            <a:xfrm>
              <a:off x="5201545" y="4291515"/>
              <a:ext cx="67866" cy="64294"/>
            </a:xfrm>
            <a:custGeom>
              <a:avLst/>
              <a:gdLst>
                <a:gd name="T0" fmla="*/ 27 w 40"/>
                <a:gd name="T1" fmla="*/ 7 h 38"/>
                <a:gd name="T2" fmla="*/ 20 w 40"/>
                <a:gd name="T3" fmla="*/ 16 h 38"/>
                <a:gd name="T4" fmla="*/ 20 w 40"/>
                <a:gd name="T5" fmla="*/ 8 h 38"/>
                <a:gd name="T6" fmla="*/ 25 w 40"/>
                <a:gd name="T7" fmla="*/ 2 h 38"/>
                <a:gd name="T8" fmla="*/ 26 w 40"/>
                <a:gd name="T9" fmla="*/ 1 h 38"/>
                <a:gd name="T10" fmla="*/ 29 w 40"/>
                <a:gd name="T11" fmla="*/ 2 h 38"/>
                <a:gd name="T12" fmla="*/ 33 w 40"/>
                <a:gd name="T13" fmla="*/ 6 h 38"/>
                <a:gd name="T14" fmla="*/ 38 w 40"/>
                <a:gd name="T15" fmla="*/ 9 h 38"/>
                <a:gd name="T16" fmla="*/ 38 w 40"/>
                <a:gd name="T17" fmla="*/ 9 h 38"/>
                <a:gd name="T18" fmla="*/ 39 w 40"/>
                <a:gd name="T19" fmla="*/ 9 h 38"/>
                <a:gd name="T20" fmla="*/ 39 w 40"/>
                <a:gd name="T21" fmla="*/ 12 h 38"/>
                <a:gd name="T22" fmla="*/ 20 w 40"/>
                <a:gd name="T23" fmla="*/ 37 h 38"/>
                <a:gd name="T24" fmla="*/ 20 w 40"/>
                <a:gd name="T25" fmla="*/ 37 h 38"/>
                <a:gd name="T26" fmla="*/ 20 w 40"/>
                <a:gd name="T27" fmla="*/ 30 h 38"/>
                <a:gd name="T28" fmla="*/ 33 w 40"/>
                <a:gd name="T29" fmla="*/ 12 h 38"/>
                <a:gd name="T30" fmla="*/ 30 w 40"/>
                <a:gd name="T31" fmla="*/ 10 h 38"/>
                <a:gd name="T32" fmla="*/ 27 w 40"/>
                <a:gd name="T33" fmla="*/ 7 h 38"/>
                <a:gd name="T34" fmla="*/ 20 w 40"/>
                <a:gd name="T35" fmla="*/ 16 h 38"/>
                <a:gd name="T36" fmla="*/ 7 w 40"/>
                <a:gd name="T37" fmla="*/ 34 h 38"/>
                <a:gd name="T38" fmla="*/ 17 w 40"/>
                <a:gd name="T39" fmla="*/ 34 h 38"/>
                <a:gd name="T40" fmla="*/ 20 w 40"/>
                <a:gd name="T41" fmla="*/ 30 h 38"/>
                <a:gd name="T42" fmla="*/ 20 w 40"/>
                <a:gd name="T43" fmla="*/ 37 h 38"/>
                <a:gd name="T44" fmla="*/ 18 w 40"/>
                <a:gd name="T45" fmla="*/ 38 h 38"/>
                <a:gd name="T46" fmla="*/ 2 w 40"/>
                <a:gd name="T47" fmla="*/ 38 h 38"/>
                <a:gd name="T48" fmla="*/ 2 w 40"/>
                <a:gd name="T49" fmla="*/ 38 h 38"/>
                <a:gd name="T50" fmla="*/ 1 w 40"/>
                <a:gd name="T51" fmla="*/ 38 h 38"/>
                <a:gd name="T52" fmla="*/ 0 w 40"/>
                <a:gd name="T53" fmla="*/ 35 h 38"/>
                <a:gd name="T54" fmla="*/ 20 w 40"/>
                <a:gd name="T55" fmla="*/ 8 h 38"/>
                <a:gd name="T56" fmla="*/ 20 w 40"/>
                <a:gd name="T5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8">
                  <a:moveTo>
                    <a:pt x="27" y="7"/>
                  </a:moveTo>
                  <a:cubicBezTo>
                    <a:pt x="20" y="16"/>
                    <a:pt x="20" y="16"/>
                    <a:pt x="20" y="16"/>
                  </a:cubicBezTo>
                  <a:cubicBezTo>
                    <a:pt x="20" y="8"/>
                    <a:pt x="20" y="8"/>
                    <a:pt x="20" y="8"/>
                  </a:cubicBezTo>
                  <a:cubicBezTo>
                    <a:pt x="25" y="2"/>
                    <a:pt x="25" y="2"/>
                    <a:pt x="25" y="2"/>
                  </a:cubicBezTo>
                  <a:cubicBezTo>
                    <a:pt x="26" y="1"/>
                    <a:pt x="26" y="1"/>
                    <a:pt x="26" y="1"/>
                  </a:cubicBezTo>
                  <a:cubicBezTo>
                    <a:pt x="27" y="0"/>
                    <a:pt x="29" y="1"/>
                    <a:pt x="29" y="2"/>
                  </a:cubicBezTo>
                  <a:cubicBezTo>
                    <a:pt x="30" y="4"/>
                    <a:pt x="31" y="5"/>
                    <a:pt x="33" y="6"/>
                  </a:cubicBezTo>
                  <a:cubicBezTo>
                    <a:pt x="34" y="8"/>
                    <a:pt x="36" y="8"/>
                    <a:pt x="38" y="9"/>
                  </a:cubicBezTo>
                  <a:cubicBezTo>
                    <a:pt x="38" y="9"/>
                    <a:pt x="38" y="9"/>
                    <a:pt x="38" y="9"/>
                  </a:cubicBezTo>
                  <a:cubicBezTo>
                    <a:pt x="38" y="9"/>
                    <a:pt x="39" y="9"/>
                    <a:pt x="39" y="9"/>
                  </a:cubicBezTo>
                  <a:cubicBezTo>
                    <a:pt x="40" y="10"/>
                    <a:pt x="40" y="11"/>
                    <a:pt x="39" y="12"/>
                  </a:cubicBezTo>
                  <a:cubicBezTo>
                    <a:pt x="20" y="37"/>
                    <a:pt x="20" y="37"/>
                    <a:pt x="20" y="37"/>
                  </a:cubicBezTo>
                  <a:cubicBezTo>
                    <a:pt x="20" y="37"/>
                    <a:pt x="20" y="37"/>
                    <a:pt x="20" y="37"/>
                  </a:cubicBezTo>
                  <a:cubicBezTo>
                    <a:pt x="20" y="30"/>
                    <a:pt x="20" y="30"/>
                    <a:pt x="20" y="30"/>
                  </a:cubicBezTo>
                  <a:cubicBezTo>
                    <a:pt x="33" y="12"/>
                    <a:pt x="33" y="12"/>
                    <a:pt x="33" y="12"/>
                  </a:cubicBezTo>
                  <a:cubicBezTo>
                    <a:pt x="32" y="12"/>
                    <a:pt x="31" y="11"/>
                    <a:pt x="30" y="10"/>
                  </a:cubicBezTo>
                  <a:cubicBezTo>
                    <a:pt x="29" y="9"/>
                    <a:pt x="28" y="8"/>
                    <a:pt x="27" y="7"/>
                  </a:cubicBezTo>
                  <a:close/>
                  <a:moveTo>
                    <a:pt x="20" y="16"/>
                  </a:moveTo>
                  <a:cubicBezTo>
                    <a:pt x="7" y="34"/>
                    <a:pt x="7" y="34"/>
                    <a:pt x="7" y="34"/>
                  </a:cubicBezTo>
                  <a:cubicBezTo>
                    <a:pt x="17" y="34"/>
                    <a:pt x="17" y="34"/>
                    <a:pt x="17" y="34"/>
                  </a:cubicBezTo>
                  <a:cubicBezTo>
                    <a:pt x="20" y="30"/>
                    <a:pt x="20" y="30"/>
                    <a:pt x="20" y="30"/>
                  </a:cubicBezTo>
                  <a:cubicBezTo>
                    <a:pt x="20" y="37"/>
                    <a:pt x="20" y="37"/>
                    <a:pt x="20" y="37"/>
                  </a:cubicBezTo>
                  <a:cubicBezTo>
                    <a:pt x="20" y="38"/>
                    <a:pt x="19" y="38"/>
                    <a:pt x="18" y="38"/>
                  </a:cubicBezTo>
                  <a:cubicBezTo>
                    <a:pt x="2" y="38"/>
                    <a:pt x="2" y="38"/>
                    <a:pt x="2" y="38"/>
                  </a:cubicBezTo>
                  <a:cubicBezTo>
                    <a:pt x="2" y="38"/>
                    <a:pt x="2" y="38"/>
                    <a:pt x="2" y="38"/>
                  </a:cubicBezTo>
                  <a:cubicBezTo>
                    <a:pt x="2" y="38"/>
                    <a:pt x="1" y="38"/>
                    <a:pt x="1" y="38"/>
                  </a:cubicBezTo>
                  <a:cubicBezTo>
                    <a:pt x="0" y="37"/>
                    <a:pt x="0" y="36"/>
                    <a:pt x="0" y="35"/>
                  </a:cubicBezTo>
                  <a:cubicBezTo>
                    <a:pt x="20" y="8"/>
                    <a:pt x="20" y="8"/>
                    <a:pt x="20" y="8"/>
                  </a:cubicBezTo>
                  <a:lnTo>
                    <a:pt x="20" y="1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5" name="Freeform 173"/>
            <p:cNvSpPr>
              <a:spLocks noEditPoints="1"/>
            </p:cNvSpPr>
            <p:nvPr/>
          </p:nvSpPr>
          <p:spPr bwMode="auto">
            <a:xfrm>
              <a:off x="5249170" y="4267703"/>
              <a:ext cx="39291" cy="38100"/>
            </a:xfrm>
            <a:custGeom>
              <a:avLst/>
              <a:gdLst>
                <a:gd name="T0" fmla="*/ 12 w 23"/>
                <a:gd name="T1" fmla="*/ 18 h 23"/>
                <a:gd name="T2" fmla="*/ 12 w 23"/>
                <a:gd name="T3" fmla="*/ 18 h 23"/>
                <a:gd name="T4" fmla="*/ 13 w 23"/>
                <a:gd name="T5" fmla="*/ 18 h 23"/>
                <a:gd name="T6" fmla="*/ 13 w 23"/>
                <a:gd name="T7" fmla="*/ 18 h 23"/>
                <a:gd name="T8" fmla="*/ 18 w 23"/>
                <a:gd name="T9" fmla="*/ 12 h 23"/>
                <a:gd name="T10" fmla="*/ 18 w 23"/>
                <a:gd name="T11" fmla="*/ 11 h 23"/>
                <a:gd name="T12" fmla="*/ 18 w 23"/>
                <a:gd name="T13" fmla="*/ 11 h 23"/>
                <a:gd name="T14" fmla="*/ 18 w 23"/>
                <a:gd name="T15" fmla="*/ 11 h 23"/>
                <a:gd name="T16" fmla="*/ 18 w 23"/>
                <a:gd name="T17" fmla="*/ 10 h 23"/>
                <a:gd name="T18" fmla="*/ 12 w 23"/>
                <a:gd name="T19" fmla="*/ 5 h 23"/>
                <a:gd name="T20" fmla="*/ 12 w 23"/>
                <a:gd name="T21" fmla="*/ 0 h 23"/>
                <a:gd name="T22" fmla="*/ 19 w 23"/>
                <a:gd name="T23" fmla="*/ 2 h 23"/>
                <a:gd name="T24" fmla="*/ 23 w 23"/>
                <a:gd name="T25" fmla="*/ 9 h 23"/>
                <a:gd name="T26" fmla="*/ 23 w 23"/>
                <a:gd name="T27" fmla="*/ 10 h 23"/>
                <a:gd name="T28" fmla="*/ 23 w 23"/>
                <a:gd name="T29" fmla="*/ 10 h 23"/>
                <a:gd name="T30" fmla="*/ 23 w 23"/>
                <a:gd name="T31" fmla="*/ 11 h 23"/>
                <a:gd name="T32" fmla="*/ 23 w 23"/>
                <a:gd name="T33" fmla="*/ 11 h 23"/>
                <a:gd name="T34" fmla="*/ 23 w 23"/>
                <a:gd name="T35" fmla="*/ 11 h 23"/>
                <a:gd name="T36" fmla="*/ 21 w 23"/>
                <a:gd name="T37" fmla="*/ 19 h 23"/>
                <a:gd name="T38" fmla="*/ 14 w 23"/>
                <a:gd name="T39" fmla="*/ 23 h 23"/>
                <a:gd name="T40" fmla="*/ 14 w 23"/>
                <a:gd name="T41" fmla="*/ 23 h 23"/>
                <a:gd name="T42" fmla="*/ 13 w 23"/>
                <a:gd name="T43" fmla="*/ 23 h 23"/>
                <a:gd name="T44" fmla="*/ 12 w 23"/>
                <a:gd name="T45" fmla="*/ 23 h 23"/>
                <a:gd name="T46" fmla="*/ 12 w 23"/>
                <a:gd name="T47" fmla="*/ 18 h 23"/>
                <a:gd name="T48" fmla="*/ 12 w 23"/>
                <a:gd name="T49" fmla="*/ 18 h 23"/>
                <a:gd name="T50" fmla="*/ 12 w 23"/>
                <a:gd name="T51" fmla="*/ 23 h 23"/>
                <a:gd name="T52" fmla="*/ 0 w 23"/>
                <a:gd name="T53" fmla="*/ 14 h 23"/>
                <a:gd name="T54" fmla="*/ 0 w 23"/>
                <a:gd name="T55" fmla="*/ 14 h 23"/>
                <a:gd name="T56" fmla="*/ 0 w 23"/>
                <a:gd name="T57" fmla="*/ 13 h 23"/>
                <a:gd name="T58" fmla="*/ 0 w 23"/>
                <a:gd name="T59" fmla="*/ 13 h 23"/>
                <a:gd name="T60" fmla="*/ 9 w 23"/>
                <a:gd name="T61" fmla="*/ 0 h 23"/>
                <a:gd name="T62" fmla="*/ 9 w 23"/>
                <a:gd name="T63" fmla="*/ 0 h 23"/>
                <a:gd name="T64" fmla="*/ 12 w 23"/>
                <a:gd name="T65" fmla="*/ 0 h 23"/>
                <a:gd name="T66" fmla="*/ 11 w 23"/>
                <a:gd name="T67" fmla="*/ 5 h 23"/>
                <a:gd name="T68" fmla="*/ 10 w 23"/>
                <a:gd name="T69" fmla="*/ 5 h 23"/>
                <a:gd name="T70" fmla="*/ 5 w 23"/>
                <a:gd name="T71" fmla="*/ 13 h 23"/>
                <a:gd name="T72" fmla="*/ 5 w 23"/>
                <a:gd name="T73" fmla="*/ 13 h 23"/>
                <a:gd name="T74" fmla="*/ 5 w 23"/>
                <a:gd name="T75" fmla="*/ 13 h 23"/>
                <a:gd name="T76" fmla="*/ 12 w 23"/>
                <a:gd name="T7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12" y="18"/>
                  </a:moveTo>
                  <a:cubicBezTo>
                    <a:pt x="12" y="18"/>
                    <a:pt x="12" y="18"/>
                    <a:pt x="12" y="18"/>
                  </a:cubicBezTo>
                  <a:cubicBezTo>
                    <a:pt x="12" y="18"/>
                    <a:pt x="12" y="18"/>
                    <a:pt x="12" y="18"/>
                  </a:cubicBezTo>
                  <a:cubicBezTo>
                    <a:pt x="12" y="18"/>
                    <a:pt x="12" y="18"/>
                    <a:pt x="12" y="18"/>
                  </a:cubicBezTo>
                  <a:cubicBezTo>
                    <a:pt x="12" y="18"/>
                    <a:pt x="13" y="18"/>
                    <a:pt x="13" y="18"/>
                  </a:cubicBezTo>
                  <a:cubicBezTo>
                    <a:pt x="13" y="18"/>
                    <a:pt x="13" y="18"/>
                    <a:pt x="13" y="18"/>
                  </a:cubicBezTo>
                  <a:cubicBezTo>
                    <a:pt x="13" y="18"/>
                    <a:pt x="13" y="18"/>
                    <a:pt x="13" y="18"/>
                  </a:cubicBezTo>
                  <a:cubicBezTo>
                    <a:pt x="13" y="18"/>
                    <a:pt x="13" y="18"/>
                    <a:pt x="13" y="18"/>
                  </a:cubicBezTo>
                  <a:cubicBezTo>
                    <a:pt x="15" y="18"/>
                    <a:pt x="16" y="17"/>
                    <a:pt x="17" y="16"/>
                  </a:cubicBezTo>
                  <a:cubicBezTo>
                    <a:pt x="18" y="15"/>
                    <a:pt x="18" y="13"/>
                    <a:pt x="18" y="12"/>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0"/>
                    <a:pt x="18" y="10"/>
                    <a:pt x="18" y="10"/>
                  </a:cubicBezTo>
                  <a:cubicBezTo>
                    <a:pt x="18" y="10"/>
                    <a:pt x="18" y="10"/>
                    <a:pt x="18" y="10"/>
                  </a:cubicBezTo>
                  <a:cubicBezTo>
                    <a:pt x="18" y="8"/>
                    <a:pt x="17" y="7"/>
                    <a:pt x="16" y="6"/>
                  </a:cubicBezTo>
                  <a:cubicBezTo>
                    <a:pt x="15" y="5"/>
                    <a:pt x="13" y="5"/>
                    <a:pt x="12" y="5"/>
                  </a:cubicBezTo>
                  <a:cubicBezTo>
                    <a:pt x="12" y="5"/>
                    <a:pt x="12" y="5"/>
                    <a:pt x="12" y="5"/>
                  </a:cubicBezTo>
                  <a:cubicBezTo>
                    <a:pt x="12" y="0"/>
                    <a:pt x="12" y="0"/>
                    <a:pt x="12" y="0"/>
                  </a:cubicBezTo>
                  <a:cubicBezTo>
                    <a:pt x="12" y="0"/>
                    <a:pt x="12" y="0"/>
                    <a:pt x="12" y="0"/>
                  </a:cubicBezTo>
                  <a:cubicBezTo>
                    <a:pt x="14" y="0"/>
                    <a:pt x="17" y="1"/>
                    <a:pt x="19" y="2"/>
                  </a:cubicBezTo>
                  <a:cubicBezTo>
                    <a:pt x="21" y="4"/>
                    <a:pt x="22" y="6"/>
                    <a:pt x="23" y="9"/>
                  </a:cubicBezTo>
                  <a:cubicBezTo>
                    <a:pt x="23" y="9"/>
                    <a:pt x="23" y="9"/>
                    <a:pt x="23" y="9"/>
                  </a:cubicBezTo>
                  <a:cubicBezTo>
                    <a:pt x="23" y="9"/>
                    <a:pt x="23" y="9"/>
                    <a:pt x="23" y="9"/>
                  </a:cubicBezTo>
                  <a:cubicBezTo>
                    <a:pt x="23" y="9"/>
                    <a:pt x="23" y="10"/>
                    <a:pt x="23" y="10"/>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4"/>
                    <a:pt x="22" y="17"/>
                    <a:pt x="21" y="19"/>
                  </a:cubicBezTo>
                  <a:cubicBezTo>
                    <a:pt x="19" y="21"/>
                    <a:pt x="17" y="22"/>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2" y="23"/>
                    <a:pt x="12" y="23"/>
                  </a:cubicBezTo>
                  <a:cubicBezTo>
                    <a:pt x="12" y="23"/>
                    <a:pt x="12" y="23"/>
                    <a:pt x="12" y="23"/>
                  </a:cubicBezTo>
                  <a:lnTo>
                    <a:pt x="12" y="18"/>
                  </a:lnTo>
                  <a:close/>
                  <a:moveTo>
                    <a:pt x="12" y="18"/>
                  </a:moveTo>
                  <a:cubicBezTo>
                    <a:pt x="12" y="18"/>
                    <a:pt x="12" y="18"/>
                    <a:pt x="12" y="18"/>
                  </a:cubicBezTo>
                  <a:cubicBezTo>
                    <a:pt x="12" y="23"/>
                    <a:pt x="12" y="23"/>
                    <a:pt x="12" y="23"/>
                  </a:cubicBezTo>
                  <a:cubicBezTo>
                    <a:pt x="12" y="23"/>
                    <a:pt x="12" y="23"/>
                    <a:pt x="12" y="23"/>
                  </a:cubicBezTo>
                  <a:cubicBezTo>
                    <a:pt x="9" y="23"/>
                    <a:pt x="6" y="22"/>
                    <a:pt x="4" y="21"/>
                  </a:cubicBezTo>
                  <a:cubicBezTo>
                    <a:pt x="2" y="19"/>
                    <a:pt x="1" y="17"/>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0" y="13"/>
                    <a:pt x="0" y="13"/>
                    <a:pt x="0" y="13"/>
                  </a:cubicBezTo>
                  <a:cubicBezTo>
                    <a:pt x="0" y="10"/>
                    <a:pt x="0" y="7"/>
                    <a:pt x="2" y="5"/>
                  </a:cubicBezTo>
                  <a:cubicBezTo>
                    <a:pt x="4" y="3"/>
                    <a:pt x="6" y="1"/>
                    <a:pt x="9" y="0"/>
                  </a:cubicBezTo>
                  <a:cubicBezTo>
                    <a:pt x="9" y="0"/>
                    <a:pt x="9" y="0"/>
                    <a:pt x="9" y="0"/>
                  </a:cubicBezTo>
                  <a:cubicBezTo>
                    <a:pt x="9" y="0"/>
                    <a:pt x="9" y="0"/>
                    <a:pt x="9" y="0"/>
                  </a:cubicBezTo>
                  <a:cubicBezTo>
                    <a:pt x="9" y="0"/>
                    <a:pt x="10" y="0"/>
                    <a:pt x="10" y="0"/>
                  </a:cubicBezTo>
                  <a:cubicBezTo>
                    <a:pt x="11" y="0"/>
                    <a:pt x="11" y="0"/>
                    <a:pt x="12" y="0"/>
                  </a:cubicBezTo>
                  <a:cubicBezTo>
                    <a:pt x="12" y="5"/>
                    <a:pt x="12" y="5"/>
                    <a:pt x="12" y="5"/>
                  </a:cubicBezTo>
                  <a:cubicBezTo>
                    <a:pt x="11" y="5"/>
                    <a:pt x="11" y="5"/>
                    <a:pt x="11" y="5"/>
                  </a:cubicBezTo>
                  <a:cubicBezTo>
                    <a:pt x="11" y="5"/>
                    <a:pt x="10" y="5"/>
                    <a:pt x="10" y="5"/>
                  </a:cubicBezTo>
                  <a:cubicBezTo>
                    <a:pt x="10" y="5"/>
                    <a:pt x="10" y="5"/>
                    <a:pt x="10" y="5"/>
                  </a:cubicBezTo>
                  <a:cubicBezTo>
                    <a:pt x="8" y="5"/>
                    <a:pt x="7" y="6"/>
                    <a:pt x="6" y="8"/>
                  </a:cubicBezTo>
                  <a:cubicBezTo>
                    <a:pt x="5" y="9"/>
                    <a:pt x="5" y="11"/>
                    <a:pt x="5" y="13"/>
                  </a:cubicBezTo>
                  <a:cubicBezTo>
                    <a:pt x="5" y="13"/>
                    <a:pt x="5" y="13"/>
                    <a:pt x="5" y="13"/>
                  </a:cubicBezTo>
                  <a:cubicBezTo>
                    <a:pt x="5" y="13"/>
                    <a:pt x="5" y="13"/>
                    <a:pt x="5" y="13"/>
                  </a:cubicBezTo>
                  <a:cubicBezTo>
                    <a:pt x="5" y="13"/>
                    <a:pt x="5" y="13"/>
                    <a:pt x="5" y="13"/>
                  </a:cubicBezTo>
                  <a:cubicBezTo>
                    <a:pt x="5" y="13"/>
                    <a:pt x="5" y="13"/>
                    <a:pt x="5" y="13"/>
                  </a:cubicBezTo>
                  <a:cubicBezTo>
                    <a:pt x="5" y="15"/>
                    <a:pt x="6" y="16"/>
                    <a:pt x="7" y="17"/>
                  </a:cubicBezTo>
                  <a:cubicBezTo>
                    <a:pt x="8" y="18"/>
                    <a:pt x="10" y="18"/>
                    <a:pt x="12" y="1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6" name="Freeform 174"/>
            <p:cNvSpPr>
              <a:spLocks noEditPoints="1"/>
            </p:cNvSpPr>
            <p:nvPr/>
          </p:nvSpPr>
          <p:spPr bwMode="auto">
            <a:xfrm>
              <a:off x="5307511" y="4291515"/>
              <a:ext cx="66675" cy="64294"/>
            </a:xfrm>
            <a:custGeom>
              <a:avLst/>
              <a:gdLst>
                <a:gd name="T0" fmla="*/ 23 w 40"/>
                <a:gd name="T1" fmla="*/ 34 h 38"/>
                <a:gd name="T2" fmla="*/ 33 w 40"/>
                <a:gd name="T3" fmla="*/ 34 h 38"/>
                <a:gd name="T4" fmla="*/ 20 w 40"/>
                <a:gd name="T5" fmla="*/ 16 h 38"/>
                <a:gd name="T6" fmla="*/ 20 w 40"/>
                <a:gd name="T7" fmla="*/ 8 h 38"/>
                <a:gd name="T8" fmla="*/ 39 w 40"/>
                <a:gd name="T9" fmla="*/ 34 h 38"/>
                <a:gd name="T10" fmla="*/ 40 w 40"/>
                <a:gd name="T11" fmla="*/ 36 h 38"/>
                <a:gd name="T12" fmla="*/ 37 w 40"/>
                <a:gd name="T13" fmla="*/ 38 h 38"/>
                <a:gd name="T14" fmla="*/ 21 w 40"/>
                <a:gd name="T15" fmla="*/ 38 h 38"/>
                <a:gd name="T16" fmla="*/ 21 w 40"/>
                <a:gd name="T17" fmla="*/ 38 h 38"/>
                <a:gd name="T18" fmla="*/ 20 w 40"/>
                <a:gd name="T19" fmla="*/ 37 h 38"/>
                <a:gd name="T20" fmla="*/ 20 w 40"/>
                <a:gd name="T21" fmla="*/ 37 h 38"/>
                <a:gd name="T22" fmla="*/ 20 w 40"/>
                <a:gd name="T23" fmla="*/ 30 h 38"/>
                <a:gd name="T24" fmla="*/ 23 w 40"/>
                <a:gd name="T25" fmla="*/ 34 h 38"/>
                <a:gd name="T26" fmla="*/ 20 w 40"/>
                <a:gd name="T27" fmla="*/ 16 h 38"/>
                <a:gd name="T28" fmla="*/ 13 w 40"/>
                <a:gd name="T29" fmla="*/ 7 h 38"/>
                <a:gd name="T30" fmla="*/ 10 w 40"/>
                <a:gd name="T31" fmla="*/ 10 h 38"/>
                <a:gd name="T32" fmla="*/ 6 w 40"/>
                <a:gd name="T33" fmla="*/ 12 h 38"/>
                <a:gd name="T34" fmla="*/ 20 w 40"/>
                <a:gd name="T35" fmla="*/ 30 h 38"/>
                <a:gd name="T36" fmla="*/ 20 w 40"/>
                <a:gd name="T37" fmla="*/ 37 h 38"/>
                <a:gd name="T38" fmla="*/ 0 w 40"/>
                <a:gd name="T39" fmla="*/ 12 h 38"/>
                <a:gd name="T40" fmla="*/ 0 w 40"/>
                <a:gd name="T41" fmla="*/ 11 h 38"/>
                <a:gd name="T42" fmla="*/ 2 w 40"/>
                <a:gd name="T43" fmla="*/ 9 h 38"/>
                <a:gd name="T44" fmla="*/ 7 w 40"/>
                <a:gd name="T45" fmla="*/ 6 h 38"/>
                <a:gd name="T46" fmla="*/ 10 w 40"/>
                <a:gd name="T47" fmla="*/ 2 h 38"/>
                <a:gd name="T48" fmla="*/ 11 w 40"/>
                <a:gd name="T49" fmla="*/ 1 h 38"/>
                <a:gd name="T50" fmla="*/ 14 w 40"/>
                <a:gd name="T51" fmla="*/ 2 h 38"/>
                <a:gd name="T52" fmla="*/ 20 w 40"/>
                <a:gd name="T53" fmla="*/ 8 h 38"/>
                <a:gd name="T54" fmla="*/ 20 w 40"/>
                <a:gd name="T55"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8">
                  <a:moveTo>
                    <a:pt x="23" y="34"/>
                  </a:moveTo>
                  <a:cubicBezTo>
                    <a:pt x="33" y="34"/>
                    <a:pt x="33" y="34"/>
                    <a:pt x="33" y="34"/>
                  </a:cubicBezTo>
                  <a:cubicBezTo>
                    <a:pt x="20" y="16"/>
                    <a:pt x="20" y="16"/>
                    <a:pt x="20" y="16"/>
                  </a:cubicBezTo>
                  <a:cubicBezTo>
                    <a:pt x="20" y="8"/>
                    <a:pt x="20" y="8"/>
                    <a:pt x="20" y="8"/>
                  </a:cubicBezTo>
                  <a:cubicBezTo>
                    <a:pt x="39" y="34"/>
                    <a:pt x="39" y="34"/>
                    <a:pt x="39" y="34"/>
                  </a:cubicBezTo>
                  <a:cubicBezTo>
                    <a:pt x="40" y="35"/>
                    <a:pt x="40" y="35"/>
                    <a:pt x="40" y="36"/>
                  </a:cubicBezTo>
                  <a:cubicBezTo>
                    <a:pt x="40" y="37"/>
                    <a:pt x="39" y="38"/>
                    <a:pt x="37" y="38"/>
                  </a:cubicBezTo>
                  <a:cubicBezTo>
                    <a:pt x="21" y="38"/>
                    <a:pt x="21" y="38"/>
                    <a:pt x="21" y="38"/>
                  </a:cubicBezTo>
                  <a:cubicBezTo>
                    <a:pt x="21" y="38"/>
                    <a:pt x="21" y="38"/>
                    <a:pt x="21" y="38"/>
                  </a:cubicBezTo>
                  <a:cubicBezTo>
                    <a:pt x="21" y="38"/>
                    <a:pt x="20" y="38"/>
                    <a:pt x="20" y="37"/>
                  </a:cubicBezTo>
                  <a:cubicBezTo>
                    <a:pt x="20" y="37"/>
                    <a:pt x="20" y="37"/>
                    <a:pt x="20" y="37"/>
                  </a:cubicBezTo>
                  <a:cubicBezTo>
                    <a:pt x="20" y="30"/>
                    <a:pt x="20" y="30"/>
                    <a:pt x="20" y="30"/>
                  </a:cubicBezTo>
                  <a:lnTo>
                    <a:pt x="23" y="34"/>
                  </a:lnTo>
                  <a:close/>
                  <a:moveTo>
                    <a:pt x="20" y="16"/>
                  </a:moveTo>
                  <a:cubicBezTo>
                    <a:pt x="13" y="7"/>
                    <a:pt x="13" y="7"/>
                    <a:pt x="13" y="7"/>
                  </a:cubicBezTo>
                  <a:cubicBezTo>
                    <a:pt x="12" y="8"/>
                    <a:pt x="11" y="9"/>
                    <a:pt x="10" y="10"/>
                  </a:cubicBezTo>
                  <a:cubicBezTo>
                    <a:pt x="9" y="11"/>
                    <a:pt x="8" y="12"/>
                    <a:pt x="6" y="12"/>
                  </a:cubicBezTo>
                  <a:cubicBezTo>
                    <a:pt x="20" y="30"/>
                    <a:pt x="20" y="30"/>
                    <a:pt x="20" y="30"/>
                  </a:cubicBezTo>
                  <a:cubicBezTo>
                    <a:pt x="20" y="37"/>
                    <a:pt x="20" y="37"/>
                    <a:pt x="20" y="37"/>
                  </a:cubicBezTo>
                  <a:cubicBezTo>
                    <a:pt x="0" y="12"/>
                    <a:pt x="0" y="12"/>
                    <a:pt x="0" y="12"/>
                  </a:cubicBezTo>
                  <a:cubicBezTo>
                    <a:pt x="0" y="12"/>
                    <a:pt x="0" y="12"/>
                    <a:pt x="0" y="11"/>
                  </a:cubicBezTo>
                  <a:cubicBezTo>
                    <a:pt x="0" y="10"/>
                    <a:pt x="1" y="9"/>
                    <a:pt x="2" y="9"/>
                  </a:cubicBezTo>
                  <a:cubicBezTo>
                    <a:pt x="4" y="8"/>
                    <a:pt x="6" y="8"/>
                    <a:pt x="7" y="6"/>
                  </a:cubicBezTo>
                  <a:cubicBezTo>
                    <a:pt x="8" y="5"/>
                    <a:pt x="10" y="4"/>
                    <a:pt x="10" y="2"/>
                  </a:cubicBezTo>
                  <a:cubicBezTo>
                    <a:pt x="10" y="2"/>
                    <a:pt x="11" y="2"/>
                    <a:pt x="11" y="1"/>
                  </a:cubicBezTo>
                  <a:cubicBezTo>
                    <a:pt x="12" y="0"/>
                    <a:pt x="14" y="1"/>
                    <a:pt x="14" y="2"/>
                  </a:cubicBezTo>
                  <a:cubicBezTo>
                    <a:pt x="20" y="8"/>
                    <a:pt x="20" y="8"/>
                    <a:pt x="20" y="8"/>
                  </a:cubicBezTo>
                  <a:lnTo>
                    <a:pt x="20" y="1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7" name="Freeform 175"/>
            <p:cNvSpPr>
              <a:spLocks noEditPoints="1"/>
            </p:cNvSpPr>
            <p:nvPr/>
          </p:nvSpPr>
          <p:spPr bwMode="auto">
            <a:xfrm>
              <a:off x="5288461" y="4267703"/>
              <a:ext cx="39291" cy="38100"/>
            </a:xfrm>
            <a:custGeom>
              <a:avLst/>
              <a:gdLst>
                <a:gd name="T0" fmla="*/ 12 w 23"/>
                <a:gd name="T1" fmla="*/ 5 h 23"/>
                <a:gd name="T2" fmla="*/ 11 w 23"/>
                <a:gd name="T3" fmla="*/ 0 h 23"/>
                <a:gd name="T4" fmla="*/ 14 w 23"/>
                <a:gd name="T5" fmla="*/ 0 h 23"/>
                <a:gd name="T6" fmla="*/ 21 w 23"/>
                <a:gd name="T7" fmla="*/ 5 h 23"/>
                <a:gd name="T8" fmla="*/ 23 w 23"/>
                <a:gd name="T9" fmla="*/ 13 h 23"/>
                <a:gd name="T10" fmla="*/ 23 w 23"/>
                <a:gd name="T11" fmla="*/ 13 h 23"/>
                <a:gd name="T12" fmla="*/ 23 w 23"/>
                <a:gd name="T13" fmla="*/ 14 h 23"/>
                <a:gd name="T14" fmla="*/ 11 w 23"/>
                <a:gd name="T15" fmla="*/ 23 h 23"/>
                <a:gd name="T16" fmla="*/ 11 w 23"/>
                <a:gd name="T17" fmla="*/ 18 h 23"/>
                <a:gd name="T18" fmla="*/ 15 w 23"/>
                <a:gd name="T19" fmla="*/ 17 h 23"/>
                <a:gd name="T20" fmla="*/ 18 w 23"/>
                <a:gd name="T21" fmla="*/ 13 h 23"/>
                <a:gd name="T22" fmla="*/ 18 w 23"/>
                <a:gd name="T23" fmla="*/ 13 h 23"/>
                <a:gd name="T24" fmla="*/ 13 w 23"/>
                <a:gd name="T25" fmla="*/ 5 h 23"/>
                <a:gd name="T26" fmla="*/ 11 w 23"/>
                <a:gd name="T27" fmla="*/ 5 h 23"/>
                <a:gd name="T28" fmla="*/ 5 w 23"/>
                <a:gd name="T29" fmla="*/ 10 h 23"/>
                <a:gd name="T30" fmla="*/ 4 w 23"/>
                <a:gd name="T31" fmla="*/ 11 h 23"/>
                <a:gd name="T32" fmla="*/ 4 w 23"/>
                <a:gd name="T33" fmla="*/ 11 h 23"/>
                <a:gd name="T34" fmla="*/ 4 w 23"/>
                <a:gd name="T35" fmla="*/ 12 h 23"/>
                <a:gd name="T36" fmla="*/ 6 w 23"/>
                <a:gd name="T37" fmla="*/ 16 h 23"/>
                <a:gd name="T38" fmla="*/ 10 w 23"/>
                <a:gd name="T39" fmla="*/ 18 h 23"/>
                <a:gd name="T40" fmla="*/ 10 w 23"/>
                <a:gd name="T41" fmla="*/ 18 h 23"/>
                <a:gd name="T42" fmla="*/ 11 w 23"/>
                <a:gd name="T43" fmla="*/ 18 h 23"/>
                <a:gd name="T44" fmla="*/ 11 w 23"/>
                <a:gd name="T45" fmla="*/ 18 h 23"/>
                <a:gd name="T46" fmla="*/ 11 w 23"/>
                <a:gd name="T47" fmla="*/ 23 h 23"/>
                <a:gd name="T48" fmla="*/ 10 w 23"/>
                <a:gd name="T49" fmla="*/ 23 h 23"/>
                <a:gd name="T50" fmla="*/ 9 w 23"/>
                <a:gd name="T51" fmla="*/ 23 h 23"/>
                <a:gd name="T52" fmla="*/ 2 w 23"/>
                <a:gd name="T53" fmla="*/ 19 h 23"/>
                <a:gd name="T54" fmla="*/ 0 w 23"/>
                <a:gd name="T55" fmla="*/ 12 h 23"/>
                <a:gd name="T56" fmla="*/ 0 w 23"/>
                <a:gd name="T57" fmla="*/ 11 h 23"/>
                <a:gd name="T58" fmla="*/ 0 w 23"/>
                <a:gd name="T59" fmla="*/ 11 h 23"/>
                <a:gd name="T60" fmla="*/ 0 w 23"/>
                <a:gd name="T61" fmla="*/ 11 h 23"/>
                <a:gd name="T62" fmla="*/ 0 w 23"/>
                <a:gd name="T63" fmla="*/ 11 h 23"/>
                <a:gd name="T64" fmla="*/ 0 w 23"/>
                <a:gd name="T65" fmla="*/ 9 h 23"/>
                <a:gd name="T66" fmla="*/ 4 w 23"/>
                <a:gd name="T67" fmla="*/ 2 h 23"/>
                <a:gd name="T68" fmla="*/ 11 w 23"/>
                <a:gd name="T69" fmla="*/ 0 h 23"/>
                <a:gd name="T70" fmla="*/ 0 w 23"/>
                <a:gd name="T71" fmla="*/ 12 h 23"/>
                <a:gd name="T72" fmla="*/ 0 w 23"/>
                <a:gd name="T7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23">
                  <a:moveTo>
                    <a:pt x="13" y="5"/>
                  </a:moveTo>
                  <a:cubicBezTo>
                    <a:pt x="12" y="5"/>
                    <a:pt x="12" y="5"/>
                    <a:pt x="12" y="5"/>
                  </a:cubicBezTo>
                  <a:cubicBezTo>
                    <a:pt x="12" y="5"/>
                    <a:pt x="11" y="5"/>
                    <a:pt x="11" y="5"/>
                  </a:cubicBezTo>
                  <a:cubicBezTo>
                    <a:pt x="11" y="0"/>
                    <a:pt x="11" y="0"/>
                    <a:pt x="11" y="0"/>
                  </a:cubicBezTo>
                  <a:cubicBezTo>
                    <a:pt x="12" y="0"/>
                    <a:pt x="12" y="0"/>
                    <a:pt x="13" y="0"/>
                  </a:cubicBezTo>
                  <a:cubicBezTo>
                    <a:pt x="13" y="0"/>
                    <a:pt x="13" y="0"/>
                    <a:pt x="14" y="0"/>
                  </a:cubicBezTo>
                  <a:cubicBezTo>
                    <a:pt x="14" y="0"/>
                    <a:pt x="14" y="0"/>
                    <a:pt x="14" y="0"/>
                  </a:cubicBezTo>
                  <a:cubicBezTo>
                    <a:pt x="17" y="1"/>
                    <a:pt x="19" y="3"/>
                    <a:pt x="21" y="5"/>
                  </a:cubicBezTo>
                  <a:cubicBezTo>
                    <a:pt x="22" y="7"/>
                    <a:pt x="23" y="10"/>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3" y="14"/>
                    <a:pt x="23" y="14"/>
                    <a:pt x="23" y="14"/>
                  </a:cubicBezTo>
                  <a:cubicBezTo>
                    <a:pt x="22" y="17"/>
                    <a:pt x="20" y="19"/>
                    <a:pt x="18" y="21"/>
                  </a:cubicBezTo>
                  <a:cubicBezTo>
                    <a:pt x="16" y="22"/>
                    <a:pt x="14" y="23"/>
                    <a:pt x="11" y="23"/>
                  </a:cubicBezTo>
                  <a:cubicBezTo>
                    <a:pt x="11" y="23"/>
                    <a:pt x="11" y="23"/>
                    <a:pt x="11" y="23"/>
                  </a:cubicBezTo>
                  <a:cubicBezTo>
                    <a:pt x="11" y="18"/>
                    <a:pt x="11" y="18"/>
                    <a:pt x="11" y="18"/>
                  </a:cubicBezTo>
                  <a:cubicBezTo>
                    <a:pt x="11" y="18"/>
                    <a:pt x="11" y="18"/>
                    <a:pt x="11" y="18"/>
                  </a:cubicBezTo>
                  <a:cubicBezTo>
                    <a:pt x="13" y="18"/>
                    <a:pt x="14" y="18"/>
                    <a:pt x="15" y="17"/>
                  </a:cubicBezTo>
                  <a:cubicBezTo>
                    <a:pt x="17" y="16"/>
                    <a:pt x="17" y="15"/>
                    <a:pt x="18" y="13"/>
                  </a:cubicBezTo>
                  <a:cubicBezTo>
                    <a:pt x="18" y="13"/>
                    <a:pt x="18" y="13"/>
                    <a:pt x="18" y="13"/>
                  </a:cubicBezTo>
                  <a:cubicBezTo>
                    <a:pt x="18" y="13"/>
                    <a:pt x="18" y="13"/>
                    <a:pt x="18" y="13"/>
                  </a:cubicBezTo>
                  <a:cubicBezTo>
                    <a:pt x="18" y="13"/>
                    <a:pt x="18" y="13"/>
                    <a:pt x="18" y="13"/>
                  </a:cubicBezTo>
                  <a:cubicBezTo>
                    <a:pt x="18" y="11"/>
                    <a:pt x="18" y="9"/>
                    <a:pt x="17" y="8"/>
                  </a:cubicBezTo>
                  <a:cubicBezTo>
                    <a:pt x="16" y="6"/>
                    <a:pt x="15" y="5"/>
                    <a:pt x="13" y="5"/>
                  </a:cubicBezTo>
                  <a:close/>
                  <a:moveTo>
                    <a:pt x="11" y="5"/>
                  </a:moveTo>
                  <a:cubicBezTo>
                    <a:pt x="11" y="5"/>
                    <a:pt x="11" y="5"/>
                    <a:pt x="11" y="5"/>
                  </a:cubicBezTo>
                  <a:cubicBezTo>
                    <a:pt x="10" y="5"/>
                    <a:pt x="8" y="5"/>
                    <a:pt x="7" y="6"/>
                  </a:cubicBezTo>
                  <a:cubicBezTo>
                    <a:pt x="6" y="7"/>
                    <a:pt x="5" y="8"/>
                    <a:pt x="5" y="10"/>
                  </a:cubicBezTo>
                  <a:cubicBezTo>
                    <a:pt x="5" y="10"/>
                    <a:pt x="5" y="10"/>
                    <a:pt x="5" y="10"/>
                  </a:cubicBezTo>
                  <a:cubicBezTo>
                    <a:pt x="5" y="10"/>
                    <a:pt x="4" y="10"/>
                    <a:pt x="4" y="11"/>
                  </a:cubicBezTo>
                  <a:cubicBezTo>
                    <a:pt x="4" y="11"/>
                    <a:pt x="4" y="11"/>
                    <a:pt x="4" y="11"/>
                  </a:cubicBezTo>
                  <a:cubicBezTo>
                    <a:pt x="4" y="11"/>
                    <a:pt x="4" y="11"/>
                    <a:pt x="4" y="11"/>
                  </a:cubicBezTo>
                  <a:cubicBezTo>
                    <a:pt x="4" y="12"/>
                    <a:pt x="4" y="12"/>
                    <a:pt x="4" y="12"/>
                  </a:cubicBezTo>
                  <a:cubicBezTo>
                    <a:pt x="4" y="12"/>
                    <a:pt x="4" y="12"/>
                    <a:pt x="4" y="12"/>
                  </a:cubicBezTo>
                  <a:cubicBezTo>
                    <a:pt x="4" y="13"/>
                    <a:pt x="5" y="15"/>
                    <a:pt x="6" y="16"/>
                  </a:cubicBezTo>
                  <a:cubicBezTo>
                    <a:pt x="6" y="16"/>
                    <a:pt x="6" y="16"/>
                    <a:pt x="6" y="16"/>
                  </a:cubicBezTo>
                  <a:cubicBezTo>
                    <a:pt x="6" y="16"/>
                    <a:pt x="6" y="16"/>
                    <a:pt x="6" y="16"/>
                  </a:cubicBezTo>
                  <a:cubicBezTo>
                    <a:pt x="7" y="17"/>
                    <a:pt x="8"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23"/>
                    <a:pt x="11" y="23"/>
                    <a:pt x="11" y="23"/>
                  </a:cubicBezTo>
                  <a:cubicBezTo>
                    <a:pt x="11" y="23"/>
                    <a:pt x="11" y="23"/>
                    <a:pt x="11"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6" y="22"/>
                    <a:pt x="4" y="21"/>
                    <a:pt x="2" y="19"/>
                  </a:cubicBezTo>
                  <a:cubicBezTo>
                    <a:pt x="2" y="19"/>
                    <a:pt x="2" y="19"/>
                    <a:pt x="2" y="19"/>
                  </a:cubicBezTo>
                  <a:cubicBezTo>
                    <a:pt x="1" y="17"/>
                    <a:pt x="0" y="14"/>
                    <a:pt x="0" y="12"/>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0"/>
                    <a:pt x="0" y="10"/>
                  </a:cubicBezTo>
                  <a:cubicBezTo>
                    <a:pt x="0" y="10"/>
                    <a:pt x="0" y="9"/>
                    <a:pt x="0" y="9"/>
                  </a:cubicBezTo>
                  <a:cubicBezTo>
                    <a:pt x="0" y="9"/>
                    <a:pt x="0" y="9"/>
                    <a:pt x="0" y="9"/>
                  </a:cubicBezTo>
                  <a:cubicBezTo>
                    <a:pt x="1" y="6"/>
                    <a:pt x="2" y="4"/>
                    <a:pt x="4" y="2"/>
                  </a:cubicBezTo>
                  <a:cubicBezTo>
                    <a:pt x="6" y="1"/>
                    <a:pt x="9" y="0"/>
                    <a:pt x="11" y="0"/>
                  </a:cubicBezTo>
                  <a:cubicBezTo>
                    <a:pt x="11" y="0"/>
                    <a:pt x="11" y="0"/>
                    <a:pt x="11" y="0"/>
                  </a:cubicBezTo>
                  <a:cubicBezTo>
                    <a:pt x="11" y="5"/>
                    <a:pt x="11" y="5"/>
                    <a:pt x="11" y="5"/>
                  </a:cubicBezTo>
                  <a:close/>
                  <a:moveTo>
                    <a:pt x="0" y="12"/>
                  </a:moveTo>
                  <a:cubicBezTo>
                    <a:pt x="0" y="11"/>
                    <a:pt x="0" y="11"/>
                    <a:pt x="0" y="11"/>
                  </a:cubicBezTo>
                  <a:lnTo>
                    <a:pt x="0" y="12"/>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8" name="Freeform 176"/>
            <p:cNvSpPr>
              <a:spLocks noEditPoints="1"/>
            </p:cNvSpPr>
            <p:nvPr/>
          </p:nvSpPr>
          <p:spPr bwMode="auto">
            <a:xfrm>
              <a:off x="5175351" y="4353428"/>
              <a:ext cx="226219" cy="119063"/>
            </a:xfrm>
            <a:custGeom>
              <a:avLst/>
              <a:gdLst>
                <a:gd name="T0" fmla="*/ 67 w 134"/>
                <a:gd name="T1" fmla="*/ 65 h 70"/>
                <a:gd name="T2" fmla="*/ 113 w 134"/>
                <a:gd name="T3" fmla="*/ 65 h 70"/>
                <a:gd name="T4" fmla="*/ 129 w 134"/>
                <a:gd name="T5" fmla="*/ 5 h 70"/>
                <a:gd name="T6" fmla="*/ 118 w 134"/>
                <a:gd name="T7" fmla="*/ 5 h 70"/>
                <a:gd name="T8" fmla="*/ 102 w 134"/>
                <a:gd name="T9" fmla="*/ 5 h 70"/>
                <a:gd name="T10" fmla="*/ 67 w 134"/>
                <a:gd name="T11" fmla="*/ 5 h 70"/>
                <a:gd name="T12" fmla="*/ 67 w 134"/>
                <a:gd name="T13" fmla="*/ 0 h 70"/>
                <a:gd name="T14" fmla="*/ 102 w 134"/>
                <a:gd name="T15" fmla="*/ 0 h 70"/>
                <a:gd name="T16" fmla="*/ 118 w 134"/>
                <a:gd name="T17" fmla="*/ 0 h 70"/>
                <a:gd name="T18" fmla="*/ 132 w 134"/>
                <a:gd name="T19" fmla="*/ 0 h 70"/>
                <a:gd name="T20" fmla="*/ 132 w 134"/>
                <a:gd name="T21" fmla="*/ 0 h 70"/>
                <a:gd name="T22" fmla="*/ 132 w 134"/>
                <a:gd name="T23" fmla="*/ 0 h 70"/>
                <a:gd name="T24" fmla="*/ 134 w 134"/>
                <a:gd name="T25" fmla="*/ 3 h 70"/>
                <a:gd name="T26" fmla="*/ 117 w 134"/>
                <a:gd name="T27" fmla="*/ 68 h 70"/>
                <a:gd name="T28" fmla="*/ 115 w 134"/>
                <a:gd name="T29" fmla="*/ 70 h 70"/>
                <a:gd name="T30" fmla="*/ 67 w 134"/>
                <a:gd name="T31" fmla="*/ 70 h 70"/>
                <a:gd name="T32" fmla="*/ 67 w 134"/>
                <a:gd name="T33" fmla="*/ 65 h 70"/>
                <a:gd name="T34" fmla="*/ 5 w 134"/>
                <a:gd name="T35" fmla="*/ 5 h 70"/>
                <a:gd name="T36" fmla="*/ 21 w 134"/>
                <a:gd name="T37" fmla="*/ 65 h 70"/>
                <a:gd name="T38" fmla="*/ 67 w 134"/>
                <a:gd name="T39" fmla="*/ 65 h 70"/>
                <a:gd name="T40" fmla="*/ 67 w 134"/>
                <a:gd name="T41" fmla="*/ 70 h 70"/>
                <a:gd name="T42" fmla="*/ 19 w 134"/>
                <a:gd name="T43" fmla="*/ 70 h 70"/>
                <a:gd name="T44" fmla="*/ 19 w 134"/>
                <a:gd name="T45" fmla="*/ 70 h 70"/>
                <a:gd name="T46" fmla="*/ 17 w 134"/>
                <a:gd name="T47" fmla="*/ 68 h 70"/>
                <a:gd name="T48" fmla="*/ 0 w 134"/>
                <a:gd name="T49" fmla="*/ 4 h 70"/>
                <a:gd name="T50" fmla="*/ 0 w 134"/>
                <a:gd name="T51" fmla="*/ 3 h 70"/>
                <a:gd name="T52" fmla="*/ 2 w 134"/>
                <a:gd name="T53" fmla="*/ 0 h 70"/>
                <a:gd name="T54" fmla="*/ 15 w 134"/>
                <a:gd name="T55" fmla="*/ 0 h 70"/>
                <a:gd name="T56" fmla="*/ 31 w 134"/>
                <a:gd name="T57" fmla="*/ 0 h 70"/>
                <a:gd name="T58" fmla="*/ 67 w 134"/>
                <a:gd name="T59" fmla="*/ 0 h 70"/>
                <a:gd name="T60" fmla="*/ 67 w 134"/>
                <a:gd name="T61" fmla="*/ 5 h 70"/>
                <a:gd name="T62" fmla="*/ 31 w 134"/>
                <a:gd name="T63" fmla="*/ 5 h 70"/>
                <a:gd name="T64" fmla="*/ 15 w 134"/>
                <a:gd name="T65" fmla="*/ 5 h 70"/>
                <a:gd name="T66" fmla="*/ 5 w 134"/>
                <a:gd name="T67"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70">
                  <a:moveTo>
                    <a:pt x="67" y="65"/>
                  </a:moveTo>
                  <a:cubicBezTo>
                    <a:pt x="113" y="65"/>
                    <a:pt x="113" y="65"/>
                    <a:pt x="113" y="65"/>
                  </a:cubicBezTo>
                  <a:cubicBezTo>
                    <a:pt x="129" y="5"/>
                    <a:pt x="129" y="5"/>
                    <a:pt x="129" y="5"/>
                  </a:cubicBezTo>
                  <a:cubicBezTo>
                    <a:pt x="118" y="5"/>
                    <a:pt x="118" y="5"/>
                    <a:pt x="118" y="5"/>
                  </a:cubicBezTo>
                  <a:cubicBezTo>
                    <a:pt x="102" y="5"/>
                    <a:pt x="102" y="5"/>
                    <a:pt x="102" y="5"/>
                  </a:cubicBezTo>
                  <a:cubicBezTo>
                    <a:pt x="67" y="5"/>
                    <a:pt x="67" y="5"/>
                    <a:pt x="67" y="5"/>
                  </a:cubicBezTo>
                  <a:cubicBezTo>
                    <a:pt x="67" y="0"/>
                    <a:pt x="67" y="0"/>
                    <a:pt x="67" y="0"/>
                  </a:cubicBezTo>
                  <a:cubicBezTo>
                    <a:pt x="102" y="0"/>
                    <a:pt x="102" y="0"/>
                    <a:pt x="102" y="0"/>
                  </a:cubicBezTo>
                  <a:cubicBezTo>
                    <a:pt x="118" y="0"/>
                    <a:pt x="118" y="0"/>
                    <a:pt x="118" y="0"/>
                  </a:cubicBezTo>
                  <a:cubicBezTo>
                    <a:pt x="132" y="0"/>
                    <a:pt x="132" y="0"/>
                    <a:pt x="132" y="0"/>
                  </a:cubicBezTo>
                  <a:cubicBezTo>
                    <a:pt x="132" y="0"/>
                    <a:pt x="132" y="0"/>
                    <a:pt x="132" y="0"/>
                  </a:cubicBezTo>
                  <a:cubicBezTo>
                    <a:pt x="132" y="0"/>
                    <a:pt x="132" y="0"/>
                    <a:pt x="132" y="0"/>
                  </a:cubicBezTo>
                  <a:cubicBezTo>
                    <a:pt x="134" y="1"/>
                    <a:pt x="134" y="2"/>
                    <a:pt x="134" y="3"/>
                  </a:cubicBezTo>
                  <a:cubicBezTo>
                    <a:pt x="117" y="68"/>
                    <a:pt x="117" y="68"/>
                    <a:pt x="117" y="68"/>
                  </a:cubicBezTo>
                  <a:cubicBezTo>
                    <a:pt x="117" y="69"/>
                    <a:pt x="116" y="70"/>
                    <a:pt x="115" y="70"/>
                  </a:cubicBezTo>
                  <a:cubicBezTo>
                    <a:pt x="67" y="70"/>
                    <a:pt x="67" y="70"/>
                    <a:pt x="67" y="70"/>
                  </a:cubicBezTo>
                  <a:lnTo>
                    <a:pt x="67" y="65"/>
                  </a:lnTo>
                  <a:close/>
                  <a:moveTo>
                    <a:pt x="5" y="5"/>
                  </a:moveTo>
                  <a:cubicBezTo>
                    <a:pt x="21" y="65"/>
                    <a:pt x="21" y="65"/>
                    <a:pt x="21" y="65"/>
                  </a:cubicBezTo>
                  <a:cubicBezTo>
                    <a:pt x="67" y="65"/>
                    <a:pt x="67" y="65"/>
                    <a:pt x="67" y="65"/>
                  </a:cubicBezTo>
                  <a:cubicBezTo>
                    <a:pt x="67" y="70"/>
                    <a:pt x="67" y="70"/>
                    <a:pt x="67" y="70"/>
                  </a:cubicBezTo>
                  <a:cubicBezTo>
                    <a:pt x="19" y="70"/>
                    <a:pt x="19" y="70"/>
                    <a:pt x="19" y="70"/>
                  </a:cubicBezTo>
                  <a:cubicBezTo>
                    <a:pt x="19" y="70"/>
                    <a:pt x="19" y="70"/>
                    <a:pt x="19" y="70"/>
                  </a:cubicBezTo>
                  <a:cubicBezTo>
                    <a:pt x="18" y="70"/>
                    <a:pt x="17" y="69"/>
                    <a:pt x="17" y="68"/>
                  </a:cubicBezTo>
                  <a:cubicBezTo>
                    <a:pt x="0" y="4"/>
                    <a:pt x="0" y="4"/>
                    <a:pt x="0" y="4"/>
                  </a:cubicBezTo>
                  <a:cubicBezTo>
                    <a:pt x="0" y="3"/>
                    <a:pt x="0" y="3"/>
                    <a:pt x="0" y="3"/>
                  </a:cubicBezTo>
                  <a:cubicBezTo>
                    <a:pt x="0" y="1"/>
                    <a:pt x="1" y="0"/>
                    <a:pt x="2" y="0"/>
                  </a:cubicBezTo>
                  <a:cubicBezTo>
                    <a:pt x="15" y="0"/>
                    <a:pt x="15" y="0"/>
                    <a:pt x="15" y="0"/>
                  </a:cubicBezTo>
                  <a:cubicBezTo>
                    <a:pt x="31" y="0"/>
                    <a:pt x="31" y="0"/>
                    <a:pt x="31" y="0"/>
                  </a:cubicBezTo>
                  <a:cubicBezTo>
                    <a:pt x="67" y="0"/>
                    <a:pt x="67" y="0"/>
                    <a:pt x="67" y="0"/>
                  </a:cubicBezTo>
                  <a:cubicBezTo>
                    <a:pt x="67" y="5"/>
                    <a:pt x="67" y="5"/>
                    <a:pt x="67" y="5"/>
                  </a:cubicBezTo>
                  <a:cubicBezTo>
                    <a:pt x="31" y="5"/>
                    <a:pt x="31" y="5"/>
                    <a:pt x="31" y="5"/>
                  </a:cubicBezTo>
                  <a:cubicBezTo>
                    <a:pt x="15" y="5"/>
                    <a:pt x="15" y="5"/>
                    <a:pt x="15" y="5"/>
                  </a:cubicBezTo>
                  <a:lnTo>
                    <a:pt x="5"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9" name="Freeform 177"/>
            <p:cNvSpPr>
              <a:spLocks noEditPoints="1"/>
            </p:cNvSpPr>
            <p:nvPr/>
          </p:nvSpPr>
          <p:spPr bwMode="auto">
            <a:xfrm>
              <a:off x="6262392" y="4827296"/>
              <a:ext cx="232172" cy="67866"/>
            </a:xfrm>
            <a:custGeom>
              <a:avLst/>
              <a:gdLst>
                <a:gd name="T0" fmla="*/ 89 w 137"/>
                <a:gd name="T1" fmla="*/ 23 h 40"/>
                <a:gd name="T2" fmla="*/ 69 w 137"/>
                <a:gd name="T3" fmla="*/ 23 h 40"/>
                <a:gd name="T4" fmla="*/ 69 w 137"/>
                <a:gd name="T5" fmla="*/ 18 h 40"/>
                <a:gd name="T6" fmla="*/ 86 w 137"/>
                <a:gd name="T7" fmla="*/ 18 h 40"/>
                <a:gd name="T8" fmla="*/ 86 w 137"/>
                <a:gd name="T9" fmla="*/ 3 h 40"/>
                <a:gd name="T10" fmla="*/ 89 w 137"/>
                <a:gd name="T11" fmla="*/ 0 h 40"/>
                <a:gd name="T12" fmla="*/ 135 w 137"/>
                <a:gd name="T13" fmla="*/ 0 h 40"/>
                <a:gd name="T14" fmla="*/ 137 w 137"/>
                <a:gd name="T15" fmla="*/ 3 h 40"/>
                <a:gd name="T16" fmla="*/ 137 w 137"/>
                <a:gd name="T17" fmla="*/ 37 h 40"/>
                <a:gd name="T18" fmla="*/ 135 w 137"/>
                <a:gd name="T19" fmla="*/ 40 h 40"/>
                <a:gd name="T20" fmla="*/ 69 w 137"/>
                <a:gd name="T21" fmla="*/ 40 h 40"/>
                <a:gd name="T22" fmla="*/ 69 w 137"/>
                <a:gd name="T23" fmla="*/ 35 h 40"/>
                <a:gd name="T24" fmla="*/ 132 w 137"/>
                <a:gd name="T25" fmla="*/ 35 h 40"/>
                <a:gd name="T26" fmla="*/ 132 w 137"/>
                <a:gd name="T27" fmla="*/ 5 h 40"/>
                <a:gd name="T28" fmla="*/ 91 w 137"/>
                <a:gd name="T29" fmla="*/ 5 h 40"/>
                <a:gd name="T30" fmla="*/ 91 w 137"/>
                <a:gd name="T31" fmla="*/ 21 h 40"/>
                <a:gd name="T32" fmla="*/ 89 w 137"/>
                <a:gd name="T33" fmla="*/ 23 h 40"/>
                <a:gd name="T34" fmla="*/ 69 w 137"/>
                <a:gd name="T35" fmla="*/ 23 h 40"/>
                <a:gd name="T36" fmla="*/ 48 w 137"/>
                <a:gd name="T37" fmla="*/ 23 h 40"/>
                <a:gd name="T38" fmla="*/ 46 w 137"/>
                <a:gd name="T39" fmla="*/ 21 h 40"/>
                <a:gd name="T40" fmla="*/ 46 w 137"/>
                <a:gd name="T41" fmla="*/ 5 h 40"/>
                <a:gd name="T42" fmla="*/ 5 w 137"/>
                <a:gd name="T43" fmla="*/ 5 h 40"/>
                <a:gd name="T44" fmla="*/ 5 w 137"/>
                <a:gd name="T45" fmla="*/ 35 h 40"/>
                <a:gd name="T46" fmla="*/ 69 w 137"/>
                <a:gd name="T47" fmla="*/ 35 h 40"/>
                <a:gd name="T48" fmla="*/ 69 w 137"/>
                <a:gd name="T49" fmla="*/ 40 h 40"/>
                <a:gd name="T50" fmla="*/ 2 w 137"/>
                <a:gd name="T51" fmla="*/ 40 h 40"/>
                <a:gd name="T52" fmla="*/ 0 w 137"/>
                <a:gd name="T53" fmla="*/ 37 h 40"/>
                <a:gd name="T54" fmla="*/ 0 w 137"/>
                <a:gd name="T55" fmla="*/ 3 h 40"/>
                <a:gd name="T56" fmla="*/ 2 w 137"/>
                <a:gd name="T57" fmla="*/ 0 h 40"/>
                <a:gd name="T58" fmla="*/ 48 w 137"/>
                <a:gd name="T59" fmla="*/ 0 h 40"/>
                <a:gd name="T60" fmla="*/ 51 w 137"/>
                <a:gd name="T61" fmla="*/ 3 h 40"/>
                <a:gd name="T62" fmla="*/ 51 w 137"/>
                <a:gd name="T63" fmla="*/ 18 h 40"/>
                <a:gd name="T64" fmla="*/ 69 w 137"/>
                <a:gd name="T65" fmla="*/ 18 h 40"/>
                <a:gd name="T66" fmla="*/ 69 w 137"/>
                <a:gd name="T6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40">
                  <a:moveTo>
                    <a:pt x="89" y="23"/>
                  </a:moveTo>
                  <a:cubicBezTo>
                    <a:pt x="69" y="23"/>
                    <a:pt x="69" y="23"/>
                    <a:pt x="69" y="23"/>
                  </a:cubicBezTo>
                  <a:cubicBezTo>
                    <a:pt x="69" y="18"/>
                    <a:pt x="69" y="18"/>
                    <a:pt x="69" y="18"/>
                  </a:cubicBezTo>
                  <a:cubicBezTo>
                    <a:pt x="86" y="18"/>
                    <a:pt x="86" y="18"/>
                    <a:pt x="86" y="18"/>
                  </a:cubicBezTo>
                  <a:cubicBezTo>
                    <a:pt x="86" y="3"/>
                    <a:pt x="86" y="3"/>
                    <a:pt x="86" y="3"/>
                  </a:cubicBezTo>
                  <a:cubicBezTo>
                    <a:pt x="86" y="2"/>
                    <a:pt x="87" y="0"/>
                    <a:pt x="89" y="0"/>
                  </a:cubicBezTo>
                  <a:cubicBezTo>
                    <a:pt x="135" y="0"/>
                    <a:pt x="135" y="0"/>
                    <a:pt x="135" y="0"/>
                  </a:cubicBezTo>
                  <a:cubicBezTo>
                    <a:pt x="136" y="0"/>
                    <a:pt x="137" y="2"/>
                    <a:pt x="137" y="3"/>
                  </a:cubicBezTo>
                  <a:cubicBezTo>
                    <a:pt x="137" y="37"/>
                    <a:pt x="137" y="37"/>
                    <a:pt x="137" y="37"/>
                  </a:cubicBezTo>
                  <a:cubicBezTo>
                    <a:pt x="137" y="39"/>
                    <a:pt x="136" y="40"/>
                    <a:pt x="135" y="40"/>
                  </a:cubicBezTo>
                  <a:cubicBezTo>
                    <a:pt x="69" y="40"/>
                    <a:pt x="69" y="40"/>
                    <a:pt x="69" y="40"/>
                  </a:cubicBezTo>
                  <a:cubicBezTo>
                    <a:pt x="69" y="35"/>
                    <a:pt x="69" y="35"/>
                    <a:pt x="69" y="35"/>
                  </a:cubicBezTo>
                  <a:cubicBezTo>
                    <a:pt x="132" y="35"/>
                    <a:pt x="132" y="35"/>
                    <a:pt x="132" y="35"/>
                  </a:cubicBezTo>
                  <a:cubicBezTo>
                    <a:pt x="132" y="5"/>
                    <a:pt x="132" y="5"/>
                    <a:pt x="132" y="5"/>
                  </a:cubicBezTo>
                  <a:cubicBezTo>
                    <a:pt x="91" y="5"/>
                    <a:pt x="91" y="5"/>
                    <a:pt x="91" y="5"/>
                  </a:cubicBezTo>
                  <a:cubicBezTo>
                    <a:pt x="91" y="21"/>
                    <a:pt x="91" y="21"/>
                    <a:pt x="91" y="21"/>
                  </a:cubicBezTo>
                  <a:cubicBezTo>
                    <a:pt x="91" y="22"/>
                    <a:pt x="90" y="23"/>
                    <a:pt x="89" y="23"/>
                  </a:cubicBezTo>
                  <a:close/>
                  <a:moveTo>
                    <a:pt x="69" y="23"/>
                  </a:moveTo>
                  <a:cubicBezTo>
                    <a:pt x="48" y="23"/>
                    <a:pt x="48" y="23"/>
                    <a:pt x="48" y="23"/>
                  </a:cubicBezTo>
                  <a:cubicBezTo>
                    <a:pt x="47" y="23"/>
                    <a:pt x="46" y="22"/>
                    <a:pt x="46" y="21"/>
                  </a:cubicBezTo>
                  <a:cubicBezTo>
                    <a:pt x="46" y="5"/>
                    <a:pt x="46" y="5"/>
                    <a:pt x="46" y="5"/>
                  </a:cubicBezTo>
                  <a:cubicBezTo>
                    <a:pt x="5" y="5"/>
                    <a:pt x="5" y="5"/>
                    <a:pt x="5" y="5"/>
                  </a:cubicBezTo>
                  <a:cubicBezTo>
                    <a:pt x="5" y="35"/>
                    <a:pt x="5" y="35"/>
                    <a:pt x="5" y="35"/>
                  </a:cubicBezTo>
                  <a:cubicBezTo>
                    <a:pt x="69" y="35"/>
                    <a:pt x="69" y="35"/>
                    <a:pt x="69" y="35"/>
                  </a:cubicBezTo>
                  <a:cubicBezTo>
                    <a:pt x="69" y="40"/>
                    <a:pt x="69" y="40"/>
                    <a:pt x="69" y="40"/>
                  </a:cubicBezTo>
                  <a:cubicBezTo>
                    <a:pt x="2" y="40"/>
                    <a:pt x="2" y="40"/>
                    <a:pt x="2" y="40"/>
                  </a:cubicBezTo>
                  <a:cubicBezTo>
                    <a:pt x="1" y="40"/>
                    <a:pt x="0" y="39"/>
                    <a:pt x="0" y="37"/>
                  </a:cubicBezTo>
                  <a:cubicBezTo>
                    <a:pt x="0" y="3"/>
                    <a:pt x="0" y="3"/>
                    <a:pt x="0" y="3"/>
                  </a:cubicBezTo>
                  <a:cubicBezTo>
                    <a:pt x="0" y="2"/>
                    <a:pt x="1" y="0"/>
                    <a:pt x="2" y="0"/>
                  </a:cubicBezTo>
                  <a:cubicBezTo>
                    <a:pt x="48" y="0"/>
                    <a:pt x="48" y="0"/>
                    <a:pt x="48" y="0"/>
                  </a:cubicBezTo>
                  <a:cubicBezTo>
                    <a:pt x="50" y="0"/>
                    <a:pt x="51" y="2"/>
                    <a:pt x="51" y="3"/>
                  </a:cubicBezTo>
                  <a:cubicBezTo>
                    <a:pt x="51" y="18"/>
                    <a:pt x="51" y="18"/>
                    <a:pt x="51" y="18"/>
                  </a:cubicBezTo>
                  <a:cubicBezTo>
                    <a:pt x="69" y="18"/>
                    <a:pt x="69" y="18"/>
                    <a:pt x="69" y="18"/>
                  </a:cubicBezTo>
                  <a:lnTo>
                    <a:pt x="69" y="2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0" name="Freeform 178"/>
            <p:cNvSpPr>
              <a:spLocks noEditPoints="1"/>
            </p:cNvSpPr>
            <p:nvPr/>
          </p:nvSpPr>
          <p:spPr bwMode="auto">
            <a:xfrm>
              <a:off x="6354070" y="4827296"/>
              <a:ext cx="51197" cy="25004"/>
            </a:xfrm>
            <a:custGeom>
              <a:avLst/>
              <a:gdLst>
                <a:gd name="T0" fmla="*/ 15 w 30"/>
                <a:gd name="T1" fmla="*/ 0 h 15"/>
                <a:gd name="T2" fmla="*/ 27 w 30"/>
                <a:gd name="T3" fmla="*/ 0 h 15"/>
                <a:gd name="T4" fmla="*/ 30 w 30"/>
                <a:gd name="T5" fmla="*/ 3 h 15"/>
                <a:gd name="T6" fmla="*/ 30 w 30"/>
                <a:gd name="T7" fmla="*/ 13 h 15"/>
                <a:gd name="T8" fmla="*/ 27 w 30"/>
                <a:gd name="T9" fmla="*/ 15 h 15"/>
                <a:gd name="T10" fmla="*/ 15 w 30"/>
                <a:gd name="T11" fmla="*/ 15 h 15"/>
                <a:gd name="T12" fmla="*/ 15 w 30"/>
                <a:gd name="T13" fmla="*/ 11 h 15"/>
                <a:gd name="T14" fmla="*/ 25 w 30"/>
                <a:gd name="T15" fmla="*/ 11 h 15"/>
                <a:gd name="T16" fmla="*/ 25 w 30"/>
                <a:gd name="T17" fmla="*/ 5 h 15"/>
                <a:gd name="T18" fmla="*/ 15 w 30"/>
                <a:gd name="T19" fmla="*/ 5 h 15"/>
                <a:gd name="T20" fmla="*/ 15 w 30"/>
                <a:gd name="T21" fmla="*/ 0 h 15"/>
                <a:gd name="T22" fmla="*/ 2 w 30"/>
                <a:gd name="T23" fmla="*/ 0 h 15"/>
                <a:gd name="T24" fmla="*/ 15 w 30"/>
                <a:gd name="T25" fmla="*/ 0 h 15"/>
                <a:gd name="T26" fmla="*/ 15 w 30"/>
                <a:gd name="T27" fmla="*/ 5 h 15"/>
                <a:gd name="T28" fmla="*/ 4 w 30"/>
                <a:gd name="T29" fmla="*/ 5 h 15"/>
                <a:gd name="T30" fmla="*/ 4 w 30"/>
                <a:gd name="T31" fmla="*/ 11 h 15"/>
                <a:gd name="T32" fmla="*/ 15 w 30"/>
                <a:gd name="T33" fmla="*/ 11 h 15"/>
                <a:gd name="T34" fmla="*/ 15 w 30"/>
                <a:gd name="T35" fmla="*/ 15 h 15"/>
                <a:gd name="T36" fmla="*/ 2 w 30"/>
                <a:gd name="T37" fmla="*/ 15 h 15"/>
                <a:gd name="T38" fmla="*/ 0 w 30"/>
                <a:gd name="T39" fmla="*/ 13 h 15"/>
                <a:gd name="T40" fmla="*/ 0 w 30"/>
                <a:gd name="T41" fmla="*/ 3 h 15"/>
                <a:gd name="T42" fmla="*/ 2 w 30"/>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15">
                  <a:moveTo>
                    <a:pt x="15" y="0"/>
                  </a:moveTo>
                  <a:cubicBezTo>
                    <a:pt x="27" y="0"/>
                    <a:pt x="27" y="0"/>
                    <a:pt x="27" y="0"/>
                  </a:cubicBezTo>
                  <a:cubicBezTo>
                    <a:pt x="28" y="0"/>
                    <a:pt x="30" y="2"/>
                    <a:pt x="30" y="3"/>
                  </a:cubicBezTo>
                  <a:cubicBezTo>
                    <a:pt x="30" y="13"/>
                    <a:pt x="30" y="13"/>
                    <a:pt x="30" y="13"/>
                  </a:cubicBezTo>
                  <a:cubicBezTo>
                    <a:pt x="30" y="14"/>
                    <a:pt x="28" y="15"/>
                    <a:pt x="27" y="15"/>
                  </a:cubicBezTo>
                  <a:cubicBezTo>
                    <a:pt x="15" y="15"/>
                    <a:pt x="15" y="15"/>
                    <a:pt x="15" y="15"/>
                  </a:cubicBezTo>
                  <a:cubicBezTo>
                    <a:pt x="15" y="11"/>
                    <a:pt x="15" y="11"/>
                    <a:pt x="15" y="11"/>
                  </a:cubicBezTo>
                  <a:cubicBezTo>
                    <a:pt x="25" y="11"/>
                    <a:pt x="25" y="11"/>
                    <a:pt x="25" y="11"/>
                  </a:cubicBezTo>
                  <a:cubicBezTo>
                    <a:pt x="25" y="5"/>
                    <a:pt x="25" y="5"/>
                    <a:pt x="25" y="5"/>
                  </a:cubicBezTo>
                  <a:cubicBezTo>
                    <a:pt x="15" y="5"/>
                    <a:pt x="15" y="5"/>
                    <a:pt x="15" y="5"/>
                  </a:cubicBezTo>
                  <a:lnTo>
                    <a:pt x="15" y="0"/>
                  </a:lnTo>
                  <a:close/>
                  <a:moveTo>
                    <a:pt x="2" y="0"/>
                  </a:moveTo>
                  <a:cubicBezTo>
                    <a:pt x="15" y="0"/>
                    <a:pt x="15" y="0"/>
                    <a:pt x="15" y="0"/>
                  </a:cubicBezTo>
                  <a:cubicBezTo>
                    <a:pt x="15" y="5"/>
                    <a:pt x="15" y="5"/>
                    <a:pt x="15" y="5"/>
                  </a:cubicBezTo>
                  <a:cubicBezTo>
                    <a:pt x="4" y="5"/>
                    <a:pt x="4" y="5"/>
                    <a:pt x="4" y="5"/>
                  </a:cubicBezTo>
                  <a:cubicBezTo>
                    <a:pt x="4" y="11"/>
                    <a:pt x="4" y="11"/>
                    <a:pt x="4" y="11"/>
                  </a:cubicBezTo>
                  <a:cubicBezTo>
                    <a:pt x="15" y="11"/>
                    <a:pt x="15" y="11"/>
                    <a:pt x="15" y="11"/>
                  </a:cubicBezTo>
                  <a:cubicBezTo>
                    <a:pt x="15" y="15"/>
                    <a:pt x="15" y="15"/>
                    <a:pt x="15" y="15"/>
                  </a:cubicBezTo>
                  <a:cubicBezTo>
                    <a:pt x="2" y="15"/>
                    <a:pt x="2" y="15"/>
                    <a:pt x="2" y="15"/>
                  </a:cubicBezTo>
                  <a:cubicBezTo>
                    <a:pt x="1" y="15"/>
                    <a:pt x="0" y="14"/>
                    <a:pt x="0" y="13"/>
                  </a:cubicBezTo>
                  <a:cubicBezTo>
                    <a:pt x="0" y="3"/>
                    <a:pt x="0" y="3"/>
                    <a:pt x="0" y="3"/>
                  </a:cubicBezTo>
                  <a:cubicBezTo>
                    <a:pt x="0" y="2"/>
                    <a:pt x="1" y="0"/>
                    <a:pt x="2"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1" name="Freeform 179"/>
            <p:cNvSpPr>
              <a:spLocks noEditPoints="1"/>
            </p:cNvSpPr>
            <p:nvPr/>
          </p:nvSpPr>
          <p:spPr bwMode="auto">
            <a:xfrm>
              <a:off x="6262392" y="4697519"/>
              <a:ext cx="232172" cy="126206"/>
            </a:xfrm>
            <a:custGeom>
              <a:avLst/>
              <a:gdLst>
                <a:gd name="T0" fmla="*/ 98 w 137"/>
                <a:gd name="T1" fmla="*/ 5 h 74"/>
                <a:gd name="T2" fmla="*/ 69 w 137"/>
                <a:gd name="T3" fmla="*/ 5 h 74"/>
                <a:gd name="T4" fmla="*/ 69 w 137"/>
                <a:gd name="T5" fmla="*/ 0 h 74"/>
                <a:gd name="T6" fmla="*/ 101 w 137"/>
                <a:gd name="T7" fmla="*/ 0 h 74"/>
                <a:gd name="T8" fmla="*/ 103 w 137"/>
                <a:gd name="T9" fmla="*/ 2 h 74"/>
                <a:gd name="T10" fmla="*/ 103 w 137"/>
                <a:gd name="T11" fmla="*/ 25 h 74"/>
                <a:gd name="T12" fmla="*/ 135 w 137"/>
                <a:gd name="T13" fmla="*/ 25 h 74"/>
                <a:gd name="T14" fmla="*/ 137 w 137"/>
                <a:gd name="T15" fmla="*/ 27 h 74"/>
                <a:gd name="T16" fmla="*/ 137 w 137"/>
                <a:gd name="T17" fmla="*/ 71 h 74"/>
                <a:gd name="T18" fmla="*/ 135 w 137"/>
                <a:gd name="T19" fmla="*/ 74 h 74"/>
                <a:gd name="T20" fmla="*/ 89 w 137"/>
                <a:gd name="T21" fmla="*/ 74 h 74"/>
                <a:gd name="T22" fmla="*/ 69 w 137"/>
                <a:gd name="T23" fmla="*/ 74 h 74"/>
                <a:gd name="T24" fmla="*/ 69 w 137"/>
                <a:gd name="T25" fmla="*/ 69 h 74"/>
                <a:gd name="T26" fmla="*/ 89 w 137"/>
                <a:gd name="T27" fmla="*/ 69 h 74"/>
                <a:gd name="T28" fmla="*/ 132 w 137"/>
                <a:gd name="T29" fmla="*/ 69 h 74"/>
                <a:gd name="T30" fmla="*/ 132 w 137"/>
                <a:gd name="T31" fmla="*/ 30 h 74"/>
                <a:gd name="T32" fmla="*/ 101 w 137"/>
                <a:gd name="T33" fmla="*/ 30 h 74"/>
                <a:gd name="T34" fmla="*/ 98 w 137"/>
                <a:gd name="T35" fmla="*/ 27 h 74"/>
                <a:gd name="T36" fmla="*/ 98 w 137"/>
                <a:gd name="T37" fmla="*/ 5 h 74"/>
                <a:gd name="T38" fmla="*/ 69 w 137"/>
                <a:gd name="T39" fmla="*/ 30 h 74"/>
                <a:gd name="T40" fmla="*/ 90 w 137"/>
                <a:gd name="T41" fmla="*/ 30 h 74"/>
                <a:gd name="T42" fmla="*/ 92 w 137"/>
                <a:gd name="T43" fmla="*/ 27 h 74"/>
                <a:gd name="T44" fmla="*/ 92 w 137"/>
                <a:gd name="T45" fmla="*/ 14 h 74"/>
                <a:gd name="T46" fmla="*/ 90 w 137"/>
                <a:gd name="T47" fmla="*/ 11 h 74"/>
                <a:gd name="T48" fmla="*/ 69 w 137"/>
                <a:gd name="T49" fmla="*/ 11 h 74"/>
                <a:gd name="T50" fmla="*/ 69 w 137"/>
                <a:gd name="T51" fmla="*/ 16 h 74"/>
                <a:gd name="T52" fmla="*/ 87 w 137"/>
                <a:gd name="T53" fmla="*/ 16 h 74"/>
                <a:gd name="T54" fmla="*/ 87 w 137"/>
                <a:gd name="T55" fmla="*/ 25 h 74"/>
                <a:gd name="T56" fmla="*/ 69 w 137"/>
                <a:gd name="T57" fmla="*/ 25 h 74"/>
                <a:gd name="T58" fmla="*/ 69 w 137"/>
                <a:gd name="T59" fmla="*/ 30 h 74"/>
                <a:gd name="T60" fmla="*/ 69 w 137"/>
                <a:gd name="T61" fmla="*/ 5 h 74"/>
                <a:gd name="T62" fmla="*/ 39 w 137"/>
                <a:gd name="T63" fmla="*/ 5 h 74"/>
                <a:gd name="T64" fmla="*/ 39 w 137"/>
                <a:gd name="T65" fmla="*/ 27 h 74"/>
                <a:gd name="T66" fmla="*/ 36 w 137"/>
                <a:gd name="T67" fmla="*/ 30 h 74"/>
                <a:gd name="T68" fmla="*/ 5 w 137"/>
                <a:gd name="T69" fmla="*/ 30 h 74"/>
                <a:gd name="T70" fmla="*/ 5 w 137"/>
                <a:gd name="T71" fmla="*/ 69 h 74"/>
                <a:gd name="T72" fmla="*/ 48 w 137"/>
                <a:gd name="T73" fmla="*/ 69 h 74"/>
                <a:gd name="T74" fmla="*/ 69 w 137"/>
                <a:gd name="T75" fmla="*/ 69 h 74"/>
                <a:gd name="T76" fmla="*/ 69 w 137"/>
                <a:gd name="T77" fmla="*/ 74 h 74"/>
                <a:gd name="T78" fmla="*/ 48 w 137"/>
                <a:gd name="T79" fmla="*/ 74 h 74"/>
                <a:gd name="T80" fmla="*/ 2 w 137"/>
                <a:gd name="T81" fmla="*/ 74 h 74"/>
                <a:gd name="T82" fmla="*/ 0 w 137"/>
                <a:gd name="T83" fmla="*/ 71 h 74"/>
                <a:gd name="T84" fmla="*/ 0 w 137"/>
                <a:gd name="T85" fmla="*/ 27 h 74"/>
                <a:gd name="T86" fmla="*/ 2 w 137"/>
                <a:gd name="T87" fmla="*/ 25 h 74"/>
                <a:gd name="T88" fmla="*/ 34 w 137"/>
                <a:gd name="T89" fmla="*/ 25 h 74"/>
                <a:gd name="T90" fmla="*/ 34 w 137"/>
                <a:gd name="T91" fmla="*/ 2 h 74"/>
                <a:gd name="T92" fmla="*/ 36 w 137"/>
                <a:gd name="T93" fmla="*/ 0 h 74"/>
                <a:gd name="T94" fmla="*/ 69 w 137"/>
                <a:gd name="T95" fmla="*/ 0 h 74"/>
                <a:gd name="T96" fmla="*/ 69 w 137"/>
                <a:gd name="T97" fmla="*/ 5 h 74"/>
                <a:gd name="T98" fmla="*/ 69 w 137"/>
                <a:gd name="T99" fmla="*/ 11 h 74"/>
                <a:gd name="T100" fmla="*/ 48 w 137"/>
                <a:gd name="T101" fmla="*/ 11 h 74"/>
                <a:gd name="T102" fmla="*/ 45 w 137"/>
                <a:gd name="T103" fmla="*/ 14 h 74"/>
                <a:gd name="T104" fmla="*/ 45 w 137"/>
                <a:gd name="T105" fmla="*/ 27 h 74"/>
                <a:gd name="T106" fmla="*/ 48 w 137"/>
                <a:gd name="T107" fmla="*/ 30 h 74"/>
                <a:gd name="T108" fmla="*/ 69 w 137"/>
                <a:gd name="T109" fmla="*/ 30 h 74"/>
                <a:gd name="T110" fmla="*/ 69 w 137"/>
                <a:gd name="T111" fmla="*/ 25 h 74"/>
                <a:gd name="T112" fmla="*/ 50 w 137"/>
                <a:gd name="T113" fmla="*/ 25 h 74"/>
                <a:gd name="T114" fmla="*/ 50 w 137"/>
                <a:gd name="T115" fmla="*/ 16 h 74"/>
                <a:gd name="T116" fmla="*/ 69 w 137"/>
                <a:gd name="T117" fmla="*/ 16 h 74"/>
                <a:gd name="T118" fmla="*/ 69 w 137"/>
                <a:gd name="T119"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74">
                  <a:moveTo>
                    <a:pt x="98" y="5"/>
                  </a:moveTo>
                  <a:cubicBezTo>
                    <a:pt x="69" y="5"/>
                    <a:pt x="69" y="5"/>
                    <a:pt x="69" y="5"/>
                  </a:cubicBezTo>
                  <a:cubicBezTo>
                    <a:pt x="69" y="0"/>
                    <a:pt x="69" y="0"/>
                    <a:pt x="69" y="0"/>
                  </a:cubicBezTo>
                  <a:cubicBezTo>
                    <a:pt x="101" y="0"/>
                    <a:pt x="101" y="0"/>
                    <a:pt x="101" y="0"/>
                  </a:cubicBezTo>
                  <a:cubicBezTo>
                    <a:pt x="102" y="0"/>
                    <a:pt x="103" y="1"/>
                    <a:pt x="103" y="2"/>
                  </a:cubicBezTo>
                  <a:cubicBezTo>
                    <a:pt x="103" y="25"/>
                    <a:pt x="103" y="25"/>
                    <a:pt x="103" y="25"/>
                  </a:cubicBezTo>
                  <a:cubicBezTo>
                    <a:pt x="135" y="25"/>
                    <a:pt x="135" y="25"/>
                    <a:pt x="135" y="25"/>
                  </a:cubicBezTo>
                  <a:cubicBezTo>
                    <a:pt x="136" y="25"/>
                    <a:pt x="137" y="26"/>
                    <a:pt x="137" y="27"/>
                  </a:cubicBezTo>
                  <a:cubicBezTo>
                    <a:pt x="137" y="71"/>
                    <a:pt x="137" y="71"/>
                    <a:pt x="137" y="71"/>
                  </a:cubicBezTo>
                  <a:cubicBezTo>
                    <a:pt x="137" y="73"/>
                    <a:pt x="136" y="74"/>
                    <a:pt x="135" y="74"/>
                  </a:cubicBezTo>
                  <a:cubicBezTo>
                    <a:pt x="89" y="74"/>
                    <a:pt x="89" y="74"/>
                    <a:pt x="89" y="74"/>
                  </a:cubicBezTo>
                  <a:cubicBezTo>
                    <a:pt x="69" y="74"/>
                    <a:pt x="69" y="74"/>
                    <a:pt x="69" y="74"/>
                  </a:cubicBezTo>
                  <a:cubicBezTo>
                    <a:pt x="69" y="69"/>
                    <a:pt x="69" y="69"/>
                    <a:pt x="69" y="69"/>
                  </a:cubicBezTo>
                  <a:cubicBezTo>
                    <a:pt x="89" y="69"/>
                    <a:pt x="89" y="69"/>
                    <a:pt x="89" y="69"/>
                  </a:cubicBezTo>
                  <a:cubicBezTo>
                    <a:pt x="132" y="69"/>
                    <a:pt x="132" y="69"/>
                    <a:pt x="132" y="69"/>
                  </a:cubicBezTo>
                  <a:cubicBezTo>
                    <a:pt x="132" y="30"/>
                    <a:pt x="132" y="30"/>
                    <a:pt x="132" y="30"/>
                  </a:cubicBezTo>
                  <a:cubicBezTo>
                    <a:pt x="101" y="30"/>
                    <a:pt x="101" y="30"/>
                    <a:pt x="101" y="30"/>
                  </a:cubicBezTo>
                  <a:cubicBezTo>
                    <a:pt x="100" y="30"/>
                    <a:pt x="98" y="29"/>
                    <a:pt x="98" y="27"/>
                  </a:cubicBezTo>
                  <a:cubicBezTo>
                    <a:pt x="98" y="5"/>
                    <a:pt x="98" y="5"/>
                    <a:pt x="98" y="5"/>
                  </a:cubicBezTo>
                  <a:close/>
                  <a:moveTo>
                    <a:pt x="69" y="30"/>
                  </a:moveTo>
                  <a:cubicBezTo>
                    <a:pt x="90" y="30"/>
                    <a:pt x="90" y="30"/>
                    <a:pt x="90" y="30"/>
                  </a:cubicBezTo>
                  <a:cubicBezTo>
                    <a:pt x="91" y="30"/>
                    <a:pt x="92" y="29"/>
                    <a:pt x="92" y="27"/>
                  </a:cubicBezTo>
                  <a:cubicBezTo>
                    <a:pt x="92" y="14"/>
                    <a:pt x="92" y="14"/>
                    <a:pt x="92" y="14"/>
                  </a:cubicBezTo>
                  <a:cubicBezTo>
                    <a:pt x="92" y="12"/>
                    <a:pt x="91" y="11"/>
                    <a:pt x="90" y="11"/>
                  </a:cubicBezTo>
                  <a:cubicBezTo>
                    <a:pt x="69" y="11"/>
                    <a:pt x="69" y="11"/>
                    <a:pt x="69" y="11"/>
                  </a:cubicBezTo>
                  <a:cubicBezTo>
                    <a:pt x="69" y="16"/>
                    <a:pt x="69" y="16"/>
                    <a:pt x="69" y="16"/>
                  </a:cubicBezTo>
                  <a:cubicBezTo>
                    <a:pt x="87" y="16"/>
                    <a:pt x="87" y="16"/>
                    <a:pt x="87" y="16"/>
                  </a:cubicBezTo>
                  <a:cubicBezTo>
                    <a:pt x="87" y="25"/>
                    <a:pt x="87" y="25"/>
                    <a:pt x="87" y="25"/>
                  </a:cubicBezTo>
                  <a:cubicBezTo>
                    <a:pt x="69" y="25"/>
                    <a:pt x="69" y="25"/>
                    <a:pt x="69" y="25"/>
                  </a:cubicBezTo>
                  <a:lnTo>
                    <a:pt x="69" y="30"/>
                  </a:lnTo>
                  <a:close/>
                  <a:moveTo>
                    <a:pt x="69" y="5"/>
                  </a:moveTo>
                  <a:cubicBezTo>
                    <a:pt x="39" y="5"/>
                    <a:pt x="39" y="5"/>
                    <a:pt x="39" y="5"/>
                  </a:cubicBezTo>
                  <a:cubicBezTo>
                    <a:pt x="39" y="27"/>
                    <a:pt x="39" y="27"/>
                    <a:pt x="39" y="27"/>
                  </a:cubicBezTo>
                  <a:cubicBezTo>
                    <a:pt x="39" y="29"/>
                    <a:pt x="38" y="30"/>
                    <a:pt x="36" y="30"/>
                  </a:cubicBezTo>
                  <a:cubicBezTo>
                    <a:pt x="5" y="30"/>
                    <a:pt x="5" y="30"/>
                    <a:pt x="5" y="30"/>
                  </a:cubicBezTo>
                  <a:cubicBezTo>
                    <a:pt x="5" y="69"/>
                    <a:pt x="5" y="69"/>
                    <a:pt x="5" y="69"/>
                  </a:cubicBezTo>
                  <a:cubicBezTo>
                    <a:pt x="48" y="69"/>
                    <a:pt x="48" y="69"/>
                    <a:pt x="48" y="69"/>
                  </a:cubicBezTo>
                  <a:cubicBezTo>
                    <a:pt x="69" y="69"/>
                    <a:pt x="69" y="69"/>
                    <a:pt x="69" y="69"/>
                  </a:cubicBezTo>
                  <a:cubicBezTo>
                    <a:pt x="69" y="74"/>
                    <a:pt x="69" y="74"/>
                    <a:pt x="69" y="74"/>
                  </a:cubicBezTo>
                  <a:cubicBezTo>
                    <a:pt x="48" y="74"/>
                    <a:pt x="48" y="74"/>
                    <a:pt x="48" y="74"/>
                  </a:cubicBezTo>
                  <a:cubicBezTo>
                    <a:pt x="2" y="74"/>
                    <a:pt x="2" y="74"/>
                    <a:pt x="2" y="74"/>
                  </a:cubicBezTo>
                  <a:cubicBezTo>
                    <a:pt x="1" y="74"/>
                    <a:pt x="0" y="73"/>
                    <a:pt x="0" y="71"/>
                  </a:cubicBezTo>
                  <a:cubicBezTo>
                    <a:pt x="0" y="27"/>
                    <a:pt x="0" y="27"/>
                    <a:pt x="0" y="27"/>
                  </a:cubicBezTo>
                  <a:cubicBezTo>
                    <a:pt x="0" y="26"/>
                    <a:pt x="1" y="25"/>
                    <a:pt x="2" y="25"/>
                  </a:cubicBezTo>
                  <a:cubicBezTo>
                    <a:pt x="34" y="25"/>
                    <a:pt x="34" y="25"/>
                    <a:pt x="34" y="25"/>
                  </a:cubicBezTo>
                  <a:cubicBezTo>
                    <a:pt x="34" y="2"/>
                    <a:pt x="34" y="2"/>
                    <a:pt x="34" y="2"/>
                  </a:cubicBezTo>
                  <a:cubicBezTo>
                    <a:pt x="34" y="1"/>
                    <a:pt x="35" y="0"/>
                    <a:pt x="36" y="0"/>
                  </a:cubicBezTo>
                  <a:cubicBezTo>
                    <a:pt x="69" y="0"/>
                    <a:pt x="69" y="0"/>
                    <a:pt x="69" y="0"/>
                  </a:cubicBezTo>
                  <a:cubicBezTo>
                    <a:pt x="69" y="5"/>
                    <a:pt x="69" y="5"/>
                    <a:pt x="69" y="5"/>
                  </a:cubicBezTo>
                  <a:close/>
                  <a:moveTo>
                    <a:pt x="69" y="11"/>
                  </a:moveTo>
                  <a:cubicBezTo>
                    <a:pt x="48" y="11"/>
                    <a:pt x="48" y="11"/>
                    <a:pt x="48" y="11"/>
                  </a:cubicBezTo>
                  <a:cubicBezTo>
                    <a:pt x="46" y="11"/>
                    <a:pt x="45" y="12"/>
                    <a:pt x="45" y="14"/>
                  </a:cubicBezTo>
                  <a:cubicBezTo>
                    <a:pt x="45" y="27"/>
                    <a:pt x="45" y="27"/>
                    <a:pt x="45" y="27"/>
                  </a:cubicBezTo>
                  <a:cubicBezTo>
                    <a:pt x="45" y="29"/>
                    <a:pt x="46" y="30"/>
                    <a:pt x="48" y="30"/>
                  </a:cubicBezTo>
                  <a:cubicBezTo>
                    <a:pt x="69" y="30"/>
                    <a:pt x="69" y="30"/>
                    <a:pt x="69" y="30"/>
                  </a:cubicBezTo>
                  <a:cubicBezTo>
                    <a:pt x="69" y="25"/>
                    <a:pt x="69" y="25"/>
                    <a:pt x="69" y="25"/>
                  </a:cubicBezTo>
                  <a:cubicBezTo>
                    <a:pt x="50" y="25"/>
                    <a:pt x="50" y="25"/>
                    <a:pt x="50" y="25"/>
                  </a:cubicBezTo>
                  <a:cubicBezTo>
                    <a:pt x="50" y="16"/>
                    <a:pt x="50" y="16"/>
                    <a:pt x="50" y="16"/>
                  </a:cubicBezTo>
                  <a:cubicBezTo>
                    <a:pt x="69" y="16"/>
                    <a:pt x="69" y="16"/>
                    <a:pt x="69" y="16"/>
                  </a:cubicBezTo>
                  <a:lnTo>
                    <a:pt x="69"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2" name="Freeform 188"/>
            <p:cNvSpPr>
              <a:spLocks noEditPoints="1"/>
            </p:cNvSpPr>
            <p:nvPr/>
          </p:nvSpPr>
          <p:spPr bwMode="auto">
            <a:xfrm>
              <a:off x="5377757" y="4047437"/>
              <a:ext cx="129779" cy="60722"/>
            </a:xfrm>
            <a:custGeom>
              <a:avLst/>
              <a:gdLst>
                <a:gd name="T0" fmla="*/ 35 w 76"/>
                <a:gd name="T1" fmla="*/ 31 h 36"/>
                <a:gd name="T2" fmla="*/ 63 w 76"/>
                <a:gd name="T3" fmla="*/ 31 h 36"/>
                <a:gd name="T4" fmla="*/ 35 w 76"/>
                <a:gd name="T5" fmla="*/ 17 h 36"/>
                <a:gd name="T6" fmla="*/ 35 w 76"/>
                <a:gd name="T7" fmla="*/ 11 h 36"/>
                <a:gd name="T8" fmla="*/ 74 w 76"/>
                <a:gd name="T9" fmla="*/ 31 h 36"/>
                <a:gd name="T10" fmla="*/ 76 w 76"/>
                <a:gd name="T11" fmla="*/ 34 h 36"/>
                <a:gd name="T12" fmla="*/ 74 w 76"/>
                <a:gd name="T13" fmla="*/ 36 h 36"/>
                <a:gd name="T14" fmla="*/ 35 w 76"/>
                <a:gd name="T15" fmla="*/ 36 h 36"/>
                <a:gd name="T16" fmla="*/ 35 w 76"/>
                <a:gd name="T17" fmla="*/ 31 h 36"/>
                <a:gd name="T18" fmla="*/ 6 w 76"/>
                <a:gd name="T19" fmla="*/ 19 h 36"/>
                <a:gd name="T20" fmla="*/ 31 w 76"/>
                <a:gd name="T21" fmla="*/ 31 h 36"/>
                <a:gd name="T22" fmla="*/ 35 w 76"/>
                <a:gd name="T23" fmla="*/ 31 h 36"/>
                <a:gd name="T24" fmla="*/ 35 w 76"/>
                <a:gd name="T25" fmla="*/ 36 h 36"/>
                <a:gd name="T26" fmla="*/ 30 w 76"/>
                <a:gd name="T27" fmla="*/ 36 h 36"/>
                <a:gd name="T28" fmla="*/ 30 w 76"/>
                <a:gd name="T29" fmla="*/ 36 h 36"/>
                <a:gd name="T30" fmla="*/ 29 w 76"/>
                <a:gd name="T31" fmla="*/ 36 h 36"/>
                <a:gd name="T32" fmla="*/ 1 w 76"/>
                <a:gd name="T33" fmla="*/ 22 h 36"/>
                <a:gd name="T34" fmla="*/ 0 w 76"/>
                <a:gd name="T35" fmla="*/ 19 h 36"/>
                <a:gd name="T36" fmla="*/ 9 w 76"/>
                <a:gd name="T37" fmla="*/ 1 h 36"/>
                <a:gd name="T38" fmla="*/ 12 w 76"/>
                <a:gd name="T39" fmla="*/ 0 h 36"/>
                <a:gd name="T40" fmla="*/ 35 w 76"/>
                <a:gd name="T41" fmla="*/ 11 h 36"/>
                <a:gd name="T42" fmla="*/ 35 w 76"/>
                <a:gd name="T43" fmla="*/ 17 h 36"/>
                <a:gd name="T44" fmla="*/ 12 w 76"/>
                <a:gd name="T45" fmla="*/ 5 h 36"/>
                <a:gd name="T46" fmla="*/ 6 w 76"/>
                <a:gd name="T4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6">
                  <a:moveTo>
                    <a:pt x="35" y="31"/>
                  </a:moveTo>
                  <a:cubicBezTo>
                    <a:pt x="63" y="31"/>
                    <a:pt x="63" y="31"/>
                    <a:pt x="63" y="31"/>
                  </a:cubicBezTo>
                  <a:cubicBezTo>
                    <a:pt x="35" y="17"/>
                    <a:pt x="35" y="17"/>
                    <a:pt x="35" y="17"/>
                  </a:cubicBezTo>
                  <a:cubicBezTo>
                    <a:pt x="35" y="11"/>
                    <a:pt x="35" y="11"/>
                    <a:pt x="35" y="11"/>
                  </a:cubicBezTo>
                  <a:cubicBezTo>
                    <a:pt x="74" y="31"/>
                    <a:pt x="74" y="31"/>
                    <a:pt x="74" y="31"/>
                  </a:cubicBezTo>
                  <a:cubicBezTo>
                    <a:pt x="75" y="32"/>
                    <a:pt x="76" y="33"/>
                    <a:pt x="76" y="34"/>
                  </a:cubicBezTo>
                  <a:cubicBezTo>
                    <a:pt x="76" y="35"/>
                    <a:pt x="75" y="36"/>
                    <a:pt x="74" y="36"/>
                  </a:cubicBezTo>
                  <a:cubicBezTo>
                    <a:pt x="35" y="36"/>
                    <a:pt x="35" y="36"/>
                    <a:pt x="35" y="36"/>
                  </a:cubicBezTo>
                  <a:lnTo>
                    <a:pt x="35" y="31"/>
                  </a:lnTo>
                  <a:close/>
                  <a:moveTo>
                    <a:pt x="6" y="19"/>
                  </a:moveTo>
                  <a:cubicBezTo>
                    <a:pt x="31" y="31"/>
                    <a:pt x="31" y="31"/>
                    <a:pt x="31" y="31"/>
                  </a:cubicBezTo>
                  <a:cubicBezTo>
                    <a:pt x="35" y="31"/>
                    <a:pt x="35" y="31"/>
                    <a:pt x="35" y="31"/>
                  </a:cubicBezTo>
                  <a:cubicBezTo>
                    <a:pt x="35" y="36"/>
                    <a:pt x="35" y="36"/>
                    <a:pt x="35" y="36"/>
                  </a:cubicBezTo>
                  <a:cubicBezTo>
                    <a:pt x="30" y="36"/>
                    <a:pt x="30" y="36"/>
                    <a:pt x="30" y="36"/>
                  </a:cubicBezTo>
                  <a:cubicBezTo>
                    <a:pt x="30" y="36"/>
                    <a:pt x="30" y="36"/>
                    <a:pt x="30" y="36"/>
                  </a:cubicBezTo>
                  <a:cubicBezTo>
                    <a:pt x="30" y="36"/>
                    <a:pt x="30" y="36"/>
                    <a:pt x="29" y="36"/>
                  </a:cubicBezTo>
                  <a:cubicBezTo>
                    <a:pt x="1" y="22"/>
                    <a:pt x="1" y="22"/>
                    <a:pt x="1" y="22"/>
                  </a:cubicBezTo>
                  <a:cubicBezTo>
                    <a:pt x="0" y="21"/>
                    <a:pt x="0" y="20"/>
                    <a:pt x="0" y="19"/>
                  </a:cubicBezTo>
                  <a:cubicBezTo>
                    <a:pt x="9" y="1"/>
                    <a:pt x="9" y="1"/>
                    <a:pt x="9" y="1"/>
                  </a:cubicBezTo>
                  <a:cubicBezTo>
                    <a:pt x="10" y="0"/>
                    <a:pt x="11" y="0"/>
                    <a:pt x="12" y="0"/>
                  </a:cubicBezTo>
                  <a:cubicBezTo>
                    <a:pt x="35" y="11"/>
                    <a:pt x="35" y="11"/>
                    <a:pt x="35" y="11"/>
                  </a:cubicBezTo>
                  <a:cubicBezTo>
                    <a:pt x="35" y="17"/>
                    <a:pt x="35" y="17"/>
                    <a:pt x="35" y="17"/>
                  </a:cubicBezTo>
                  <a:cubicBezTo>
                    <a:pt x="12" y="5"/>
                    <a:pt x="12" y="5"/>
                    <a:pt x="12" y="5"/>
                  </a:cubicBezTo>
                  <a:lnTo>
                    <a:pt x="6" y="1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3" name="Freeform 189"/>
            <p:cNvSpPr>
              <a:spLocks noEditPoints="1"/>
            </p:cNvSpPr>
            <p:nvPr/>
          </p:nvSpPr>
          <p:spPr bwMode="auto">
            <a:xfrm>
              <a:off x="5377757" y="4108160"/>
              <a:ext cx="298847" cy="153591"/>
            </a:xfrm>
            <a:custGeom>
              <a:avLst/>
              <a:gdLst>
                <a:gd name="T0" fmla="*/ 88 w 176"/>
                <a:gd name="T1" fmla="*/ 86 h 91"/>
                <a:gd name="T2" fmla="*/ 139 w 176"/>
                <a:gd name="T3" fmla="*/ 86 h 91"/>
                <a:gd name="T4" fmla="*/ 139 w 176"/>
                <a:gd name="T5" fmla="*/ 71 h 91"/>
                <a:gd name="T6" fmla="*/ 141 w 176"/>
                <a:gd name="T7" fmla="*/ 69 h 91"/>
                <a:gd name="T8" fmla="*/ 172 w 176"/>
                <a:gd name="T9" fmla="*/ 69 h 91"/>
                <a:gd name="T10" fmla="*/ 172 w 176"/>
                <a:gd name="T11" fmla="*/ 22 h 91"/>
                <a:gd name="T12" fmla="*/ 141 w 176"/>
                <a:gd name="T13" fmla="*/ 22 h 91"/>
                <a:gd name="T14" fmla="*/ 139 w 176"/>
                <a:gd name="T15" fmla="*/ 20 h 91"/>
                <a:gd name="T16" fmla="*/ 139 w 176"/>
                <a:gd name="T17" fmla="*/ 5 h 91"/>
                <a:gd name="T18" fmla="*/ 88 w 176"/>
                <a:gd name="T19" fmla="*/ 5 h 91"/>
                <a:gd name="T20" fmla="*/ 88 w 176"/>
                <a:gd name="T21" fmla="*/ 0 h 91"/>
                <a:gd name="T22" fmla="*/ 141 w 176"/>
                <a:gd name="T23" fmla="*/ 0 h 91"/>
                <a:gd name="T24" fmla="*/ 143 w 176"/>
                <a:gd name="T25" fmla="*/ 3 h 91"/>
                <a:gd name="T26" fmla="*/ 143 w 176"/>
                <a:gd name="T27" fmla="*/ 17 h 91"/>
                <a:gd name="T28" fmla="*/ 174 w 176"/>
                <a:gd name="T29" fmla="*/ 17 h 91"/>
                <a:gd name="T30" fmla="*/ 176 w 176"/>
                <a:gd name="T31" fmla="*/ 20 h 91"/>
                <a:gd name="T32" fmla="*/ 176 w 176"/>
                <a:gd name="T33" fmla="*/ 71 h 91"/>
                <a:gd name="T34" fmla="*/ 174 w 176"/>
                <a:gd name="T35" fmla="*/ 74 h 91"/>
                <a:gd name="T36" fmla="*/ 143 w 176"/>
                <a:gd name="T37" fmla="*/ 74 h 91"/>
                <a:gd name="T38" fmla="*/ 143 w 176"/>
                <a:gd name="T39" fmla="*/ 88 h 91"/>
                <a:gd name="T40" fmla="*/ 141 w 176"/>
                <a:gd name="T41" fmla="*/ 91 h 91"/>
                <a:gd name="T42" fmla="*/ 88 w 176"/>
                <a:gd name="T43" fmla="*/ 91 h 91"/>
                <a:gd name="T44" fmla="*/ 88 w 176"/>
                <a:gd name="T45" fmla="*/ 86 h 91"/>
                <a:gd name="T46" fmla="*/ 88 w 176"/>
                <a:gd name="T47" fmla="*/ 57 h 91"/>
                <a:gd name="T48" fmla="*/ 106 w 176"/>
                <a:gd name="T49" fmla="*/ 57 h 91"/>
                <a:gd name="T50" fmla="*/ 109 w 176"/>
                <a:gd name="T51" fmla="*/ 55 h 91"/>
                <a:gd name="T52" fmla="*/ 109 w 176"/>
                <a:gd name="T53" fmla="*/ 36 h 91"/>
                <a:gd name="T54" fmla="*/ 106 w 176"/>
                <a:gd name="T55" fmla="*/ 34 h 91"/>
                <a:gd name="T56" fmla="*/ 88 w 176"/>
                <a:gd name="T57" fmla="*/ 34 h 91"/>
                <a:gd name="T58" fmla="*/ 88 w 176"/>
                <a:gd name="T59" fmla="*/ 38 h 91"/>
                <a:gd name="T60" fmla="*/ 104 w 176"/>
                <a:gd name="T61" fmla="*/ 38 h 91"/>
                <a:gd name="T62" fmla="*/ 104 w 176"/>
                <a:gd name="T63" fmla="*/ 53 h 91"/>
                <a:gd name="T64" fmla="*/ 88 w 176"/>
                <a:gd name="T65" fmla="*/ 53 h 91"/>
                <a:gd name="T66" fmla="*/ 88 w 176"/>
                <a:gd name="T67" fmla="*/ 57 h 91"/>
                <a:gd name="T68" fmla="*/ 5 w 176"/>
                <a:gd name="T69" fmla="*/ 86 h 91"/>
                <a:gd name="T70" fmla="*/ 88 w 176"/>
                <a:gd name="T71" fmla="*/ 86 h 91"/>
                <a:gd name="T72" fmla="*/ 88 w 176"/>
                <a:gd name="T73" fmla="*/ 91 h 91"/>
                <a:gd name="T74" fmla="*/ 3 w 176"/>
                <a:gd name="T75" fmla="*/ 91 h 91"/>
                <a:gd name="T76" fmla="*/ 0 w 176"/>
                <a:gd name="T77" fmla="*/ 88 h 91"/>
                <a:gd name="T78" fmla="*/ 0 w 176"/>
                <a:gd name="T79" fmla="*/ 3 h 91"/>
                <a:gd name="T80" fmla="*/ 3 w 176"/>
                <a:gd name="T81" fmla="*/ 0 h 91"/>
                <a:gd name="T82" fmla="*/ 40 w 176"/>
                <a:gd name="T83" fmla="*/ 0 h 91"/>
                <a:gd name="T84" fmla="*/ 83 w 176"/>
                <a:gd name="T85" fmla="*/ 0 h 91"/>
                <a:gd name="T86" fmla="*/ 88 w 176"/>
                <a:gd name="T87" fmla="*/ 0 h 91"/>
                <a:gd name="T88" fmla="*/ 88 w 176"/>
                <a:gd name="T89" fmla="*/ 5 h 91"/>
                <a:gd name="T90" fmla="*/ 83 w 176"/>
                <a:gd name="T91" fmla="*/ 5 h 91"/>
                <a:gd name="T92" fmla="*/ 40 w 176"/>
                <a:gd name="T93" fmla="*/ 5 h 91"/>
                <a:gd name="T94" fmla="*/ 5 w 176"/>
                <a:gd name="T95" fmla="*/ 5 h 91"/>
                <a:gd name="T96" fmla="*/ 5 w 176"/>
                <a:gd name="T97" fmla="*/ 86 h 91"/>
                <a:gd name="T98" fmla="*/ 88 w 176"/>
                <a:gd name="T99" fmla="*/ 34 h 91"/>
                <a:gd name="T100" fmla="*/ 37 w 176"/>
                <a:gd name="T101" fmla="*/ 34 h 91"/>
                <a:gd name="T102" fmla="*/ 34 w 176"/>
                <a:gd name="T103" fmla="*/ 36 h 91"/>
                <a:gd name="T104" fmla="*/ 34 w 176"/>
                <a:gd name="T105" fmla="*/ 55 h 91"/>
                <a:gd name="T106" fmla="*/ 37 w 176"/>
                <a:gd name="T107" fmla="*/ 57 h 91"/>
                <a:gd name="T108" fmla="*/ 88 w 176"/>
                <a:gd name="T109" fmla="*/ 57 h 91"/>
                <a:gd name="T110" fmla="*/ 88 w 176"/>
                <a:gd name="T111" fmla="*/ 53 h 91"/>
                <a:gd name="T112" fmla="*/ 39 w 176"/>
                <a:gd name="T113" fmla="*/ 53 h 91"/>
                <a:gd name="T114" fmla="*/ 39 w 176"/>
                <a:gd name="T115" fmla="*/ 38 h 91"/>
                <a:gd name="T116" fmla="*/ 88 w 176"/>
                <a:gd name="T117" fmla="*/ 38 h 91"/>
                <a:gd name="T118" fmla="*/ 88 w 176"/>
                <a:gd name="T119"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1">
                  <a:moveTo>
                    <a:pt x="88" y="86"/>
                  </a:moveTo>
                  <a:cubicBezTo>
                    <a:pt x="139" y="86"/>
                    <a:pt x="139" y="86"/>
                    <a:pt x="139" y="86"/>
                  </a:cubicBezTo>
                  <a:cubicBezTo>
                    <a:pt x="139" y="71"/>
                    <a:pt x="139" y="71"/>
                    <a:pt x="139" y="71"/>
                  </a:cubicBezTo>
                  <a:cubicBezTo>
                    <a:pt x="139" y="70"/>
                    <a:pt x="140" y="69"/>
                    <a:pt x="141" y="69"/>
                  </a:cubicBezTo>
                  <a:cubicBezTo>
                    <a:pt x="172" y="69"/>
                    <a:pt x="172" y="69"/>
                    <a:pt x="172" y="69"/>
                  </a:cubicBezTo>
                  <a:cubicBezTo>
                    <a:pt x="172" y="22"/>
                    <a:pt x="172" y="22"/>
                    <a:pt x="172" y="22"/>
                  </a:cubicBezTo>
                  <a:cubicBezTo>
                    <a:pt x="141" y="22"/>
                    <a:pt x="141" y="22"/>
                    <a:pt x="141" y="22"/>
                  </a:cubicBezTo>
                  <a:cubicBezTo>
                    <a:pt x="140" y="22"/>
                    <a:pt x="139" y="21"/>
                    <a:pt x="139" y="20"/>
                  </a:cubicBezTo>
                  <a:cubicBezTo>
                    <a:pt x="139" y="5"/>
                    <a:pt x="139" y="5"/>
                    <a:pt x="139" y="5"/>
                  </a:cubicBezTo>
                  <a:cubicBezTo>
                    <a:pt x="88" y="5"/>
                    <a:pt x="88" y="5"/>
                    <a:pt x="88" y="5"/>
                  </a:cubicBezTo>
                  <a:cubicBezTo>
                    <a:pt x="88" y="0"/>
                    <a:pt x="88" y="0"/>
                    <a:pt x="88" y="0"/>
                  </a:cubicBezTo>
                  <a:cubicBezTo>
                    <a:pt x="141" y="0"/>
                    <a:pt x="141" y="0"/>
                    <a:pt x="141" y="0"/>
                  </a:cubicBezTo>
                  <a:cubicBezTo>
                    <a:pt x="142" y="0"/>
                    <a:pt x="143" y="1"/>
                    <a:pt x="143" y="3"/>
                  </a:cubicBezTo>
                  <a:cubicBezTo>
                    <a:pt x="143" y="17"/>
                    <a:pt x="143" y="17"/>
                    <a:pt x="143" y="17"/>
                  </a:cubicBezTo>
                  <a:cubicBezTo>
                    <a:pt x="174" y="17"/>
                    <a:pt x="174" y="17"/>
                    <a:pt x="174" y="17"/>
                  </a:cubicBezTo>
                  <a:cubicBezTo>
                    <a:pt x="175" y="17"/>
                    <a:pt x="176" y="18"/>
                    <a:pt x="176" y="20"/>
                  </a:cubicBezTo>
                  <a:cubicBezTo>
                    <a:pt x="176" y="71"/>
                    <a:pt x="176" y="71"/>
                    <a:pt x="176" y="71"/>
                  </a:cubicBezTo>
                  <a:cubicBezTo>
                    <a:pt x="176" y="73"/>
                    <a:pt x="175" y="74"/>
                    <a:pt x="174" y="74"/>
                  </a:cubicBezTo>
                  <a:cubicBezTo>
                    <a:pt x="143" y="74"/>
                    <a:pt x="143" y="74"/>
                    <a:pt x="143" y="74"/>
                  </a:cubicBezTo>
                  <a:cubicBezTo>
                    <a:pt x="143" y="88"/>
                    <a:pt x="143" y="88"/>
                    <a:pt x="143" y="88"/>
                  </a:cubicBezTo>
                  <a:cubicBezTo>
                    <a:pt x="143" y="90"/>
                    <a:pt x="142" y="91"/>
                    <a:pt x="141" y="91"/>
                  </a:cubicBezTo>
                  <a:cubicBezTo>
                    <a:pt x="88" y="91"/>
                    <a:pt x="88" y="91"/>
                    <a:pt x="88" y="91"/>
                  </a:cubicBezTo>
                  <a:cubicBezTo>
                    <a:pt x="88" y="86"/>
                    <a:pt x="88" y="86"/>
                    <a:pt x="88" y="86"/>
                  </a:cubicBezTo>
                  <a:close/>
                  <a:moveTo>
                    <a:pt x="88" y="57"/>
                  </a:moveTo>
                  <a:cubicBezTo>
                    <a:pt x="106" y="57"/>
                    <a:pt x="106" y="57"/>
                    <a:pt x="106" y="57"/>
                  </a:cubicBezTo>
                  <a:cubicBezTo>
                    <a:pt x="108" y="57"/>
                    <a:pt x="109" y="56"/>
                    <a:pt x="109" y="55"/>
                  </a:cubicBezTo>
                  <a:cubicBezTo>
                    <a:pt x="109" y="36"/>
                    <a:pt x="109" y="36"/>
                    <a:pt x="109" y="36"/>
                  </a:cubicBezTo>
                  <a:cubicBezTo>
                    <a:pt x="109" y="35"/>
                    <a:pt x="108" y="34"/>
                    <a:pt x="106" y="34"/>
                  </a:cubicBezTo>
                  <a:cubicBezTo>
                    <a:pt x="88" y="34"/>
                    <a:pt x="88" y="34"/>
                    <a:pt x="88" y="34"/>
                  </a:cubicBezTo>
                  <a:cubicBezTo>
                    <a:pt x="88" y="38"/>
                    <a:pt x="88" y="38"/>
                    <a:pt x="88" y="38"/>
                  </a:cubicBezTo>
                  <a:cubicBezTo>
                    <a:pt x="104" y="38"/>
                    <a:pt x="104" y="38"/>
                    <a:pt x="104" y="38"/>
                  </a:cubicBezTo>
                  <a:cubicBezTo>
                    <a:pt x="104" y="53"/>
                    <a:pt x="104" y="53"/>
                    <a:pt x="104" y="53"/>
                  </a:cubicBezTo>
                  <a:cubicBezTo>
                    <a:pt x="88" y="53"/>
                    <a:pt x="88" y="53"/>
                    <a:pt x="88" y="53"/>
                  </a:cubicBezTo>
                  <a:lnTo>
                    <a:pt x="88" y="57"/>
                  </a:lnTo>
                  <a:close/>
                  <a:moveTo>
                    <a:pt x="5" y="86"/>
                  </a:moveTo>
                  <a:cubicBezTo>
                    <a:pt x="88" y="86"/>
                    <a:pt x="88" y="86"/>
                    <a:pt x="88" y="86"/>
                  </a:cubicBezTo>
                  <a:cubicBezTo>
                    <a:pt x="88" y="91"/>
                    <a:pt x="88" y="91"/>
                    <a:pt x="88" y="91"/>
                  </a:cubicBezTo>
                  <a:cubicBezTo>
                    <a:pt x="3" y="91"/>
                    <a:pt x="3" y="91"/>
                    <a:pt x="3" y="91"/>
                  </a:cubicBezTo>
                  <a:cubicBezTo>
                    <a:pt x="1" y="91"/>
                    <a:pt x="0" y="90"/>
                    <a:pt x="0" y="88"/>
                  </a:cubicBezTo>
                  <a:cubicBezTo>
                    <a:pt x="0" y="3"/>
                    <a:pt x="0" y="3"/>
                    <a:pt x="0" y="3"/>
                  </a:cubicBezTo>
                  <a:cubicBezTo>
                    <a:pt x="0" y="1"/>
                    <a:pt x="1" y="0"/>
                    <a:pt x="3" y="0"/>
                  </a:cubicBezTo>
                  <a:cubicBezTo>
                    <a:pt x="40" y="0"/>
                    <a:pt x="40" y="0"/>
                    <a:pt x="40" y="0"/>
                  </a:cubicBezTo>
                  <a:cubicBezTo>
                    <a:pt x="83" y="0"/>
                    <a:pt x="83" y="0"/>
                    <a:pt x="83" y="0"/>
                  </a:cubicBezTo>
                  <a:cubicBezTo>
                    <a:pt x="88" y="0"/>
                    <a:pt x="88" y="0"/>
                    <a:pt x="88" y="0"/>
                  </a:cubicBezTo>
                  <a:cubicBezTo>
                    <a:pt x="88" y="5"/>
                    <a:pt x="88" y="5"/>
                    <a:pt x="88" y="5"/>
                  </a:cubicBezTo>
                  <a:cubicBezTo>
                    <a:pt x="83" y="5"/>
                    <a:pt x="83" y="5"/>
                    <a:pt x="83" y="5"/>
                  </a:cubicBezTo>
                  <a:cubicBezTo>
                    <a:pt x="40" y="5"/>
                    <a:pt x="40" y="5"/>
                    <a:pt x="40" y="5"/>
                  </a:cubicBezTo>
                  <a:cubicBezTo>
                    <a:pt x="5" y="5"/>
                    <a:pt x="5" y="5"/>
                    <a:pt x="5" y="5"/>
                  </a:cubicBezTo>
                  <a:cubicBezTo>
                    <a:pt x="5" y="86"/>
                    <a:pt x="5" y="86"/>
                    <a:pt x="5" y="86"/>
                  </a:cubicBezTo>
                  <a:close/>
                  <a:moveTo>
                    <a:pt x="88" y="34"/>
                  </a:moveTo>
                  <a:cubicBezTo>
                    <a:pt x="37" y="34"/>
                    <a:pt x="37" y="34"/>
                    <a:pt x="37" y="34"/>
                  </a:cubicBezTo>
                  <a:cubicBezTo>
                    <a:pt x="36" y="34"/>
                    <a:pt x="34" y="35"/>
                    <a:pt x="34" y="36"/>
                  </a:cubicBezTo>
                  <a:cubicBezTo>
                    <a:pt x="34" y="55"/>
                    <a:pt x="34" y="55"/>
                    <a:pt x="34" y="55"/>
                  </a:cubicBezTo>
                  <a:cubicBezTo>
                    <a:pt x="34" y="56"/>
                    <a:pt x="36" y="57"/>
                    <a:pt x="37" y="57"/>
                  </a:cubicBezTo>
                  <a:cubicBezTo>
                    <a:pt x="88" y="57"/>
                    <a:pt x="88" y="57"/>
                    <a:pt x="88" y="57"/>
                  </a:cubicBezTo>
                  <a:cubicBezTo>
                    <a:pt x="88" y="53"/>
                    <a:pt x="88" y="53"/>
                    <a:pt x="88" y="53"/>
                  </a:cubicBezTo>
                  <a:cubicBezTo>
                    <a:pt x="39" y="53"/>
                    <a:pt x="39" y="53"/>
                    <a:pt x="39" y="53"/>
                  </a:cubicBezTo>
                  <a:cubicBezTo>
                    <a:pt x="39" y="38"/>
                    <a:pt x="39" y="38"/>
                    <a:pt x="39" y="38"/>
                  </a:cubicBezTo>
                  <a:cubicBezTo>
                    <a:pt x="88" y="38"/>
                    <a:pt x="88" y="38"/>
                    <a:pt x="88" y="38"/>
                  </a:cubicBezTo>
                  <a:lnTo>
                    <a:pt x="88" y="3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4" name="Freeform 194"/>
            <p:cNvSpPr>
              <a:spLocks noEditPoints="1"/>
            </p:cNvSpPr>
            <p:nvPr/>
          </p:nvSpPr>
          <p:spPr bwMode="auto">
            <a:xfrm>
              <a:off x="5648030" y="4927309"/>
              <a:ext cx="91679" cy="89297"/>
            </a:xfrm>
            <a:custGeom>
              <a:avLst/>
              <a:gdLst>
                <a:gd name="T0" fmla="*/ 27 w 54"/>
                <a:gd name="T1" fmla="*/ 14 h 53"/>
                <a:gd name="T2" fmla="*/ 40 w 54"/>
                <a:gd name="T3" fmla="*/ 1 h 53"/>
                <a:gd name="T4" fmla="*/ 44 w 54"/>
                <a:gd name="T5" fmla="*/ 1 h 53"/>
                <a:gd name="T6" fmla="*/ 53 w 54"/>
                <a:gd name="T7" fmla="*/ 10 h 53"/>
                <a:gd name="T8" fmla="*/ 53 w 54"/>
                <a:gd name="T9" fmla="*/ 13 h 53"/>
                <a:gd name="T10" fmla="*/ 27 w 54"/>
                <a:gd name="T11" fmla="*/ 39 h 53"/>
                <a:gd name="T12" fmla="*/ 27 w 54"/>
                <a:gd name="T13" fmla="*/ 32 h 53"/>
                <a:gd name="T14" fmla="*/ 48 w 54"/>
                <a:gd name="T15" fmla="*/ 11 h 53"/>
                <a:gd name="T16" fmla="*/ 42 w 54"/>
                <a:gd name="T17" fmla="*/ 6 h 53"/>
                <a:gd name="T18" fmla="*/ 27 w 54"/>
                <a:gd name="T19" fmla="*/ 21 h 53"/>
                <a:gd name="T20" fmla="*/ 27 w 54"/>
                <a:gd name="T21" fmla="*/ 14 h 53"/>
                <a:gd name="T22" fmla="*/ 10 w 54"/>
                <a:gd name="T23" fmla="*/ 52 h 53"/>
                <a:gd name="T24" fmla="*/ 1 w 54"/>
                <a:gd name="T25" fmla="*/ 43 h 53"/>
                <a:gd name="T26" fmla="*/ 1 w 54"/>
                <a:gd name="T27" fmla="*/ 40 h 53"/>
                <a:gd name="T28" fmla="*/ 27 w 54"/>
                <a:gd name="T29" fmla="*/ 14 h 53"/>
                <a:gd name="T30" fmla="*/ 27 w 54"/>
                <a:gd name="T31" fmla="*/ 21 h 53"/>
                <a:gd name="T32" fmla="*/ 6 w 54"/>
                <a:gd name="T33" fmla="*/ 42 h 53"/>
                <a:gd name="T34" fmla="*/ 12 w 54"/>
                <a:gd name="T35" fmla="*/ 47 h 53"/>
                <a:gd name="T36" fmla="*/ 27 w 54"/>
                <a:gd name="T37" fmla="*/ 32 h 53"/>
                <a:gd name="T38" fmla="*/ 27 w 54"/>
                <a:gd name="T39" fmla="*/ 39 h 53"/>
                <a:gd name="T40" fmla="*/ 13 w 54"/>
                <a:gd name="T41" fmla="*/ 52 h 53"/>
                <a:gd name="T42" fmla="*/ 10 w 54"/>
                <a:gd name="T4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3">
                  <a:moveTo>
                    <a:pt x="27" y="14"/>
                  </a:moveTo>
                  <a:cubicBezTo>
                    <a:pt x="40" y="1"/>
                    <a:pt x="40" y="1"/>
                    <a:pt x="40" y="1"/>
                  </a:cubicBezTo>
                  <a:cubicBezTo>
                    <a:pt x="41" y="0"/>
                    <a:pt x="43" y="0"/>
                    <a:pt x="44" y="1"/>
                  </a:cubicBezTo>
                  <a:cubicBezTo>
                    <a:pt x="53" y="10"/>
                    <a:pt x="53" y="10"/>
                    <a:pt x="53" y="10"/>
                  </a:cubicBezTo>
                  <a:cubicBezTo>
                    <a:pt x="54" y="11"/>
                    <a:pt x="54" y="12"/>
                    <a:pt x="53" y="13"/>
                  </a:cubicBezTo>
                  <a:cubicBezTo>
                    <a:pt x="27" y="39"/>
                    <a:pt x="27" y="39"/>
                    <a:pt x="27" y="39"/>
                  </a:cubicBezTo>
                  <a:cubicBezTo>
                    <a:pt x="27" y="32"/>
                    <a:pt x="27" y="32"/>
                    <a:pt x="27" y="32"/>
                  </a:cubicBezTo>
                  <a:cubicBezTo>
                    <a:pt x="48" y="11"/>
                    <a:pt x="48" y="11"/>
                    <a:pt x="48" y="11"/>
                  </a:cubicBezTo>
                  <a:cubicBezTo>
                    <a:pt x="42" y="6"/>
                    <a:pt x="42" y="6"/>
                    <a:pt x="42" y="6"/>
                  </a:cubicBezTo>
                  <a:cubicBezTo>
                    <a:pt x="27" y="21"/>
                    <a:pt x="27" y="21"/>
                    <a:pt x="27" y="21"/>
                  </a:cubicBezTo>
                  <a:lnTo>
                    <a:pt x="27" y="14"/>
                  </a:lnTo>
                  <a:close/>
                  <a:moveTo>
                    <a:pt x="10" y="52"/>
                  </a:moveTo>
                  <a:cubicBezTo>
                    <a:pt x="1" y="43"/>
                    <a:pt x="1" y="43"/>
                    <a:pt x="1" y="43"/>
                  </a:cubicBezTo>
                  <a:cubicBezTo>
                    <a:pt x="0" y="42"/>
                    <a:pt x="0" y="41"/>
                    <a:pt x="1" y="40"/>
                  </a:cubicBezTo>
                  <a:cubicBezTo>
                    <a:pt x="27" y="14"/>
                    <a:pt x="27" y="14"/>
                    <a:pt x="27" y="14"/>
                  </a:cubicBezTo>
                  <a:cubicBezTo>
                    <a:pt x="27" y="21"/>
                    <a:pt x="27" y="21"/>
                    <a:pt x="27" y="21"/>
                  </a:cubicBezTo>
                  <a:cubicBezTo>
                    <a:pt x="6" y="42"/>
                    <a:pt x="6" y="42"/>
                    <a:pt x="6" y="42"/>
                  </a:cubicBezTo>
                  <a:cubicBezTo>
                    <a:pt x="12" y="47"/>
                    <a:pt x="12" y="47"/>
                    <a:pt x="12" y="47"/>
                  </a:cubicBezTo>
                  <a:cubicBezTo>
                    <a:pt x="27" y="32"/>
                    <a:pt x="27" y="32"/>
                    <a:pt x="27" y="32"/>
                  </a:cubicBezTo>
                  <a:cubicBezTo>
                    <a:pt x="27" y="39"/>
                    <a:pt x="27" y="39"/>
                    <a:pt x="27" y="39"/>
                  </a:cubicBezTo>
                  <a:cubicBezTo>
                    <a:pt x="13" y="52"/>
                    <a:pt x="13" y="52"/>
                    <a:pt x="13" y="52"/>
                  </a:cubicBezTo>
                  <a:cubicBezTo>
                    <a:pt x="12" y="53"/>
                    <a:pt x="11" y="53"/>
                    <a:pt x="10" y="5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5" name="Freeform 203"/>
            <p:cNvSpPr>
              <a:spLocks noEditPoints="1"/>
            </p:cNvSpPr>
            <p:nvPr/>
          </p:nvSpPr>
          <p:spPr bwMode="auto">
            <a:xfrm>
              <a:off x="5281317" y="3768831"/>
              <a:ext cx="144066" cy="91679"/>
            </a:xfrm>
            <a:custGeom>
              <a:avLst/>
              <a:gdLst>
                <a:gd name="T0" fmla="*/ 80 w 85"/>
                <a:gd name="T1" fmla="*/ 49 h 54"/>
                <a:gd name="T2" fmla="*/ 80 w 85"/>
                <a:gd name="T3" fmla="*/ 17 h 54"/>
                <a:gd name="T4" fmla="*/ 76 w 85"/>
                <a:gd name="T5" fmla="*/ 8 h 54"/>
                <a:gd name="T6" fmla="*/ 68 w 85"/>
                <a:gd name="T7" fmla="*/ 4 h 54"/>
                <a:gd name="T8" fmla="*/ 42 w 85"/>
                <a:gd name="T9" fmla="*/ 4 h 54"/>
                <a:gd name="T10" fmla="*/ 42 w 85"/>
                <a:gd name="T11" fmla="*/ 0 h 54"/>
                <a:gd name="T12" fmla="*/ 68 w 85"/>
                <a:gd name="T13" fmla="*/ 0 h 54"/>
                <a:gd name="T14" fmla="*/ 80 w 85"/>
                <a:gd name="T15" fmla="*/ 5 h 54"/>
                <a:gd name="T16" fmla="*/ 85 w 85"/>
                <a:gd name="T17" fmla="*/ 17 h 54"/>
                <a:gd name="T18" fmla="*/ 85 w 85"/>
                <a:gd name="T19" fmla="*/ 51 h 54"/>
                <a:gd name="T20" fmla="*/ 82 w 85"/>
                <a:gd name="T21" fmla="*/ 54 h 54"/>
                <a:gd name="T22" fmla="*/ 70 w 85"/>
                <a:gd name="T23" fmla="*/ 54 h 54"/>
                <a:gd name="T24" fmla="*/ 68 w 85"/>
                <a:gd name="T25" fmla="*/ 51 h 54"/>
                <a:gd name="T26" fmla="*/ 68 w 85"/>
                <a:gd name="T27" fmla="*/ 17 h 54"/>
                <a:gd name="T28" fmla="*/ 68 w 85"/>
                <a:gd name="T29" fmla="*/ 16 h 54"/>
                <a:gd name="T30" fmla="*/ 68 w 85"/>
                <a:gd name="T31" fmla="*/ 16 h 54"/>
                <a:gd name="T32" fmla="*/ 42 w 85"/>
                <a:gd name="T33" fmla="*/ 16 h 54"/>
                <a:gd name="T34" fmla="*/ 42 w 85"/>
                <a:gd name="T35" fmla="*/ 11 h 54"/>
                <a:gd name="T36" fmla="*/ 68 w 85"/>
                <a:gd name="T37" fmla="*/ 11 h 54"/>
                <a:gd name="T38" fmla="*/ 71 w 85"/>
                <a:gd name="T39" fmla="*/ 13 h 54"/>
                <a:gd name="T40" fmla="*/ 73 w 85"/>
                <a:gd name="T41" fmla="*/ 17 h 54"/>
                <a:gd name="T42" fmla="*/ 73 w 85"/>
                <a:gd name="T43" fmla="*/ 49 h 54"/>
                <a:gd name="T44" fmla="*/ 80 w 85"/>
                <a:gd name="T45" fmla="*/ 49 h 54"/>
                <a:gd name="T46" fmla="*/ 42 w 85"/>
                <a:gd name="T47" fmla="*/ 4 h 54"/>
                <a:gd name="T48" fmla="*/ 17 w 85"/>
                <a:gd name="T49" fmla="*/ 4 h 54"/>
                <a:gd name="T50" fmla="*/ 9 w 85"/>
                <a:gd name="T51" fmla="*/ 8 h 54"/>
                <a:gd name="T52" fmla="*/ 5 w 85"/>
                <a:gd name="T53" fmla="*/ 17 h 54"/>
                <a:gd name="T54" fmla="*/ 5 w 85"/>
                <a:gd name="T55" fmla="*/ 34 h 54"/>
                <a:gd name="T56" fmla="*/ 12 w 85"/>
                <a:gd name="T57" fmla="*/ 34 h 54"/>
                <a:gd name="T58" fmla="*/ 12 w 85"/>
                <a:gd name="T59" fmla="*/ 17 h 54"/>
                <a:gd name="T60" fmla="*/ 13 w 85"/>
                <a:gd name="T61" fmla="*/ 13 h 54"/>
                <a:gd name="T62" fmla="*/ 17 w 85"/>
                <a:gd name="T63" fmla="*/ 11 h 54"/>
                <a:gd name="T64" fmla="*/ 42 w 85"/>
                <a:gd name="T65" fmla="*/ 11 h 54"/>
                <a:gd name="T66" fmla="*/ 42 w 85"/>
                <a:gd name="T67" fmla="*/ 16 h 54"/>
                <a:gd name="T68" fmla="*/ 17 w 85"/>
                <a:gd name="T69" fmla="*/ 16 h 54"/>
                <a:gd name="T70" fmla="*/ 17 w 85"/>
                <a:gd name="T71" fmla="*/ 16 h 54"/>
                <a:gd name="T72" fmla="*/ 17 w 85"/>
                <a:gd name="T73" fmla="*/ 17 h 54"/>
                <a:gd name="T74" fmla="*/ 17 w 85"/>
                <a:gd name="T75" fmla="*/ 37 h 54"/>
                <a:gd name="T76" fmla="*/ 14 w 85"/>
                <a:gd name="T77" fmla="*/ 39 h 54"/>
                <a:gd name="T78" fmla="*/ 2 w 85"/>
                <a:gd name="T79" fmla="*/ 39 h 54"/>
                <a:gd name="T80" fmla="*/ 0 w 85"/>
                <a:gd name="T81" fmla="*/ 37 h 54"/>
                <a:gd name="T82" fmla="*/ 0 w 85"/>
                <a:gd name="T83" fmla="*/ 17 h 54"/>
                <a:gd name="T84" fmla="*/ 5 w 85"/>
                <a:gd name="T85" fmla="*/ 5 h 54"/>
                <a:gd name="T86" fmla="*/ 17 w 85"/>
                <a:gd name="T87" fmla="*/ 0 h 54"/>
                <a:gd name="T88" fmla="*/ 42 w 85"/>
                <a:gd name="T89" fmla="*/ 0 h 54"/>
                <a:gd name="T90" fmla="*/ 42 w 85"/>
                <a:gd name="T9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54">
                  <a:moveTo>
                    <a:pt x="80" y="49"/>
                  </a:moveTo>
                  <a:cubicBezTo>
                    <a:pt x="80" y="17"/>
                    <a:pt x="80" y="17"/>
                    <a:pt x="80" y="17"/>
                  </a:cubicBezTo>
                  <a:cubicBezTo>
                    <a:pt x="80" y="14"/>
                    <a:pt x="79" y="10"/>
                    <a:pt x="76" y="8"/>
                  </a:cubicBezTo>
                  <a:cubicBezTo>
                    <a:pt x="74" y="6"/>
                    <a:pt x="71" y="4"/>
                    <a:pt x="68" y="4"/>
                  </a:cubicBezTo>
                  <a:cubicBezTo>
                    <a:pt x="42" y="4"/>
                    <a:pt x="42" y="4"/>
                    <a:pt x="42" y="4"/>
                  </a:cubicBezTo>
                  <a:cubicBezTo>
                    <a:pt x="42" y="0"/>
                    <a:pt x="42" y="0"/>
                    <a:pt x="42" y="0"/>
                  </a:cubicBezTo>
                  <a:cubicBezTo>
                    <a:pt x="68" y="0"/>
                    <a:pt x="68" y="0"/>
                    <a:pt x="68" y="0"/>
                  </a:cubicBezTo>
                  <a:cubicBezTo>
                    <a:pt x="72" y="0"/>
                    <a:pt x="77" y="2"/>
                    <a:pt x="80" y="5"/>
                  </a:cubicBezTo>
                  <a:cubicBezTo>
                    <a:pt x="83" y="8"/>
                    <a:pt x="85" y="12"/>
                    <a:pt x="85" y="17"/>
                  </a:cubicBezTo>
                  <a:cubicBezTo>
                    <a:pt x="85" y="51"/>
                    <a:pt x="85" y="51"/>
                    <a:pt x="85" y="51"/>
                  </a:cubicBezTo>
                  <a:cubicBezTo>
                    <a:pt x="85" y="53"/>
                    <a:pt x="84" y="54"/>
                    <a:pt x="82" y="54"/>
                  </a:cubicBezTo>
                  <a:cubicBezTo>
                    <a:pt x="70" y="54"/>
                    <a:pt x="70" y="54"/>
                    <a:pt x="70" y="54"/>
                  </a:cubicBezTo>
                  <a:cubicBezTo>
                    <a:pt x="69" y="54"/>
                    <a:pt x="68" y="53"/>
                    <a:pt x="68" y="51"/>
                  </a:cubicBezTo>
                  <a:cubicBezTo>
                    <a:pt x="68" y="17"/>
                    <a:pt x="68" y="17"/>
                    <a:pt x="68" y="17"/>
                  </a:cubicBezTo>
                  <a:cubicBezTo>
                    <a:pt x="68" y="17"/>
                    <a:pt x="68" y="17"/>
                    <a:pt x="68" y="16"/>
                  </a:cubicBezTo>
                  <a:cubicBezTo>
                    <a:pt x="68" y="16"/>
                    <a:pt x="68" y="16"/>
                    <a:pt x="68" y="16"/>
                  </a:cubicBezTo>
                  <a:cubicBezTo>
                    <a:pt x="42" y="16"/>
                    <a:pt x="42" y="16"/>
                    <a:pt x="42" y="16"/>
                  </a:cubicBezTo>
                  <a:cubicBezTo>
                    <a:pt x="42" y="11"/>
                    <a:pt x="42" y="11"/>
                    <a:pt x="42" y="11"/>
                  </a:cubicBezTo>
                  <a:cubicBezTo>
                    <a:pt x="68" y="11"/>
                    <a:pt x="68" y="11"/>
                    <a:pt x="68" y="11"/>
                  </a:cubicBezTo>
                  <a:cubicBezTo>
                    <a:pt x="69" y="11"/>
                    <a:pt x="70" y="12"/>
                    <a:pt x="71" y="13"/>
                  </a:cubicBezTo>
                  <a:cubicBezTo>
                    <a:pt x="72" y="14"/>
                    <a:pt x="73" y="16"/>
                    <a:pt x="73" y="17"/>
                  </a:cubicBezTo>
                  <a:cubicBezTo>
                    <a:pt x="73" y="49"/>
                    <a:pt x="73" y="49"/>
                    <a:pt x="73" y="49"/>
                  </a:cubicBezTo>
                  <a:lnTo>
                    <a:pt x="80" y="49"/>
                  </a:lnTo>
                  <a:close/>
                  <a:moveTo>
                    <a:pt x="42" y="4"/>
                  </a:moveTo>
                  <a:cubicBezTo>
                    <a:pt x="17" y="4"/>
                    <a:pt x="17" y="4"/>
                    <a:pt x="17" y="4"/>
                  </a:cubicBezTo>
                  <a:cubicBezTo>
                    <a:pt x="14" y="4"/>
                    <a:pt x="11" y="6"/>
                    <a:pt x="9" y="8"/>
                  </a:cubicBezTo>
                  <a:cubicBezTo>
                    <a:pt x="6" y="10"/>
                    <a:pt x="5" y="14"/>
                    <a:pt x="5" y="17"/>
                  </a:cubicBezTo>
                  <a:cubicBezTo>
                    <a:pt x="5" y="34"/>
                    <a:pt x="5" y="34"/>
                    <a:pt x="5" y="34"/>
                  </a:cubicBezTo>
                  <a:cubicBezTo>
                    <a:pt x="12" y="34"/>
                    <a:pt x="12" y="34"/>
                    <a:pt x="12" y="34"/>
                  </a:cubicBezTo>
                  <a:cubicBezTo>
                    <a:pt x="12" y="17"/>
                    <a:pt x="12" y="17"/>
                    <a:pt x="12" y="17"/>
                  </a:cubicBezTo>
                  <a:cubicBezTo>
                    <a:pt x="12" y="16"/>
                    <a:pt x="13" y="14"/>
                    <a:pt x="13" y="13"/>
                  </a:cubicBezTo>
                  <a:cubicBezTo>
                    <a:pt x="14" y="12"/>
                    <a:pt x="16" y="11"/>
                    <a:pt x="17" y="11"/>
                  </a:cubicBezTo>
                  <a:cubicBezTo>
                    <a:pt x="42" y="11"/>
                    <a:pt x="42" y="11"/>
                    <a:pt x="42" y="11"/>
                  </a:cubicBezTo>
                  <a:cubicBezTo>
                    <a:pt x="42" y="16"/>
                    <a:pt x="42" y="16"/>
                    <a:pt x="42" y="16"/>
                  </a:cubicBezTo>
                  <a:cubicBezTo>
                    <a:pt x="17" y="16"/>
                    <a:pt x="17" y="16"/>
                    <a:pt x="17" y="16"/>
                  </a:cubicBezTo>
                  <a:cubicBezTo>
                    <a:pt x="17" y="16"/>
                    <a:pt x="17" y="16"/>
                    <a:pt x="17" y="16"/>
                  </a:cubicBezTo>
                  <a:cubicBezTo>
                    <a:pt x="17" y="17"/>
                    <a:pt x="17" y="17"/>
                    <a:pt x="17" y="17"/>
                  </a:cubicBezTo>
                  <a:cubicBezTo>
                    <a:pt x="17" y="37"/>
                    <a:pt x="17" y="37"/>
                    <a:pt x="17" y="37"/>
                  </a:cubicBezTo>
                  <a:cubicBezTo>
                    <a:pt x="17" y="38"/>
                    <a:pt x="16" y="39"/>
                    <a:pt x="14" y="39"/>
                  </a:cubicBezTo>
                  <a:cubicBezTo>
                    <a:pt x="2" y="39"/>
                    <a:pt x="2" y="39"/>
                    <a:pt x="2" y="39"/>
                  </a:cubicBezTo>
                  <a:cubicBezTo>
                    <a:pt x="1" y="39"/>
                    <a:pt x="0" y="38"/>
                    <a:pt x="0" y="37"/>
                  </a:cubicBezTo>
                  <a:cubicBezTo>
                    <a:pt x="0" y="17"/>
                    <a:pt x="0" y="17"/>
                    <a:pt x="0" y="17"/>
                  </a:cubicBezTo>
                  <a:cubicBezTo>
                    <a:pt x="0" y="12"/>
                    <a:pt x="2" y="8"/>
                    <a:pt x="5" y="5"/>
                  </a:cubicBezTo>
                  <a:cubicBezTo>
                    <a:pt x="8" y="2"/>
                    <a:pt x="13" y="0"/>
                    <a:pt x="17" y="0"/>
                  </a:cubicBezTo>
                  <a:cubicBezTo>
                    <a:pt x="42" y="0"/>
                    <a:pt x="42" y="0"/>
                    <a:pt x="42" y="0"/>
                  </a:cubicBezTo>
                  <a:lnTo>
                    <a:pt x="42"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6" name="Freeform 211"/>
            <p:cNvSpPr>
              <a:spLocks noEditPoints="1"/>
            </p:cNvSpPr>
            <p:nvPr/>
          </p:nvSpPr>
          <p:spPr bwMode="auto">
            <a:xfrm>
              <a:off x="6081417" y="4951121"/>
              <a:ext cx="64294" cy="97631"/>
            </a:xfrm>
            <a:custGeom>
              <a:avLst/>
              <a:gdLst>
                <a:gd name="T0" fmla="*/ 29 w 38"/>
                <a:gd name="T1" fmla="*/ 52 h 58"/>
                <a:gd name="T2" fmla="*/ 32 w 38"/>
                <a:gd name="T3" fmla="*/ 52 h 58"/>
                <a:gd name="T4" fmla="*/ 33 w 38"/>
                <a:gd name="T5" fmla="*/ 51 h 58"/>
                <a:gd name="T6" fmla="*/ 33 w 38"/>
                <a:gd name="T7" fmla="*/ 51 h 58"/>
                <a:gd name="T8" fmla="*/ 33 w 38"/>
                <a:gd name="T9" fmla="*/ 50 h 58"/>
                <a:gd name="T10" fmla="*/ 32 w 38"/>
                <a:gd name="T11" fmla="*/ 47 h 58"/>
                <a:gd name="T12" fmla="*/ 19 w 38"/>
                <a:gd name="T13" fmla="*/ 36 h 58"/>
                <a:gd name="T14" fmla="*/ 19 w 38"/>
                <a:gd name="T15" fmla="*/ 27 h 58"/>
                <a:gd name="T16" fmla="*/ 20 w 38"/>
                <a:gd name="T17" fmla="*/ 30 h 58"/>
                <a:gd name="T18" fmla="*/ 34 w 38"/>
                <a:gd name="T19" fmla="*/ 43 h 58"/>
                <a:gd name="T20" fmla="*/ 38 w 38"/>
                <a:gd name="T21" fmla="*/ 50 h 58"/>
                <a:gd name="T22" fmla="*/ 37 w 38"/>
                <a:gd name="T23" fmla="*/ 53 h 58"/>
                <a:gd name="T24" fmla="*/ 37 w 38"/>
                <a:gd name="T25" fmla="*/ 53 h 58"/>
                <a:gd name="T26" fmla="*/ 35 w 38"/>
                <a:gd name="T27" fmla="*/ 55 h 58"/>
                <a:gd name="T28" fmla="*/ 27 w 38"/>
                <a:gd name="T29" fmla="*/ 56 h 58"/>
                <a:gd name="T30" fmla="*/ 19 w 38"/>
                <a:gd name="T31" fmla="*/ 50 h 58"/>
                <a:gd name="T32" fmla="*/ 19 w 38"/>
                <a:gd name="T33" fmla="*/ 43 h 58"/>
                <a:gd name="T34" fmla="*/ 29 w 38"/>
                <a:gd name="T35" fmla="*/ 52 h 58"/>
                <a:gd name="T36" fmla="*/ 19 w 38"/>
                <a:gd name="T37" fmla="*/ 36 h 58"/>
                <a:gd name="T38" fmla="*/ 16 w 38"/>
                <a:gd name="T39" fmla="*/ 32 h 58"/>
                <a:gd name="T40" fmla="*/ 9 w 38"/>
                <a:gd name="T41" fmla="*/ 12 h 58"/>
                <a:gd name="T42" fmla="*/ 7 w 38"/>
                <a:gd name="T43" fmla="*/ 8 h 58"/>
                <a:gd name="T44" fmla="*/ 7 w 38"/>
                <a:gd name="T45" fmla="*/ 8 h 58"/>
                <a:gd name="T46" fmla="*/ 7 w 38"/>
                <a:gd name="T47" fmla="*/ 9 h 58"/>
                <a:gd name="T48" fmla="*/ 4 w 38"/>
                <a:gd name="T49" fmla="*/ 13 h 58"/>
                <a:gd name="T50" fmla="*/ 12 w 38"/>
                <a:gd name="T51" fmla="*/ 35 h 58"/>
                <a:gd name="T52" fmla="*/ 19 w 38"/>
                <a:gd name="T53" fmla="*/ 43 h 58"/>
                <a:gd name="T54" fmla="*/ 19 w 38"/>
                <a:gd name="T55" fmla="*/ 50 h 58"/>
                <a:gd name="T56" fmla="*/ 8 w 38"/>
                <a:gd name="T57" fmla="*/ 37 h 58"/>
                <a:gd name="T58" fmla="*/ 0 w 38"/>
                <a:gd name="T59" fmla="*/ 12 h 58"/>
                <a:gd name="T60" fmla="*/ 0 w 38"/>
                <a:gd name="T61" fmla="*/ 12 h 58"/>
                <a:gd name="T62" fmla="*/ 0 w 38"/>
                <a:gd name="T63" fmla="*/ 10 h 58"/>
                <a:gd name="T64" fmla="*/ 2 w 38"/>
                <a:gd name="T65" fmla="*/ 6 h 58"/>
                <a:gd name="T66" fmla="*/ 4 w 38"/>
                <a:gd name="T67" fmla="*/ 2 h 58"/>
                <a:gd name="T68" fmla="*/ 6 w 38"/>
                <a:gd name="T69" fmla="*/ 1 h 58"/>
                <a:gd name="T70" fmla="*/ 9 w 38"/>
                <a:gd name="T71" fmla="*/ 2 h 58"/>
                <a:gd name="T72" fmla="*/ 11 w 38"/>
                <a:gd name="T73" fmla="*/ 6 h 58"/>
                <a:gd name="T74" fmla="*/ 14 w 38"/>
                <a:gd name="T75" fmla="*/ 9 h 58"/>
                <a:gd name="T76" fmla="*/ 14 w 38"/>
                <a:gd name="T77" fmla="*/ 11 h 58"/>
                <a:gd name="T78" fmla="*/ 19 w 38"/>
                <a:gd name="T79" fmla="*/ 27 h 58"/>
                <a:gd name="T80" fmla="*/ 19 w 38"/>
                <a:gd name="T8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58">
                  <a:moveTo>
                    <a:pt x="29" y="52"/>
                  </a:moveTo>
                  <a:cubicBezTo>
                    <a:pt x="30" y="52"/>
                    <a:pt x="31" y="52"/>
                    <a:pt x="32" y="52"/>
                  </a:cubicBezTo>
                  <a:cubicBezTo>
                    <a:pt x="32" y="51"/>
                    <a:pt x="32" y="51"/>
                    <a:pt x="33" y="51"/>
                  </a:cubicBezTo>
                  <a:cubicBezTo>
                    <a:pt x="33" y="51"/>
                    <a:pt x="33" y="51"/>
                    <a:pt x="33" y="51"/>
                  </a:cubicBezTo>
                  <a:cubicBezTo>
                    <a:pt x="33" y="50"/>
                    <a:pt x="33" y="50"/>
                    <a:pt x="33" y="50"/>
                  </a:cubicBezTo>
                  <a:cubicBezTo>
                    <a:pt x="33" y="49"/>
                    <a:pt x="33" y="48"/>
                    <a:pt x="32" y="47"/>
                  </a:cubicBezTo>
                  <a:cubicBezTo>
                    <a:pt x="27" y="44"/>
                    <a:pt x="22" y="40"/>
                    <a:pt x="19" y="36"/>
                  </a:cubicBezTo>
                  <a:cubicBezTo>
                    <a:pt x="19" y="27"/>
                    <a:pt x="19" y="27"/>
                    <a:pt x="19" y="27"/>
                  </a:cubicBezTo>
                  <a:cubicBezTo>
                    <a:pt x="19" y="28"/>
                    <a:pt x="20" y="29"/>
                    <a:pt x="20" y="30"/>
                  </a:cubicBezTo>
                  <a:cubicBezTo>
                    <a:pt x="24" y="35"/>
                    <a:pt x="28" y="40"/>
                    <a:pt x="34" y="43"/>
                  </a:cubicBezTo>
                  <a:cubicBezTo>
                    <a:pt x="37" y="45"/>
                    <a:pt x="38" y="48"/>
                    <a:pt x="38" y="50"/>
                  </a:cubicBezTo>
                  <a:cubicBezTo>
                    <a:pt x="38" y="51"/>
                    <a:pt x="37" y="52"/>
                    <a:pt x="37" y="53"/>
                  </a:cubicBezTo>
                  <a:cubicBezTo>
                    <a:pt x="37" y="53"/>
                    <a:pt x="37" y="53"/>
                    <a:pt x="37" y="53"/>
                  </a:cubicBezTo>
                  <a:cubicBezTo>
                    <a:pt x="36" y="54"/>
                    <a:pt x="36" y="55"/>
                    <a:pt x="35" y="55"/>
                  </a:cubicBezTo>
                  <a:cubicBezTo>
                    <a:pt x="33" y="57"/>
                    <a:pt x="30" y="58"/>
                    <a:pt x="27" y="56"/>
                  </a:cubicBezTo>
                  <a:cubicBezTo>
                    <a:pt x="24" y="54"/>
                    <a:pt x="21" y="52"/>
                    <a:pt x="19" y="50"/>
                  </a:cubicBezTo>
                  <a:cubicBezTo>
                    <a:pt x="19" y="43"/>
                    <a:pt x="19" y="43"/>
                    <a:pt x="19" y="43"/>
                  </a:cubicBezTo>
                  <a:cubicBezTo>
                    <a:pt x="22" y="47"/>
                    <a:pt x="25" y="49"/>
                    <a:pt x="29" y="52"/>
                  </a:cubicBezTo>
                  <a:close/>
                  <a:moveTo>
                    <a:pt x="19" y="36"/>
                  </a:moveTo>
                  <a:cubicBezTo>
                    <a:pt x="18" y="35"/>
                    <a:pt x="17" y="33"/>
                    <a:pt x="16" y="32"/>
                  </a:cubicBezTo>
                  <a:cubicBezTo>
                    <a:pt x="12" y="26"/>
                    <a:pt x="10" y="19"/>
                    <a:pt x="9" y="12"/>
                  </a:cubicBezTo>
                  <a:cubicBezTo>
                    <a:pt x="9" y="11"/>
                    <a:pt x="8" y="9"/>
                    <a:pt x="7" y="8"/>
                  </a:cubicBezTo>
                  <a:cubicBezTo>
                    <a:pt x="7" y="8"/>
                    <a:pt x="7" y="8"/>
                    <a:pt x="7" y="8"/>
                  </a:cubicBezTo>
                  <a:cubicBezTo>
                    <a:pt x="7" y="9"/>
                    <a:pt x="7" y="9"/>
                    <a:pt x="7" y="9"/>
                  </a:cubicBezTo>
                  <a:cubicBezTo>
                    <a:pt x="6" y="10"/>
                    <a:pt x="5" y="11"/>
                    <a:pt x="4" y="13"/>
                  </a:cubicBezTo>
                  <a:cubicBezTo>
                    <a:pt x="5" y="20"/>
                    <a:pt x="8" y="28"/>
                    <a:pt x="12" y="35"/>
                  </a:cubicBezTo>
                  <a:cubicBezTo>
                    <a:pt x="14" y="38"/>
                    <a:pt x="16" y="41"/>
                    <a:pt x="19" y="43"/>
                  </a:cubicBezTo>
                  <a:cubicBezTo>
                    <a:pt x="19" y="50"/>
                    <a:pt x="19" y="50"/>
                    <a:pt x="19" y="50"/>
                  </a:cubicBezTo>
                  <a:cubicBezTo>
                    <a:pt x="14" y="46"/>
                    <a:pt x="11" y="42"/>
                    <a:pt x="8" y="37"/>
                  </a:cubicBezTo>
                  <a:cubicBezTo>
                    <a:pt x="3" y="30"/>
                    <a:pt x="0" y="21"/>
                    <a:pt x="0" y="12"/>
                  </a:cubicBezTo>
                  <a:cubicBezTo>
                    <a:pt x="0" y="12"/>
                    <a:pt x="0" y="12"/>
                    <a:pt x="0" y="12"/>
                  </a:cubicBezTo>
                  <a:cubicBezTo>
                    <a:pt x="0" y="12"/>
                    <a:pt x="0" y="11"/>
                    <a:pt x="0" y="10"/>
                  </a:cubicBezTo>
                  <a:cubicBezTo>
                    <a:pt x="1" y="9"/>
                    <a:pt x="2" y="8"/>
                    <a:pt x="2" y="6"/>
                  </a:cubicBezTo>
                  <a:cubicBezTo>
                    <a:pt x="3" y="5"/>
                    <a:pt x="4" y="4"/>
                    <a:pt x="4" y="2"/>
                  </a:cubicBezTo>
                  <a:cubicBezTo>
                    <a:pt x="5" y="1"/>
                    <a:pt x="5" y="1"/>
                    <a:pt x="6" y="1"/>
                  </a:cubicBezTo>
                  <a:cubicBezTo>
                    <a:pt x="7" y="0"/>
                    <a:pt x="8" y="1"/>
                    <a:pt x="9" y="2"/>
                  </a:cubicBezTo>
                  <a:cubicBezTo>
                    <a:pt x="10" y="3"/>
                    <a:pt x="10" y="4"/>
                    <a:pt x="11" y="6"/>
                  </a:cubicBezTo>
                  <a:cubicBezTo>
                    <a:pt x="12" y="7"/>
                    <a:pt x="13" y="8"/>
                    <a:pt x="14" y="9"/>
                  </a:cubicBezTo>
                  <a:cubicBezTo>
                    <a:pt x="14" y="10"/>
                    <a:pt x="14" y="10"/>
                    <a:pt x="14" y="11"/>
                  </a:cubicBezTo>
                  <a:cubicBezTo>
                    <a:pt x="14" y="16"/>
                    <a:pt x="16" y="22"/>
                    <a:pt x="19" y="27"/>
                  </a:cubicBezTo>
                  <a:lnTo>
                    <a:pt x="19" y="3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7" name="Freeform 212"/>
            <p:cNvSpPr>
              <a:spLocks noEditPoints="1"/>
            </p:cNvSpPr>
            <p:nvPr/>
          </p:nvSpPr>
          <p:spPr bwMode="auto">
            <a:xfrm>
              <a:off x="6121898" y="4784434"/>
              <a:ext cx="102394" cy="101204"/>
            </a:xfrm>
            <a:custGeom>
              <a:avLst/>
              <a:gdLst>
                <a:gd name="T0" fmla="*/ 44 w 60"/>
                <a:gd name="T1" fmla="*/ 10 h 60"/>
                <a:gd name="T2" fmla="*/ 31 w 60"/>
                <a:gd name="T3" fmla="*/ 1 h 60"/>
                <a:gd name="T4" fmla="*/ 57 w 60"/>
                <a:gd name="T5" fmla="*/ 20 h 60"/>
                <a:gd name="T6" fmla="*/ 57 w 60"/>
                <a:gd name="T7" fmla="*/ 40 h 60"/>
                <a:gd name="T8" fmla="*/ 44 w 60"/>
                <a:gd name="T9" fmla="*/ 56 h 60"/>
                <a:gd name="T10" fmla="*/ 35 w 60"/>
                <a:gd name="T11" fmla="*/ 59 h 60"/>
                <a:gd name="T12" fmla="*/ 31 w 60"/>
                <a:gd name="T13" fmla="*/ 55 h 60"/>
                <a:gd name="T14" fmla="*/ 34 w 60"/>
                <a:gd name="T15" fmla="*/ 55 h 60"/>
                <a:gd name="T16" fmla="*/ 41 w 60"/>
                <a:gd name="T17" fmla="*/ 52 h 60"/>
                <a:gd name="T18" fmla="*/ 53 w 60"/>
                <a:gd name="T19" fmla="*/ 39 h 60"/>
                <a:gd name="T20" fmla="*/ 52 w 60"/>
                <a:gd name="T21" fmla="*/ 21 h 60"/>
                <a:gd name="T22" fmla="*/ 31 w 60"/>
                <a:gd name="T23" fmla="*/ 17 h 60"/>
                <a:gd name="T24" fmla="*/ 36 w 60"/>
                <a:gd name="T25" fmla="*/ 28 h 60"/>
                <a:gd name="T26" fmla="*/ 35 w 60"/>
                <a:gd name="T27" fmla="*/ 36 h 60"/>
                <a:gd name="T28" fmla="*/ 31 w 60"/>
                <a:gd name="T29" fmla="*/ 42 h 60"/>
                <a:gd name="T30" fmla="*/ 40 w 60"/>
                <a:gd name="T31" fmla="*/ 38 h 60"/>
                <a:gd name="T32" fmla="*/ 40 w 60"/>
                <a:gd name="T33" fmla="*/ 26 h 60"/>
                <a:gd name="T34" fmla="*/ 34 w 60"/>
                <a:gd name="T35" fmla="*/ 18 h 60"/>
                <a:gd name="T36" fmla="*/ 31 w 60"/>
                <a:gd name="T37" fmla="*/ 48 h 60"/>
                <a:gd name="T38" fmla="*/ 31 w 60"/>
                <a:gd name="T39" fmla="*/ 5 h 60"/>
                <a:gd name="T40" fmla="*/ 30 w 60"/>
                <a:gd name="T41" fmla="*/ 0 h 60"/>
                <a:gd name="T42" fmla="*/ 31 w 60"/>
                <a:gd name="T43" fmla="*/ 5 h 60"/>
                <a:gd name="T44" fmla="*/ 31 w 60"/>
                <a:gd name="T45" fmla="*/ 17 h 60"/>
                <a:gd name="T46" fmla="*/ 31 w 60"/>
                <a:gd name="T47" fmla="*/ 22 h 60"/>
                <a:gd name="T48" fmla="*/ 30 w 60"/>
                <a:gd name="T49" fmla="*/ 16 h 60"/>
                <a:gd name="T50" fmla="*/ 31 w 60"/>
                <a:gd name="T51" fmla="*/ 48 h 60"/>
                <a:gd name="T52" fmla="*/ 30 w 60"/>
                <a:gd name="T53" fmla="*/ 43 h 60"/>
                <a:gd name="T54" fmla="*/ 31 w 60"/>
                <a:gd name="T55" fmla="*/ 48 h 60"/>
                <a:gd name="T56" fmla="*/ 31 w 60"/>
                <a:gd name="T57" fmla="*/ 55 h 60"/>
                <a:gd name="T58" fmla="*/ 30 w 60"/>
                <a:gd name="T59" fmla="*/ 60 h 60"/>
                <a:gd name="T60" fmla="*/ 31 w 60"/>
                <a:gd name="T61" fmla="*/ 48 h 60"/>
                <a:gd name="T62" fmla="*/ 30 w 60"/>
                <a:gd name="T63" fmla="*/ 5 h 60"/>
                <a:gd name="T64" fmla="*/ 27 w 60"/>
                <a:gd name="T65" fmla="*/ 5 h 60"/>
                <a:gd name="T66" fmla="*/ 24 w 60"/>
                <a:gd name="T67" fmla="*/ 6 h 60"/>
                <a:gd name="T68" fmla="*/ 6 w 60"/>
                <a:gd name="T69" fmla="*/ 17 h 60"/>
                <a:gd name="T70" fmla="*/ 9 w 60"/>
                <a:gd name="T71" fmla="*/ 19 h 60"/>
                <a:gd name="T72" fmla="*/ 19 w 60"/>
                <a:gd name="T73" fmla="*/ 15 h 60"/>
                <a:gd name="T74" fmla="*/ 21 w 60"/>
                <a:gd name="T75" fmla="*/ 15 h 60"/>
                <a:gd name="T76" fmla="*/ 30 w 60"/>
                <a:gd name="T77" fmla="*/ 16 h 60"/>
                <a:gd name="T78" fmla="*/ 23 w 60"/>
                <a:gd name="T79" fmla="*/ 20 h 60"/>
                <a:gd name="T80" fmla="*/ 20 w 60"/>
                <a:gd name="T81" fmla="*/ 20 h 60"/>
                <a:gd name="T82" fmla="*/ 20 w 60"/>
                <a:gd name="T83" fmla="*/ 20 h 60"/>
                <a:gd name="T84" fmla="*/ 10 w 60"/>
                <a:gd name="T85" fmla="*/ 24 h 60"/>
                <a:gd name="T86" fmla="*/ 7 w 60"/>
                <a:gd name="T87" fmla="*/ 24 h 60"/>
                <a:gd name="T88" fmla="*/ 1 w 60"/>
                <a:gd name="T89" fmla="*/ 19 h 60"/>
                <a:gd name="T90" fmla="*/ 1 w 60"/>
                <a:gd name="T91" fmla="*/ 15 h 60"/>
                <a:gd name="T92" fmla="*/ 23 w 60"/>
                <a:gd name="T93" fmla="*/ 1 h 60"/>
                <a:gd name="T94" fmla="*/ 26 w 60"/>
                <a:gd name="T95" fmla="*/ 1 h 60"/>
                <a:gd name="T96" fmla="*/ 30 w 60"/>
                <a:gd name="T97" fmla="*/ 0 h 60"/>
                <a:gd name="T98" fmla="*/ 30 w 60"/>
                <a:gd name="T99" fmla="*/ 48 h 60"/>
                <a:gd name="T100" fmla="*/ 21 w 60"/>
                <a:gd name="T101" fmla="*/ 52 h 60"/>
                <a:gd name="T102" fmla="*/ 20 w 60"/>
                <a:gd name="T103" fmla="*/ 55 h 60"/>
                <a:gd name="T104" fmla="*/ 25 w 60"/>
                <a:gd name="T105" fmla="*/ 55 h 60"/>
                <a:gd name="T106" fmla="*/ 30 w 60"/>
                <a:gd name="T107" fmla="*/ 60 h 60"/>
                <a:gd name="T108" fmla="*/ 21 w 60"/>
                <a:gd name="T109" fmla="*/ 60 h 60"/>
                <a:gd name="T110" fmla="*/ 17 w 60"/>
                <a:gd name="T111" fmla="*/ 60 h 60"/>
                <a:gd name="T112" fmla="*/ 15 w 60"/>
                <a:gd name="T113" fmla="*/ 57 h 60"/>
                <a:gd name="T114" fmla="*/ 16 w 60"/>
                <a:gd name="T115" fmla="*/ 50 h 60"/>
                <a:gd name="T116" fmla="*/ 18 w 60"/>
                <a:gd name="T117" fmla="*/ 47 h 60"/>
                <a:gd name="T118" fmla="*/ 29 w 60"/>
                <a:gd name="T119" fmla="*/ 44 h 60"/>
                <a:gd name="T120" fmla="*/ 29 w 60"/>
                <a:gd name="T121" fmla="*/ 44 h 60"/>
                <a:gd name="T122" fmla="*/ 30 w 60"/>
                <a:gd name="T123"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2" y="21"/>
                  </a:moveTo>
                  <a:cubicBezTo>
                    <a:pt x="51" y="16"/>
                    <a:pt x="47" y="12"/>
                    <a:pt x="44" y="10"/>
                  </a:cubicBezTo>
                  <a:cubicBezTo>
                    <a:pt x="40" y="7"/>
                    <a:pt x="36" y="6"/>
                    <a:pt x="31" y="5"/>
                  </a:cubicBezTo>
                  <a:cubicBezTo>
                    <a:pt x="31" y="1"/>
                    <a:pt x="31" y="1"/>
                    <a:pt x="31" y="1"/>
                  </a:cubicBezTo>
                  <a:cubicBezTo>
                    <a:pt x="37" y="1"/>
                    <a:pt x="42" y="3"/>
                    <a:pt x="46" y="6"/>
                  </a:cubicBezTo>
                  <a:cubicBezTo>
                    <a:pt x="51" y="9"/>
                    <a:pt x="55" y="14"/>
                    <a:pt x="57" y="20"/>
                  </a:cubicBezTo>
                  <a:cubicBezTo>
                    <a:pt x="57" y="20"/>
                    <a:pt x="57" y="20"/>
                    <a:pt x="57" y="20"/>
                  </a:cubicBezTo>
                  <a:cubicBezTo>
                    <a:pt x="60" y="27"/>
                    <a:pt x="59" y="34"/>
                    <a:pt x="57" y="40"/>
                  </a:cubicBezTo>
                  <a:cubicBezTo>
                    <a:pt x="55" y="47"/>
                    <a:pt x="50" y="53"/>
                    <a:pt x="44" y="56"/>
                  </a:cubicBezTo>
                  <a:cubicBezTo>
                    <a:pt x="44" y="56"/>
                    <a:pt x="44" y="56"/>
                    <a:pt x="44" y="56"/>
                  </a:cubicBezTo>
                  <a:cubicBezTo>
                    <a:pt x="41" y="57"/>
                    <a:pt x="38" y="58"/>
                    <a:pt x="35" y="59"/>
                  </a:cubicBezTo>
                  <a:cubicBezTo>
                    <a:pt x="35" y="59"/>
                    <a:pt x="35" y="59"/>
                    <a:pt x="35" y="59"/>
                  </a:cubicBezTo>
                  <a:cubicBezTo>
                    <a:pt x="33" y="59"/>
                    <a:pt x="32" y="60"/>
                    <a:pt x="31" y="60"/>
                  </a:cubicBezTo>
                  <a:cubicBezTo>
                    <a:pt x="31" y="55"/>
                    <a:pt x="31" y="55"/>
                    <a:pt x="31" y="55"/>
                  </a:cubicBezTo>
                  <a:cubicBezTo>
                    <a:pt x="32" y="55"/>
                    <a:pt x="33" y="55"/>
                    <a:pt x="33" y="55"/>
                  </a:cubicBezTo>
                  <a:cubicBezTo>
                    <a:pt x="34" y="55"/>
                    <a:pt x="34" y="55"/>
                    <a:pt x="34" y="55"/>
                  </a:cubicBezTo>
                  <a:cubicBezTo>
                    <a:pt x="36" y="54"/>
                    <a:pt x="39" y="53"/>
                    <a:pt x="41" y="52"/>
                  </a:cubicBezTo>
                  <a:cubicBezTo>
                    <a:pt x="41" y="52"/>
                    <a:pt x="41" y="52"/>
                    <a:pt x="41" y="52"/>
                  </a:cubicBezTo>
                  <a:cubicBezTo>
                    <a:pt x="41" y="52"/>
                    <a:pt x="41" y="52"/>
                    <a:pt x="41" y="52"/>
                  </a:cubicBezTo>
                  <a:cubicBezTo>
                    <a:pt x="47" y="49"/>
                    <a:pt x="51" y="44"/>
                    <a:pt x="53" y="39"/>
                  </a:cubicBezTo>
                  <a:cubicBezTo>
                    <a:pt x="55" y="33"/>
                    <a:pt x="55" y="27"/>
                    <a:pt x="52" y="21"/>
                  </a:cubicBezTo>
                  <a:cubicBezTo>
                    <a:pt x="52" y="21"/>
                    <a:pt x="52" y="21"/>
                    <a:pt x="52" y="21"/>
                  </a:cubicBezTo>
                  <a:cubicBezTo>
                    <a:pt x="52" y="21"/>
                    <a:pt x="52" y="21"/>
                    <a:pt x="52" y="21"/>
                  </a:cubicBezTo>
                  <a:close/>
                  <a:moveTo>
                    <a:pt x="31" y="17"/>
                  </a:moveTo>
                  <a:cubicBezTo>
                    <a:pt x="31" y="22"/>
                    <a:pt x="31" y="22"/>
                    <a:pt x="31" y="22"/>
                  </a:cubicBezTo>
                  <a:cubicBezTo>
                    <a:pt x="33" y="23"/>
                    <a:pt x="35" y="25"/>
                    <a:pt x="36" y="28"/>
                  </a:cubicBezTo>
                  <a:cubicBezTo>
                    <a:pt x="36" y="28"/>
                    <a:pt x="36" y="28"/>
                    <a:pt x="36" y="28"/>
                  </a:cubicBezTo>
                  <a:cubicBezTo>
                    <a:pt x="37" y="31"/>
                    <a:pt x="37" y="34"/>
                    <a:pt x="35" y="36"/>
                  </a:cubicBezTo>
                  <a:cubicBezTo>
                    <a:pt x="35" y="36"/>
                    <a:pt x="35" y="36"/>
                    <a:pt x="35" y="36"/>
                  </a:cubicBezTo>
                  <a:cubicBezTo>
                    <a:pt x="34" y="38"/>
                    <a:pt x="33" y="40"/>
                    <a:pt x="31" y="42"/>
                  </a:cubicBezTo>
                  <a:cubicBezTo>
                    <a:pt x="31" y="48"/>
                    <a:pt x="31" y="48"/>
                    <a:pt x="31" y="48"/>
                  </a:cubicBezTo>
                  <a:cubicBezTo>
                    <a:pt x="35" y="45"/>
                    <a:pt x="38" y="42"/>
                    <a:pt x="40" y="38"/>
                  </a:cubicBezTo>
                  <a:cubicBezTo>
                    <a:pt x="40" y="38"/>
                    <a:pt x="40" y="38"/>
                    <a:pt x="40" y="38"/>
                  </a:cubicBezTo>
                  <a:cubicBezTo>
                    <a:pt x="41" y="34"/>
                    <a:pt x="42" y="30"/>
                    <a:pt x="40" y="26"/>
                  </a:cubicBezTo>
                  <a:cubicBezTo>
                    <a:pt x="40" y="26"/>
                    <a:pt x="40" y="26"/>
                    <a:pt x="40" y="26"/>
                  </a:cubicBezTo>
                  <a:cubicBezTo>
                    <a:pt x="39" y="23"/>
                    <a:pt x="37" y="20"/>
                    <a:pt x="34" y="18"/>
                  </a:cubicBezTo>
                  <a:cubicBezTo>
                    <a:pt x="33" y="17"/>
                    <a:pt x="32" y="17"/>
                    <a:pt x="31" y="17"/>
                  </a:cubicBezTo>
                  <a:close/>
                  <a:moveTo>
                    <a:pt x="31" y="48"/>
                  </a:moveTo>
                  <a:cubicBezTo>
                    <a:pt x="31" y="48"/>
                    <a:pt x="31" y="48"/>
                    <a:pt x="31" y="48"/>
                  </a:cubicBezTo>
                  <a:close/>
                  <a:moveTo>
                    <a:pt x="31" y="5"/>
                  </a:moveTo>
                  <a:cubicBezTo>
                    <a:pt x="31" y="5"/>
                    <a:pt x="31" y="5"/>
                    <a:pt x="30" y="5"/>
                  </a:cubicBezTo>
                  <a:cubicBezTo>
                    <a:pt x="30" y="0"/>
                    <a:pt x="30" y="0"/>
                    <a:pt x="30" y="0"/>
                  </a:cubicBezTo>
                  <a:cubicBezTo>
                    <a:pt x="31" y="0"/>
                    <a:pt x="31" y="1"/>
                    <a:pt x="31" y="1"/>
                  </a:cubicBezTo>
                  <a:cubicBezTo>
                    <a:pt x="31" y="5"/>
                    <a:pt x="31" y="5"/>
                    <a:pt x="31" y="5"/>
                  </a:cubicBezTo>
                  <a:close/>
                  <a:moveTo>
                    <a:pt x="30" y="16"/>
                  </a:moveTo>
                  <a:cubicBezTo>
                    <a:pt x="31" y="16"/>
                    <a:pt x="31" y="16"/>
                    <a:pt x="31" y="17"/>
                  </a:cubicBezTo>
                  <a:cubicBezTo>
                    <a:pt x="31" y="22"/>
                    <a:pt x="31" y="22"/>
                    <a:pt x="31" y="22"/>
                  </a:cubicBezTo>
                  <a:cubicBezTo>
                    <a:pt x="31" y="22"/>
                    <a:pt x="31" y="22"/>
                    <a:pt x="31" y="22"/>
                  </a:cubicBezTo>
                  <a:cubicBezTo>
                    <a:pt x="31" y="22"/>
                    <a:pt x="30" y="22"/>
                    <a:pt x="30" y="21"/>
                  </a:cubicBezTo>
                  <a:cubicBezTo>
                    <a:pt x="30" y="16"/>
                    <a:pt x="30" y="16"/>
                    <a:pt x="30" y="16"/>
                  </a:cubicBezTo>
                  <a:close/>
                  <a:moveTo>
                    <a:pt x="31" y="48"/>
                  </a:moveTo>
                  <a:cubicBezTo>
                    <a:pt x="31" y="48"/>
                    <a:pt x="31" y="48"/>
                    <a:pt x="31" y="48"/>
                  </a:cubicBezTo>
                  <a:cubicBezTo>
                    <a:pt x="31" y="48"/>
                    <a:pt x="31" y="48"/>
                    <a:pt x="30" y="48"/>
                  </a:cubicBezTo>
                  <a:cubicBezTo>
                    <a:pt x="30" y="43"/>
                    <a:pt x="30" y="43"/>
                    <a:pt x="30" y="43"/>
                  </a:cubicBezTo>
                  <a:cubicBezTo>
                    <a:pt x="31" y="43"/>
                    <a:pt x="31" y="42"/>
                    <a:pt x="31" y="42"/>
                  </a:cubicBezTo>
                  <a:cubicBezTo>
                    <a:pt x="31" y="48"/>
                    <a:pt x="31" y="48"/>
                    <a:pt x="31" y="48"/>
                  </a:cubicBezTo>
                  <a:close/>
                  <a:moveTo>
                    <a:pt x="30" y="55"/>
                  </a:moveTo>
                  <a:cubicBezTo>
                    <a:pt x="31" y="55"/>
                    <a:pt x="31" y="55"/>
                    <a:pt x="31" y="55"/>
                  </a:cubicBezTo>
                  <a:cubicBezTo>
                    <a:pt x="31" y="60"/>
                    <a:pt x="31" y="60"/>
                    <a:pt x="31" y="60"/>
                  </a:cubicBezTo>
                  <a:cubicBezTo>
                    <a:pt x="31" y="60"/>
                    <a:pt x="31" y="60"/>
                    <a:pt x="30" y="60"/>
                  </a:cubicBezTo>
                  <a:cubicBezTo>
                    <a:pt x="30" y="55"/>
                    <a:pt x="30" y="55"/>
                    <a:pt x="30" y="55"/>
                  </a:cubicBezTo>
                  <a:close/>
                  <a:moveTo>
                    <a:pt x="31" y="48"/>
                  </a:moveTo>
                  <a:cubicBezTo>
                    <a:pt x="31" y="48"/>
                    <a:pt x="31" y="48"/>
                    <a:pt x="31" y="48"/>
                  </a:cubicBezTo>
                  <a:close/>
                  <a:moveTo>
                    <a:pt x="30" y="5"/>
                  </a:moveTo>
                  <a:cubicBezTo>
                    <a:pt x="30" y="5"/>
                    <a:pt x="30" y="5"/>
                    <a:pt x="30" y="5"/>
                  </a:cubicBezTo>
                  <a:cubicBezTo>
                    <a:pt x="29" y="5"/>
                    <a:pt x="28" y="5"/>
                    <a:pt x="27" y="5"/>
                  </a:cubicBezTo>
                  <a:cubicBezTo>
                    <a:pt x="26" y="6"/>
                    <a:pt x="25" y="6"/>
                    <a:pt x="24" y="6"/>
                  </a:cubicBezTo>
                  <a:cubicBezTo>
                    <a:pt x="24" y="6"/>
                    <a:pt x="24" y="6"/>
                    <a:pt x="24" y="6"/>
                  </a:cubicBezTo>
                  <a:cubicBezTo>
                    <a:pt x="20" y="7"/>
                    <a:pt x="17" y="8"/>
                    <a:pt x="14" y="10"/>
                  </a:cubicBezTo>
                  <a:cubicBezTo>
                    <a:pt x="11" y="12"/>
                    <a:pt x="9" y="14"/>
                    <a:pt x="6" y="17"/>
                  </a:cubicBezTo>
                  <a:cubicBezTo>
                    <a:pt x="7" y="17"/>
                    <a:pt x="7" y="17"/>
                    <a:pt x="7" y="17"/>
                  </a:cubicBezTo>
                  <a:cubicBezTo>
                    <a:pt x="8" y="18"/>
                    <a:pt x="8" y="19"/>
                    <a:pt x="9" y="19"/>
                  </a:cubicBezTo>
                  <a:cubicBezTo>
                    <a:pt x="10" y="18"/>
                    <a:pt x="12" y="18"/>
                    <a:pt x="13" y="17"/>
                  </a:cubicBezTo>
                  <a:cubicBezTo>
                    <a:pt x="15" y="16"/>
                    <a:pt x="17" y="16"/>
                    <a:pt x="19" y="15"/>
                  </a:cubicBezTo>
                  <a:cubicBezTo>
                    <a:pt x="19" y="15"/>
                    <a:pt x="19" y="15"/>
                    <a:pt x="19" y="15"/>
                  </a:cubicBezTo>
                  <a:cubicBezTo>
                    <a:pt x="20" y="15"/>
                    <a:pt x="20" y="15"/>
                    <a:pt x="21" y="15"/>
                  </a:cubicBezTo>
                  <a:cubicBezTo>
                    <a:pt x="22" y="15"/>
                    <a:pt x="23" y="15"/>
                    <a:pt x="23" y="15"/>
                  </a:cubicBezTo>
                  <a:cubicBezTo>
                    <a:pt x="26" y="15"/>
                    <a:pt x="28" y="15"/>
                    <a:pt x="30" y="16"/>
                  </a:cubicBezTo>
                  <a:cubicBezTo>
                    <a:pt x="30" y="21"/>
                    <a:pt x="30" y="21"/>
                    <a:pt x="30" y="21"/>
                  </a:cubicBezTo>
                  <a:cubicBezTo>
                    <a:pt x="28" y="20"/>
                    <a:pt x="26" y="20"/>
                    <a:pt x="23" y="20"/>
                  </a:cubicBezTo>
                  <a:cubicBezTo>
                    <a:pt x="23" y="20"/>
                    <a:pt x="22" y="20"/>
                    <a:pt x="22" y="20"/>
                  </a:cubicBezTo>
                  <a:cubicBezTo>
                    <a:pt x="21" y="20"/>
                    <a:pt x="20" y="20"/>
                    <a:pt x="20" y="20"/>
                  </a:cubicBezTo>
                  <a:cubicBezTo>
                    <a:pt x="20" y="20"/>
                    <a:pt x="20" y="20"/>
                    <a:pt x="20" y="20"/>
                  </a:cubicBezTo>
                  <a:cubicBezTo>
                    <a:pt x="20" y="20"/>
                    <a:pt x="20" y="20"/>
                    <a:pt x="20" y="20"/>
                  </a:cubicBezTo>
                  <a:cubicBezTo>
                    <a:pt x="18" y="20"/>
                    <a:pt x="17" y="21"/>
                    <a:pt x="15" y="21"/>
                  </a:cubicBezTo>
                  <a:cubicBezTo>
                    <a:pt x="13" y="22"/>
                    <a:pt x="12" y="23"/>
                    <a:pt x="10" y="24"/>
                  </a:cubicBezTo>
                  <a:cubicBezTo>
                    <a:pt x="10" y="24"/>
                    <a:pt x="10" y="24"/>
                    <a:pt x="10" y="24"/>
                  </a:cubicBezTo>
                  <a:cubicBezTo>
                    <a:pt x="9" y="25"/>
                    <a:pt x="8" y="25"/>
                    <a:pt x="7" y="24"/>
                  </a:cubicBezTo>
                  <a:cubicBezTo>
                    <a:pt x="6" y="23"/>
                    <a:pt x="5" y="22"/>
                    <a:pt x="4" y="21"/>
                  </a:cubicBezTo>
                  <a:cubicBezTo>
                    <a:pt x="3" y="20"/>
                    <a:pt x="2" y="20"/>
                    <a:pt x="1" y="19"/>
                  </a:cubicBezTo>
                  <a:cubicBezTo>
                    <a:pt x="1" y="19"/>
                    <a:pt x="1" y="19"/>
                    <a:pt x="1" y="19"/>
                  </a:cubicBezTo>
                  <a:cubicBezTo>
                    <a:pt x="0" y="18"/>
                    <a:pt x="0" y="16"/>
                    <a:pt x="1" y="15"/>
                  </a:cubicBezTo>
                  <a:cubicBezTo>
                    <a:pt x="4" y="12"/>
                    <a:pt x="8" y="9"/>
                    <a:pt x="11" y="6"/>
                  </a:cubicBezTo>
                  <a:cubicBezTo>
                    <a:pt x="15" y="4"/>
                    <a:pt x="19" y="2"/>
                    <a:pt x="23" y="1"/>
                  </a:cubicBezTo>
                  <a:cubicBezTo>
                    <a:pt x="23" y="1"/>
                    <a:pt x="23" y="1"/>
                    <a:pt x="23" y="1"/>
                  </a:cubicBezTo>
                  <a:cubicBezTo>
                    <a:pt x="24" y="1"/>
                    <a:pt x="25" y="1"/>
                    <a:pt x="26" y="1"/>
                  </a:cubicBezTo>
                  <a:cubicBezTo>
                    <a:pt x="27" y="1"/>
                    <a:pt x="29" y="0"/>
                    <a:pt x="30" y="0"/>
                  </a:cubicBezTo>
                  <a:cubicBezTo>
                    <a:pt x="30" y="0"/>
                    <a:pt x="30" y="0"/>
                    <a:pt x="30" y="0"/>
                  </a:cubicBezTo>
                  <a:cubicBezTo>
                    <a:pt x="30" y="5"/>
                    <a:pt x="30" y="5"/>
                    <a:pt x="30" y="5"/>
                  </a:cubicBezTo>
                  <a:close/>
                  <a:moveTo>
                    <a:pt x="30" y="48"/>
                  </a:moveTo>
                  <a:cubicBezTo>
                    <a:pt x="29" y="49"/>
                    <a:pt x="27" y="50"/>
                    <a:pt x="25" y="50"/>
                  </a:cubicBezTo>
                  <a:cubicBezTo>
                    <a:pt x="24" y="51"/>
                    <a:pt x="23" y="51"/>
                    <a:pt x="21" y="52"/>
                  </a:cubicBezTo>
                  <a:cubicBezTo>
                    <a:pt x="21" y="52"/>
                    <a:pt x="21" y="53"/>
                    <a:pt x="21" y="54"/>
                  </a:cubicBezTo>
                  <a:cubicBezTo>
                    <a:pt x="21" y="54"/>
                    <a:pt x="21" y="55"/>
                    <a:pt x="20" y="55"/>
                  </a:cubicBezTo>
                  <a:cubicBezTo>
                    <a:pt x="21" y="55"/>
                    <a:pt x="21" y="55"/>
                    <a:pt x="21" y="55"/>
                  </a:cubicBezTo>
                  <a:cubicBezTo>
                    <a:pt x="22" y="55"/>
                    <a:pt x="23" y="55"/>
                    <a:pt x="25" y="55"/>
                  </a:cubicBezTo>
                  <a:cubicBezTo>
                    <a:pt x="27" y="55"/>
                    <a:pt x="28" y="55"/>
                    <a:pt x="30" y="55"/>
                  </a:cubicBezTo>
                  <a:cubicBezTo>
                    <a:pt x="30" y="60"/>
                    <a:pt x="30" y="60"/>
                    <a:pt x="30" y="60"/>
                  </a:cubicBezTo>
                  <a:cubicBezTo>
                    <a:pt x="28" y="60"/>
                    <a:pt x="26" y="60"/>
                    <a:pt x="25" y="60"/>
                  </a:cubicBezTo>
                  <a:cubicBezTo>
                    <a:pt x="23" y="60"/>
                    <a:pt x="22" y="60"/>
                    <a:pt x="21" y="60"/>
                  </a:cubicBezTo>
                  <a:cubicBezTo>
                    <a:pt x="20" y="60"/>
                    <a:pt x="18" y="60"/>
                    <a:pt x="17" y="60"/>
                  </a:cubicBezTo>
                  <a:cubicBezTo>
                    <a:pt x="17" y="60"/>
                    <a:pt x="17" y="60"/>
                    <a:pt x="17" y="60"/>
                  </a:cubicBezTo>
                  <a:cubicBezTo>
                    <a:pt x="17" y="60"/>
                    <a:pt x="17" y="60"/>
                    <a:pt x="17" y="60"/>
                  </a:cubicBezTo>
                  <a:cubicBezTo>
                    <a:pt x="16" y="59"/>
                    <a:pt x="15" y="58"/>
                    <a:pt x="15" y="57"/>
                  </a:cubicBezTo>
                  <a:cubicBezTo>
                    <a:pt x="16" y="56"/>
                    <a:pt x="16" y="54"/>
                    <a:pt x="16" y="53"/>
                  </a:cubicBezTo>
                  <a:cubicBezTo>
                    <a:pt x="16" y="52"/>
                    <a:pt x="16" y="51"/>
                    <a:pt x="16" y="50"/>
                  </a:cubicBezTo>
                  <a:cubicBezTo>
                    <a:pt x="16" y="50"/>
                    <a:pt x="16" y="50"/>
                    <a:pt x="16" y="50"/>
                  </a:cubicBezTo>
                  <a:cubicBezTo>
                    <a:pt x="16" y="48"/>
                    <a:pt x="17" y="47"/>
                    <a:pt x="18" y="47"/>
                  </a:cubicBezTo>
                  <a:cubicBezTo>
                    <a:pt x="20" y="47"/>
                    <a:pt x="22" y="46"/>
                    <a:pt x="24" y="46"/>
                  </a:cubicBezTo>
                  <a:cubicBezTo>
                    <a:pt x="26" y="45"/>
                    <a:pt x="27" y="45"/>
                    <a:pt x="29" y="44"/>
                  </a:cubicBezTo>
                  <a:cubicBezTo>
                    <a:pt x="29" y="44"/>
                    <a:pt x="29" y="44"/>
                    <a:pt x="29" y="44"/>
                  </a:cubicBezTo>
                  <a:cubicBezTo>
                    <a:pt x="29" y="44"/>
                    <a:pt x="29" y="44"/>
                    <a:pt x="29" y="44"/>
                  </a:cubicBezTo>
                  <a:cubicBezTo>
                    <a:pt x="29" y="44"/>
                    <a:pt x="29" y="44"/>
                    <a:pt x="29" y="44"/>
                  </a:cubicBezTo>
                  <a:cubicBezTo>
                    <a:pt x="29" y="43"/>
                    <a:pt x="30" y="43"/>
                    <a:pt x="30" y="43"/>
                  </a:cubicBezTo>
                  <a:lnTo>
                    <a:pt x="30" y="4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8" name="Freeform 214"/>
            <p:cNvSpPr>
              <a:spLocks noEditPoints="1"/>
            </p:cNvSpPr>
            <p:nvPr/>
          </p:nvSpPr>
          <p:spPr bwMode="auto">
            <a:xfrm>
              <a:off x="6036173" y="4728475"/>
              <a:ext cx="100013" cy="91679"/>
            </a:xfrm>
            <a:custGeom>
              <a:avLst/>
              <a:gdLst>
                <a:gd name="T0" fmla="*/ 39 w 59"/>
                <a:gd name="T1" fmla="*/ 6 h 54"/>
                <a:gd name="T2" fmla="*/ 58 w 59"/>
                <a:gd name="T3" fmla="*/ 24 h 54"/>
                <a:gd name="T4" fmla="*/ 54 w 59"/>
                <a:gd name="T5" fmla="*/ 49 h 54"/>
                <a:gd name="T6" fmla="*/ 47 w 59"/>
                <a:gd name="T7" fmla="*/ 49 h 54"/>
                <a:gd name="T8" fmla="*/ 44 w 59"/>
                <a:gd name="T9" fmla="*/ 47 h 54"/>
                <a:gd name="T10" fmla="*/ 42 w 59"/>
                <a:gd name="T11" fmla="*/ 34 h 54"/>
                <a:gd name="T12" fmla="*/ 39 w 59"/>
                <a:gd name="T13" fmla="*/ 27 h 54"/>
                <a:gd name="T14" fmla="*/ 47 w 59"/>
                <a:gd name="T15" fmla="*/ 33 h 54"/>
                <a:gd name="T16" fmla="*/ 47 w 59"/>
                <a:gd name="T17" fmla="*/ 44 h 54"/>
                <a:gd name="T18" fmla="*/ 51 w 59"/>
                <a:gd name="T19" fmla="*/ 45 h 54"/>
                <a:gd name="T20" fmla="*/ 53 w 59"/>
                <a:gd name="T21" fmla="*/ 24 h 54"/>
                <a:gd name="T22" fmla="*/ 48 w 59"/>
                <a:gd name="T23" fmla="*/ 6 h 54"/>
                <a:gd name="T24" fmla="*/ 39 w 59"/>
                <a:gd name="T25" fmla="*/ 6 h 54"/>
                <a:gd name="T26" fmla="*/ 29 w 59"/>
                <a:gd name="T27" fmla="*/ 0 h 54"/>
                <a:gd name="T28" fmla="*/ 29 w 59"/>
                <a:gd name="T29" fmla="*/ 18 h 54"/>
                <a:gd name="T30" fmla="*/ 29 w 59"/>
                <a:gd name="T31" fmla="*/ 18 h 54"/>
                <a:gd name="T32" fmla="*/ 37 w 59"/>
                <a:gd name="T33" fmla="*/ 25 h 54"/>
                <a:gd name="T34" fmla="*/ 29 w 59"/>
                <a:gd name="T35" fmla="*/ 22 h 54"/>
                <a:gd name="T36" fmla="*/ 29 w 59"/>
                <a:gd name="T37" fmla="*/ 18 h 54"/>
                <a:gd name="T38" fmla="*/ 39 w 59"/>
                <a:gd name="T39" fmla="*/ 3 h 54"/>
                <a:gd name="T40" fmla="*/ 29 w 59"/>
                <a:gd name="T41" fmla="*/ 4 h 54"/>
                <a:gd name="T42" fmla="*/ 28 w 59"/>
                <a:gd name="T43" fmla="*/ 4 h 54"/>
                <a:gd name="T44" fmla="*/ 5 w 59"/>
                <a:gd name="T45" fmla="*/ 27 h 54"/>
                <a:gd name="T46" fmla="*/ 28 w 59"/>
                <a:gd name="T47" fmla="*/ 0 h 54"/>
                <a:gd name="T48" fmla="*/ 29 w 59"/>
                <a:gd name="T49" fmla="*/ 0 h 54"/>
                <a:gd name="T50" fmla="*/ 29 w 59"/>
                <a:gd name="T51" fmla="*/ 0 h 54"/>
                <a:gd name="T52" fmla="*/ 5 w 59"/>
                <a:gd name="T53" fmla="*/ 33 h 54"/>
                <a:gd name="T54" fmla="*/ 10 w 59"/>
                <a:gd name="T55" fmla="*/ 53 h 54"/>
                <a:gd name="T56" fmla="*/ 16 w 59"/>
                <a:gd name="T57" fmla="*/ 49 h 54"/>
                <a:gd name="T58" fmla="*/ 17 w 59"/>
                <a:gd name="T59" fmla="*/ 40 h 54"/>
                <a:gd name="T60" fmla="*/ 17 w 59"/>
                <a:gd name="T61" fmla="*/ 35 h 54"/>
                <a:gd name="T62" fmla="*/ 29 w 59"/>
                <a:gd name="T63" fmla="*/ 22 h 54"/>
                <a:gd name="T64" fmla="*/ 29 w 59"/>
                <a:gd name="T65" fmla="*/ 18 h 54"/>
                <a:gd name="T66" fmla="*/ 18 w 59"/>
                <a:gd name="T67" fmla="*/ 23 h 54"/>
                <a:gd name="T68" fmla="*/ 12 w 59"/>
                <a:gd name="T69" fmla="*/ 41 h 54"/>
                <a:gd name="T70" fmla="*/ 9 w 59"/>
                <a:gd name="T71" fmla="*/ 47 h 54"/>
                <a:gd name="T72" fmla="*/ 5 w 59"/>
                <a:gd name="T73" fmla="*/ 27 h 54"/>
                <a:gd name="T74" fmla="*/ 29 w 59"/>
                <a:gd name="T75" fmla="*/ 18 h 54"/>
                <a:gd name="T76" fmla="*/ 5 w 59"/>
                <a:gd name="T77" fmla="*/ 27 h 54"/>
                <a:gd name="T78" fmla="*/ 1 w 59"/>
                <a:gd name="T79" fmla="*/ 39 h 54"/>
                <a:gd name="T80" fmla="*/ 5 w 59"/>
                <a:gd name="T81" fmla="*/ 13 h 54"/>
                <a:gd name="T82" fmla="*/ 5 w 59"/>
                <a:gd name="T83" fmla="*/ 27 h 54"/>
                <a:gd name="T84" fmla="*/ 0 w 59"/>
                <a:gd name="T8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54">
                  <a:moveTo>
                    <a:pt x="53" y="24"/>
                  </a:moveTo>
                  <a:cubicBezTo>
                    <a:pt x="52" y="19"/>
                    <a:pt x="49" y="14"/>
                    <a:pt x="45" y="10"/>
                  </a:cubicBezTo>
                  <a:cubicBezTo>
                    <a:pt x="43" y="8"/>
                    <a:pt x="41" y="7"/>
                    <a:pt x="39" y="6"/>
                  </a:cubicBezTo>
                  <a:cubicBezTo>
                    <a:pt x="39" y="3"/>
                    <a:pt x="39" y="3"/>
                    <a:pt x="39" y="3"/>
                  </a:cubicBezTo>
                  <a:cubicBezTo>
                    <a:pt x="48" y="6"/>
                    <a:pt x="48" y="6"/>
                    <a:pt x="48" y="6"/>
                  </a:cubicBezTo>
                  <a:cubicBezTo>
                    <a:pt x="53" y="11"/>
                    <a:pt x="57" y="17"/>
                    <a:pt x="58" y="24"/>
                  </a:cubicBezTo>
                  <a:cubicBezTo>
                    <a:pt x="58" y="24"/>
                    <a:pt x="58" y="24"/>
                    <a:pt x="58" y="24"/>
                  </a:cubicBezTo>
                  <a:cubicBezTo>
                    <a:pt x="59" y="28"/>
                    <a:pt x="59" y="32"/>
                    <a:pt x="58" y="37"/>
                  </a:cubicBezTo>
                  <a:cubicBezTo>
                    <a:pt x="57" y="41"/>
                    <a:pt x="56" y="45"/>
                    <a:pt x="54" y="49"/>
                  </a:cubicBezTo>
                  <a:cubicBezTo>
                    <a:pt x="54" y="50"/>
                    <a:pt x="54" y="50"/>
                    <a:pt x="54" y="50"/>
                  </a:cubicBezTo>
                  <a:cubicBezTo>
                    <a:pt x="53" y="51"/>
                    <a:pt x="52" y="51"/>
                    <a:pt x="50" y="51"/>
                  </a:cubicBezTo>
                  <a:cubicBezTo>
                    <a:pt x="49" y="50"/>
                    <a:pt x="48" y="49"/>
                    <a:pt x="47" y="49"/>
                  </a:cubicBezTo>
                  <a:cubicBezTo>
                    <a:pt x="47" y="49"/>
                    <a:pt x="47" y="49"/>
                    <a:pt x="47" y="49"/>
                  </a:cubicBezTo>
                  <a:cubicBezTo>
                    <a:pt x="46" y="48"/>
                    <a:pt x="45" y="48"/>
                    <a:pt x="44" y="47"/>
                  </a:cubicBezTo>
                  <a:cubicBezTo>
                    <a:pt x="44" y="47"/>
                    <a:pt x="44" y="47"/>
                    <a:pt x="44" y="47"/>
                  </a:cubicBezTo>
                  <a:cubicBezTo>
                    <a:pt x="43" y="47"/>
                    <a:pt x="42" y="46"/>
                    <a:pt x="42" y="45"/>
                  </a:cubicBezTo>
                  <a:cubicBezTo>
                    <a:pt x="42" y="43"/>
                    <a:pt x="43" y="41"/>
                    <a:pt x="43" y="39"/>
                  </a:cubicBezTo>
                  <a:cubicBezTo>
                    <a:pt x="43" y="37"/>
                    <a:pt x="42" y="36"/>
                    <a:pt x="42" y="34"/>
                  </a:cubicBezTo>
                  <a:cubicBezTo>
                    <a:pt x="42" y="34"/>
                    <a:pt x="42" y="34"/>
                    <a:pt x="42" y="34"/>
                  </a:cubicBezTo>
                  <a:cubicBezTo>
                    <a:pt x="42" y="34"/>
                    <a:pt x="42" y="34"/>
                    <a:pt x="42" y="34"/>
                  </a:cubicBezTo>
                  <a:cubicBezTo>
                    <a:pt x="41" y="31"/>
                    <a:pt x="40" y="29"/>
                    <a:pt x="39" y="27"/>
                  </a:cubicBezTo>
                  <a:cubicBezTo>
                    <a:pt x="39" y="20"/>
                    <a:pt x="39" y="20"/>
                    <a:pt x="39" y="20"/>
                  </a:cubicBezTo>
                  <a:cubicBezTo>
                    <a:pt x="39" y="21"/>
                    <a:pt x="40" y="21"/>
                    <a:pt x="41" y="22"/>
                  </a:cubicBezTo>
                  <a:cubicBezTo>
                    <a:pt x="44" y="25"/>
                    <a:pt x="46" y="28"/>
                    <a:pt x="47" y="33"/>
                  </a:cubicBezTo>
                  <a:cubicBezTo>
                    <a:pt x="47" y="33"/>
                    <a:pt x="47" y="33"/>
                    <a:pt x="47" y="33"/>
                  </a:cubicBezTo>
                  <a:cubicBezTo>
                    <a:pt x="47" y="35"/>
                    <a:pt x="47" y="37"/>
                    <a:pt x="47" y="39"/>
                  </a:cubicBezTo>
                  <a:cubicBezTo>
                    <a:pt x="47" y="41"/>
                    <a:pt x="47" y="42"/>
                    <a:pt x="47" y="44"/>
                  </a:cubicBezTo>
                  <a:cubicBezTo>
                    <a:pt x="48" y="44"/>
                    <a:pt x="49" y="44"/>
                    <a:pt x="49" y="45"/>
                  </a:cubicBezTo>
                  <a:cubicBezTo>
                    <a:pt x="49" y="45"/>
                    <a:pt x="49" y="45"/>
                    <a:pt x="49" y="45"/>
                  </a:cubicBezTo>
                  <a:cubicBezTo>
                    <a:pt x="50" y="45"/>
                    <a:pt x="50" y="45"/>
                    <a:pt x="51" y="45"/>
                  </a:cubicBezTo>
                  <a:cubicBezTo>
                    <a:pt x="52" y="42"/>
                    <a:pt x="53" y="39"/>
                    <a:pt x="53" y="36"/>
                  </a:cubicBezTo>
                  <a:cubicBezTo>
                    <a:pt x="54" y="32"/>
                    <a:pt x="54" y="28"/>
                    <a:pt x="53" y="24"/>
                  </a:cubicBezTo>
                  <a:cubicBezTo>
                    <a:pt x="53" y="24"/>
                    <a:pt x="53" y="24"/>
                    <a:pt x="53" y="24"/>
                  </a:cubicBezTo>
                  <a:cubicBezTo>
                    <a:pt x="53" y="24"/>
                    <a:pt x="53" y="24"/>
                    <a:pt x="53" y="24"/>
                  </a:cubicBezTo>
                  <a:close/>
                  <a:moveTo>
                    <a:pt x="39" y="3"/>
                  </a:moveTo>
                  <a:cubicBezTo>
                    <a:pt x="48" y="6"/>
                    <a:pt x="48" y="6"/>
                    <a:pt x="48" y="6"/>
                  </a:cubicBezTo>
                  <a:cubicBezTo>
                    <a:pt x="45" y="4"/>
                    <a:pt x="42" y="2"/>
                    <a:pt x="39" y="1"/>
                  </a:cubicBezTo>
                  <a:lnTo>
                    <a:pt x="39" y="3"/>
                  </a:lnTo>
                  <a:close/>
                  <a:moveTo>
                    <a:pt x="39" y="6"/>
                  </a:moveTo>
                  <a:cubicBezTo>
                    <a:pt x="36" y="5"/>
                    <a:pt x="33" y="4"/>
                    <a:pt x="29" y="4"/>
                  </a:cubicBezTo>
                  <a:cubicBezTo>
                    <a:pt x="29" y="4"/>
                    <a:pt x="29" y="4"/>
                    <a:pt x="29" y="4"/>
                  </a:cubicBezTo>
                  <a:cubicBezTo>
                    <a:pt x="29" y="0"/>
                    <a:pt x="29" y="0"/>
                    <a:pt x="29" y="0"/>
                  </a:cubicBezTo>
                  <a:cubicBezTo>
                    <a:pt x="39" y="3"/>
                    <a:pt x="39" y="3"/>
                    <a:pt x="39" y="3"/>
                  </a:cubicBezTo>
                  <a:cubicBezTo>
                    <a:pt x="39" y="6"/>
                    <a:pt x="39" y="6"/>
                    <a:pt x="39" y="6"/>
                  </a:cubicBezTo>
                  <a:close/>
                  <a:moveTo>
                    <a:pt x="29" y="18"/>
                  </a:moveTo>
                  <a:cubicBezTo>
                    <a:pt x="29" y="18"/>
                    <a:pt x="29" y="18"/>
                    <a:pt x="29" y="18"/>
                  </a:cubicBezTo>
                  <a:cubicBezTo>
                    <a:pt x="29" y="18"/>
                    <a:pt x="29" y="18"/>
                    <a:pt x="29" y="18"/>
                  </a:cubicBezTo>
                  <a:cubicBezTo>
                    <a:pt x="29" y="18"/>
                    <a:pt x="29" y="18"/>
                    <a:pt x="29" y="18"/>
                  </a:cubicBezTo>
                  <a:cubicBezTo>
                    <a:pt x="33" y="18"/>
                    <a:pt x="36" y="19"/>
                    <a:pt x="39" y="20"/>
                  </a:cubicBezTo>
                  <a:cubicBezTo>
                    <a:pt x="39" y="27"/>
                    <a:pt x="39" y="27"/>
                    <a:pt x="39" y="27"/>
                  </a:cubicBezTo>
                  <a:cubicBezTo>
                    <a:pt x="38" y="26"/>
                    <a:pt x="38" y="26"/>
                    <a:pt x="37" y="25"/>
                  </a:cubicBezTo>
                  <a:cubicBezTo>
                    <a:pt x="35" y="24"/>
                    <a:pt x="32" y="22"/>
                    <a:pt x="29" y="22"/>
                  </a:cubicBezTo>
                  <a:cubicBezTo>
                    <a:pt x="29" y="22"/>
                    <a:pt x="29" y="22"/>
                    <a:pt x="29" y="22"/>
                  </a:cubicBezTo>
                  <a:cubicBezTo>
                    <a:pt x="29" y="22"/>
                    <a:pt x="29" y="22"/>
                    <a:pt x="29" y="22"/>
                  </a:cubicBezTo>
                  <a:cubicBezTo>
                    <a:pt x="29" y="22"/>
                    <a:pt x="29" y="22"/>
                    <a:pt x="29" y="22"/>
                  </a:cubicBezTo>
                  <a:cubicBezTo>
                    <a:pt x="29" y="22"/>
                    <a:pt x="29" y="22"/>
                    <a:pt x="29" y="22"/>
                  </a:cubicBezTo>
                  <a:cubicBezTo>
                    <a:pt x="29" y="18"/>
                    <a:pt x="29" y="18"/>
                    <a:pt x="29" y="18"/>
                  </a:cubicBezTo>
                  <a:close/>
                  <a:moveTo>
                    <a:pt x="39" y="1"/>
                  </a:moveTo>
                  <a:cubicBezTo>
                    <a:pt x="36" y="0"/>
                    <a:pt x="33" y="0"/>
                    <a:pt x="29" y="0"/>
                  </a:cubicBezTo>
                  <a:cubicBezTo>
                    <a:pt x="39" y="3"/>
                    <a:pt x="39" y="3"/>
                    <a:pt x="39" y="3"/>
                  </a:cubicBezTo>
                  <a:lnTo>
                    <a:pt x="39" y="1"/>
                  </a:lnTo>
                  <a:close/>
                  <a:moveTo>
                    <a:pt x="29" y="4"/>
                  </a:moveTo>
                  <a:cubicBezTo>
                    <a:pt x="29" y="4"/>
                    <a:pt x="29" y="4"/>
                    <a:pt x="29" y="4"/>
                  </a:cubicBezTo>
                  <a:cubicBezTo>
                    <a:pt x="29" y="4"/>
                    <a:pt x="29" y="4"/>
                    <a:pt x="29" y="4"/>
                  </a:cubicBezTo>
                  <a:cubicBezTo>
                    <a:pt x="28" y="4"/>
                    <a:pt x="28" y="4"/>
                    <a:pt x="28" y="4"/>
                  </a:cubicBezTo>
                  <a:cubicBezTo>
                    <a:pt x="28" y="4"/>
                    <a:pt x="28" y="4"/>
                    <a:pt x="28" y="4"/>
                  </a:cubicBezTo>
                  <a:cubicBezTo>
                    <a:pt x="22" y="5"/>
                    <a:pt x="16" y="7"/>
                    <a:pt x="12" y="11"/>
                  </a:cubicBezTo>
                  <a:cubicBezTo>
                    <a:pt x="8" y="15"/>
                    <a:pt x="5" y="21"/>
                    <a:pt x="5" y="26"/>
                  </a:cubicBezTo>
                  <a:cubicBezTo>
                    <a:pt x="5" y="27"/>
                    <a:pt x="5" y="27"/>
                    <a:pt x="5" y="27"/>
                  </a:cubicBezTo>
                  <a:cubicBezTo>
                    <a:pt x="5" y="13"/>
                    <a:pt x="5" y="13"/>
                    <a:pt x="5" y="13"/>
                  </a:cubicBezTo>
                  <a:cubicBezTo>
                    <a:pt x="6" y="11"/>
                    <a:pt x="7" y="9"/>
                    <a:pt x="9" y="8"/>
                  </a:cubicBezTo>
                  <a:cubicBezTo>
                    <a:pt x="14" y="3"/>
                    <a:pt x="20" y="0"/>
                    <a:pt x="28" y="0"/>
                  </a:cubicBezTo>
                  <a:cubicBezTo>
                    <a:pt x="28" y="0"/>
                    <a:pt x="28" y="0"/>
                    <a:pt x="28"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4"/>
                    <a:pt x="29" y="4"/>
                    <a:pt x="29" y="4"/>
                  </a:cubicBezTo>
                  <a:close/>
                  <a:moveTo>
                    <a:pt x="5" y="33"/>
                  </a:moveTo>
                  <a:cubicBezTo>
                    <a:pt x="5" y="48"/>
                    <a:pt x="5" y="48"/>
                    <a:pt x="5" y="48"/>
                  </a:cubicBezTo>
                  <a:cubicBezTo>
                    <a:pt x="5" y="50"/>
                    <a:pt x="6" y="51"/>
                    <a:pt x="7" y="52"/>
                  </a:cubicBezTo>
                  <a:cubicBezTo>
                    <a:pt x="7" y="53"/>
                    <a:pt x="9" y="54"/>
                    <a:pt x="10" y="53"/>
                  </a:cubicBezTo>
                  <a:cubicBezTo>
                    <a:pt x="10" y="53"/>
                    <a:pt x="10" y="53"/>
                    <a:pt x="10" y="53"/>
                  </a:cubicBezTo>
                  <a:cubicBezTo>
                    <a:pt x="11" y="52"/>
                    <a:pt x="12" y="51"/>
                    <a:pt x="13" y="51"/>
                  </a:cubicBezTo>
                  <a:cubicBezTo>
                    <a:pt x="14" y="50"/>
                    <a:pt x="15" y="49"/>
                    <a:pt x="16" y="49"/>
                  </a:cubicBezTo>
                  <a:cubicBezTo>
                    <a:pt x="17" y="48"/>
                    <a:pt x="18" y="47"/>
                    <a:pt x="18" y="46"/>
                  </a:cubicBezTo>
                  <a:cubicBezTo>
                    <a:pt x="18" y="46"/>
                    <a:pt x="18" y="46"/>
                    <a:pt x="18" y="46"/>
                  </a:cubicBezTo>
                  <a:cubicBezTo>
                    <a:pt x="17" y="44"/>
                    <a:pt x="17" y="42"/>
                    <a:pt x="17" y="40"/>
                  </a:cubicBezTo>
                  <a:cubicBezTo>
                    <a:pt x="17" y="39"/>
                    <a:pt x="17" y="37"/>
                    <a:pt x="17" y="35"/>
                  </a:cubicBezTo>
                  <a:cubicBezTo>
                    <a:pt x="17" y="35"/>
                    <a:pt x="17" y="35"/>
                    <a:pt x="17" y="35"/>
                  </a:cubicBezTo>
                  <a:cubicBezTo>
                    <a:pt x="17" y="35"/>
                    <a:pt x="17" y="35"/>
                    <a:pt x="17" y="35"/>
                  </a:cubicBezTo>
                  <a:cubicBezTo>
                    <a:pt x="17" y="31"/>
                    <a:pt x="19" y="28"/>
                    <a:pt x="21" y="26"/>
                  </a:cubicBezTo>
                  <a:cubicBezTo>
                    <a:pt x="23" y="24"/>
                    <a:pt x="26" y="22"/>
                    <a:pt x="29" y="22"/>
                  </a:cubicBezTo>
                  <a:cubicBezTo>
                    <a:pt x="29" y="22"/>
                    <a:pt x="29" y="22"/>
                    <a:pt x="29" y="22"/>
                  </a:cubicBezTo>
                  <a:cubicBezTo>
                    <a:pt x="29" y="22"/>
                    <a:pt x="29" y="22"/>
                    <a:pt x="29" y="22"/>
                  </a:cubicBezTo>
                  <a:cubicBezTo>
                    <a:pt x="29" y="18"/>
                    <a:pt x="29" y="18"/>
                    <a:pt x="29" y="18"/>
                  </a:cubicBezTo>
                  <a:cubicBezTo>
                    <a:pt x="29" y="18"/>
                    <a:pt x="29" y="18"/>
                    <a:pt x="29" y="18"/>
                  </a:cubicBezTo>
                  <a:cubicBezTo>
                    <a:pt x="29" y="18"/>
                    <a:pt x="29" y="18"/>
                    <a:pt x="29" y="18"/>
                  </a:cubicBezTo>
                  <a:cubicBezTo>
                    <a:pt x="29" y="18"/>
                    <a:pt x="29" y="18"/>
                    <a:pt x="29" y="18"/>
                  </a:cubicBezTo>
                  <a:cubicBezTo>
                    <a:pt x="24" y="18"/>
                    <a:pt x="20" y="20"/>
                    <a:pt x="18" y="23"/>
                  </a:cubicBezTo>
                  <a:cubicBezTo>
                    <a:pt x="15" y="26"/>
                    <a:pt x="13" y="30"/>
                    <a:pt x="12" y="34"/>
                  </a:cubicBezTo>
                  <a:cubicBezTo>
                    <a:pt x="12" y="34"/>
                    <a:pt x="12" y="34"/>
                    <a:pt x="12" y="34"/>
                  </a:cubicBezTo>
                  <a:cubicBezTo>
                    <a:pt x="12" y="36"/>
                    <a:pt x="12" y="39"/>
                    <a:pt x="12" y="41"/>
                  </a:cubicBezTo>
                  <a:cubicBezTo>
                    <a:pt x="12" y="42"/>
                    <a:pt x="12" y="44"/>
                    <a:pt x="13" y="45"/>
                  </a:cubicBezTo>
                  <a:cubicBezTo>
                    <a:pt x="12" y="46"/>
                    <a:pt x="11" y="46"/>
                    <a:pt x="11" y="47"/>
                  </a:cubicBezTo>
                  <a:cubicBezTo>
                    <a:pt x="10" y="47"/>
                    <a:pt x="10" y="47"/>
                    <a:pt x="9" y="47"/>
                  </a:cubicBezTo>
                  <a:cubicBezTo>
                    <a:pt x="8" y="44"/>
                    <a:pt x="7" y="41"/>
                    <a:pt x="6" y="38"/>
                  </a:cubicBezTo>
                  <a:cubicBezTo>
                    <a:pt x="5" y="36"/>
                    <a:pt x="5" y="34"/>
                    <a:pt x="5" y="33"/>
                  </a:cubicBezTo>
                  <a:close/>
                  <a:moveTo>
                    <a:pt x="5" y="27"/>
                  </a:moveTo>
                  <a:cubicBezTo>
                    <a:pt x="5" y="27"/>
                    <a:pt x="5" y="27"/>
                    <a:pt x="5" y="27"/>
                  </a:cubicBezTo>
                  <a:cubicBezTo>
                    <a:pt x="5" y="27"/>
                    <a:pt x="5" y="27"/>
                    <a:pt x="5" y="27"/>
                  </a:cubicBezTo>
                  <a:close/>
                  <a:moveTo>
                    <a:pt x="29" y="18"/>
                  </a:moveTo>
                  <a:cubicBezTo>
                    <a:pt x="29" y="18"/>
                    <a:pt x="29" y="18"/>
                    <a:pt x="29" y="18"/>
                  </a:cubicBezTo>
                  <a:close/>
                  <a:moveTo>
                    <a:pt x="5" y="27"/>
                  </a:moveTo>
                  <a:cubicBezTo>
                    <a:pt x="5" y="27"/>
                    <a:pt x="5" y="27"/>
                    <a:pt x="5" y="27"/>
                  </a:cubicBezTo>
                  <a:cubicBezTo>
                    <a:pt x="4" y="29"/>
                    <a:pt x="4" y="31"/>
                    <a:pt x="5" y="33"/>
                  </a:cubicBezTo>
                  <a:cubicBezTo>
                    <a:pt x="5" y="48"/>
                    <a:pt x="5" y="48"/>
                    <a:pt x="5" y="48"/>
                  </a:cubicBezTo>
                  <a:cubicBezTo>
                    <a:pt x="3" y="45"/>
                    <a:pt x="2" y="42"/>
                    <a:pt x="1" y="39"/>
                  </a:cubicBezTo>
                  <a:cubicBezTo>
                    <a:pt x="1" y="37"/>
                    <a:pt x="0" y="35"/>
                    <a:pt x="0" y="33"/>
                  </a:cubicBezTo>
                  <a:cubicBezTo>
                    <a:pt x="0" y="26"/>
                    <a:pt x="0" y="26"/>
                    <a:pt x="0" y="26"/>
                  </a:cubicBezTo>
                  <a:cubicBezTo>
                    <a:pt x="0" y="21"/>
                    <a:pt x="2" y="17"/>
                    <a:pt x="5" y="13"/>
                  </a:cubicBezTo>
                  <a:cubicBezTo>
                    <a:pt x="5" y="27"/>
                    <a:pt x="5" y="27"/>
                    <a:pt x="5" y="27"/>
                  </a:cubicBezTo>
                  <a:close/>
                  <a:moveTo>
                    <a:pt x="5" y="27"/>
                  </a:moveTo>
                  <a:cubicBezTo>
                    <a:pt x="5" y="27"/>
                    <a:pt x="5" y="27"/>
                    <a:pt x="5" y="27"/>
                  </a:cubicBezTo>
                  <a:close/>
                  <a:moveTo>
                    <a:pt x="0" y="26"/>
                  </a:moveTo>
                  <a:cubicBezTo>
                    <a:pt x="0" y="33"/>
                    <a:pt x="0" y="33"/>
                    <a:pt x="0" y="33"/>
                  </a:cubicBezTo>
                  <a:cubicBezTo>
                    <a:pt x="0" y="31"/>
                    <a:pt x="0" y="28"/>
                    <a:pt x="0" y="26"/>
                  </a:cubicBezTo>
                  <a:close/>
                  <a:moveTo>
                    <a:pt x="0" y="26"/>
                  </a:moveTo>
                  <a:cubicBezTo>
                    <a:pt x="0" y="26"/>
                    <a:pt x="0" y="26"/>
                    <a:pt x="0" y="2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9" name="Freeform 215"/>
            <p:cNvSpPr>
              <a:spLocks noEditPoints="1"/>
            </p:cNvSpPr>
            <p:nvPr/>
          </p:nvSpPr>
          <p:spPr bwMode="auto">
            <a:xfrm>
              <a:off x="6044507" y="4820153"/>
              <a:ext cx="91679" cy="91679"/>
            </a:xfrm>
            <a:custGeom>
              <a:avLst/>
              <a:gdLst>
                <a:gd name="T0" fmla="*/ 27 w 54"/>
                <a:gd name="T1" fmla="*/ 5 h 54"/>
                <a:gd name="T2" fmla="*/ 27 w 54"/>
                <a:gd name="T3" fmla="*/ 5 h 54"/>
                <a:gd name="T4" fmla="*/ 27 w 54"/>
                <a:gd name="T5" fmla="*/ 0 h 54"/>
                <a:gd name="T6" fmla="*/ 27 w 54"/>
                <a:gd name="T7" fmla="*/ 0 h 54"/>
                <a:gd name="T8" fmla="*/ 28 w 54"/>
                <a:gd name="T9" fmla="*/ 0 h 54"/>
                <a:gd name="T10" fmla="*/ 46 w 54"/>
                <a:gd name="T11" fmla="*/ 8 h 54"/>
                <a:gd name="T12" fmla="*/ 54 w 54"/>
                <a:gd name="T13" fmla="*/ 28 h 54"/>
                <a:gd name="T14" fmla="*/ 54 w 54"/>
                <a:gd name="T15" fmla="*/ 28 h 54"/>
                <a:gd name="T16" fmla="*/ 27 w 54"/>
                <a:gd name="T17" fmla="*/ 54 h 54"/>
                <a:gd name="T18" fmla="*/ 42 w 54"/>
                <a:gd name="T19" fmla="*/ 43 h 54"/>
                <a:gd name="T20" fmla="*/ 49 w 54"/>
                <a:gd name="T21" fmla="*/ 27 h 54"/>
                <a:gd name="T22" fmla="*/ 49 w 54"/>
                <a:gd name="T23" fmla="*/ 27 h 54"/>
                <a:gd name="T24" fmla="*/ 43 w 54"/>
                <a:gd name="T25" fmla="*/ 12 h 54"/>
                <a:gd name="T26" fmla="*/ 27 w 54"/>
                <a:gd name="T27" fmla="*/ 5 h 54"/>
                <a:gd name="T28" fmla="*/ 27 w 54"/>
                <a:gd name="T29" fmla="*/ 5 h 54"/>
                <a:gd name="T30" fmla="*/ 27 w 54"/>
                <a:gd name="T31" fmla="*/ 5 h 54"/>
                <a:gd name="T32" fmla="*/ 11 w 54"/>
                <a:gd name="T33" fmla="*/ 11 h 54"/>
                <a:gd name="T34" fmla="*/ 5 w 54"/>
                <a:gd name="T35" fmla="*/ 26 h 54"/>
                <a:gd name="T36" fmla="*/ 5 w 54"/>
                <a:gd name="T37" fmla="*/ 27 h 54"/>
                <a:gd name="T38" fmla="*/ 26 w 54"/>
                <a:gd name="T39" fmla="*/ 49 h 54"/>
                <a:gd name="T40" fmla="*/ 26 w 54"/>
                <a:gd name="T41" fmla="*/ 49 h 54"/>
                <a:gd name="T42" fmla="*/ 27 w 54"/>
                <a:gd name="T43" fmla="*/ 49 h 54"/>
                <a:gd name="T44" fmla="*/ 27 w 54"/>
                <a:gd name="T45" fmla="*/ 49 h 54"/>
                <a:gd name="T46" fmla="*/ 27 w 54"/>
                <a:gd name="T47" fmla="*/ 54 h 54"/>
                <a:gd name="T48" fmla="*/ 27 w 54"/>
                <a:gd name="T49" fmla="*/ 54 h 54"/>
                <a:gd name="T50" fmla="*/ 26 w 54"/>
                <a:gd name="T51" fmla="*/ 54 h 54"/>
                <a:gd name="T52" fmla="*/ 26 w 54"/>
                <a:gd name="T53" fmla="*/ 54 h 54"/>
                <a:gd name="T54" fmla="*/ 7 w 54"/>
                <a:gd name="T55" fmla="*/ 46 h 54"/>
                <a:gd name="T56" fmla="*/ 0 w 54"/>
                <a:gd name="T57" fmla="*/ 26 h 54"/>
                <a:gd name="T58" fmla="*/ 0 w 54"/>
                <a:gd name="T59" fmla="*/ 26 h 54"/>
                <a:gd name="T60" fmla="*/ 8 w 54"/>
                <a:gd name="T61" fmla="*/ 8 h 54"/>
                <a:gd name="T62" fmla="*/ 27 w 54"/>
                <a:gd name="T63" fmla="*/ 0 h 54"/>
                <a:gd name="T64" fmla="*/ 27 w 54"/>
                <a:gd name="T6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54">
                  <a:moveTo>
                    <a:pt x="27" y="5"/>
                  </a:moveTo>
                  <a:cubicBezTo>
                    <a:pt x="27" y="5"/>
                    <a:pt x="27" y="5"/>
                    <a:pt x="27" y="5"/>
                  </a:cubicBezTo>
                  <a:cubicBezTo>
                    <a:pt x="27" y="5"/>
                    <a:pt x="27" y="5"/>
                    <a:pt x="27" y="5"/>
                  </a:cubicBezTo>
                  <a:cubicBezTo>
                    <a:pt x="27" y="5"/>
                    <a:pt x="27" y="5"/>
                    <a:pt x="27" y="5"/>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8" y="0"/>
                    <a:pt x="28" y="0"/>
                    <a:pt x="28" y="0"/>
                  </a:cubicBezTo>
                  <a:cubicBezTo>
                    <a:pt x="28" y="0"/>
                    <a:pt x="28" y="0"/>
                    <a:pt x="28" y="0"/>
                  </a:cubicBezTo>
                  <a:cubicBezTo>
                    <a:pt x="35" y="0"/>
                    <a:pt x="42" y="3"/>
                    <a:pt x="46" y="8"/>
                  </a:cubicBezTo>
                  <a:cubicBezTo>
                    <a:pt x="51" y="13"/>
                    <a:pt x="54" y="20"/>
                    <a:pt x="54" y="27"/>
                  </a:cubicBezTo>
                  <a:cubicBezTo>
                    <a:pt x="54" y="28"/>
                    <a:pt x="54" y="28"/>
                    <a:pt x="54" y="28"/>
                  </a:cubicBezTo>
                  <a:cubicBezTo>
                    <a:pt x="54" y="28"/>
                    <a:pt x="54" y="28"/>
                    <a:pt x="54" y="28"/>
                  </a:cubicBezTo>
                  <a:cubicBezTo>
                    <a:pt x="54" y="28"/>
                    <a:pt x="54" y="28"/>
                    <a:pt x="54" y="28"/>
                  </a:cubicBezTo>
                  <a:cubicBezTo>
                    <a:pt x="54" y="35"/>
                    <a:pt x="51" y="42"/>
                    <a:pt x="46" y="46"/>
                  </a:cubicBezTo>
                  <a:cubicBezTo>
                    <a:pt x="41" y="51"/>
                    <a:pt x="34" y="54"/>
                    <a:pt x="27" y="54"/>
                  </a:cubicBezTo>
                  <a:cubicBezTo>
                    <a:pt x="27" y="49"/>
                    <a:pt x="27" y="49"/>
                    <a:pt x="27" y="49"/>
                  </a:cubicBezTo>
                  <a:cubicBezTo>
                    <a:pt x="33" y="49"/>
                    <a:pt x="38" y="47"/>
                    <a:pt x="42" y="43"/>
                  </a:cubicBezTo>
                  <a:cubicBezTo>
                    <a:pt x="46" y="39"/>
                    <a:pt x="49" y="34"/>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1"/>
                    <a:pt x="47" y="16"/>
                    <a:pt x="43" y="12"/>
                  </a:cubicBezTo>
                  <a:cubicBezTo>
                    <a:pt x="39" y="7"/>
                    <a:pt x="34" y="5"/>
                    <a:pt x="27" y="5"/>
                  </a:cubicBezTo>
                  <a:cubicBezTo>
                    <a:pt x="27" y="5"/>
                    <a:pt x="27" y="5"/>
                    <a:pt x="27" y="5"/>
                  </a:cubicBezTo>
                  <a:cubicBezTo>
                    <a:pt x="27" y="5"/>
                    <a:pt x="27" y="5"/>
                    <a:pt x="27" y="5"/>
                  </a:cubicBezTo>
                  <a:cubicBezTo>
                    <a:pt x="27" y="5"/>
                    <a:pt x="27" y="5"/>
                    <a:pt x="27" y="5"/>
                  </a:cubicBezTo>
                  <a:close/>
                  <a:moveTo>
                    <a:pt x="27" y="5"/>
                  </a:moveTo>
                  <a:cubicBezTo>
                    <a:pt x="27" y="5"/>
                    <a:pt x="27" y="5"/>
                    <a:pt x="27" y="5"/>
                  </a:cubicBezTo>
                  <a:cubicBezTo>
                    <a:pt x="27" y="5"/>
                    <a:pt x="27" y="5"/>
                    <a:pt x="27" y="5"/>
                  </a:cubicBezTo>
                  <a:cubicBezTo>
                    <a:pt x="21" y="5"/>
                    <a:pt x="15" y="7"/>
                    <a:pt x="11" y="11"/>
                  </a:cubicBezTo>
                  <a:cubicBezTo>
                    <a:pt x="7" y="15"/>
                    <a:pt x="5" y="20"/>
                    <a:pt x="5" y="26"/>
                  </a:cubicBezTo>
                  <a:cubicBezTo>
                    <a:pt x="5" y="26"/>
                    <a:pt x="5" y="26"/>
                    <a:pt x="5" y="26"/>
                  </a:cubicBezTo>
                  <a:cubicBezTo>
                    <a:pt x="5" y="26"/>
                    <a:pt x="5" y="26"/>
                    <a:pt x="5" y="26"/>
                  </a:cubicBezTo>
                  <a:cubicBezTo>
                    <a:pt x="5" y="26"/>
                    <a:pt x="5" y="26"/>
                    <a:pt x="5" y="27"/>
                  </a:cubicBezTo>
                  <a:cubicBezTo>
                    <a:pt x="4" y="33"/>
                    <a:pt x="7" y="38"/>
                    <a:pt x="11" y="42"/>
                  </a:cubicBezTo>
                  <a:cubicBezTo>
                    <a:pt x="15" y="46"/>
                    <a:pt x="20" y="49"/>
                    <a:pt x="26" y="49"/>
                  </a:cubicBezTo>
                  <a:cubicBezTo>
                    <a:pt x="26" y="49"/>
                    <a:pt x="26" y="49"/>
                    <a:pt x="26" y="49"/>
                  </a:cubicBezTo>
                  <a:cubicBezTo>
                    <a:pt x="26" y="49"/>
                    <a:pt x="26" y="49"/>
                    <a:pt x="26" y="49"/>
                  </a:cubicBezTo>
                  <a:cubicBezTo>
                    <a:pt x="26" y="49"/>
                    <a:pt x="26" y="49"/>
                    <a:pt x="26" y="49"/>
                  </a:cubicBezTo>
                  <a:cubicBezTo>
                    <a:pt x="27" y="49"/>
                    <a:pt x="27" y="49"/>
                    <a:pt x="27" y="49"/>
                  </a:cubicBezTo>
                  <a:cubicBezTo>
                    <a:pt x="27" y="49"/>
                    <a:pt x="27" y="49"/>
                    <a:pt x="27" y="49"/>
                  </a:cubicBezTo>
                  <a:cubicBezTo>
                    <a:pt x="27" y="49"/>
                    <a:pt x="27" y="49"/>
                    <a:pt x="27" y="49"/>
                  </a:cubicBezTo>
                  <a:cubicBezTo>
                    <a:pt x="27" y="54"/>
                    <a:pt x="27" y="54"/>
                    <a:pt x="27" y="54"/>
                  </a:cubicBezTo>
                  <a:cubicBezTo>
                    <a:pt x="27" y="54"/>
                    <a:pt x="27" y="54"/>
                    <a:pt x="27" y="54"/>
                  </a:cubicBezTo>
                  <a:cubicBezTo>
                    <a:pt x="27" y="54"/>
                    <a:pt x="27" y="54"/>
                    <a:pt x="27" y="54"/>
                  </a:cubicBezTo>
                  <a:cubicBezTo>
                    <a:pt x="27" y="54"/>
                    <a:pt x="27" y="54"/>
                    <a:pt x="27" y="54"/>
                  </a:cubicBezTo>
                  <a:cubicBezTo>
                    <a:pt x="26" y="54"/>
                    <a:pt x="26" y="54"/>
                    <a:pt x="26" y="54"/>
                  </a:cubicBezTo>
                  <a:cubicBezTo>
                    <a:pt x="26" y="54"/>
                    <a:pt x="26" y="54"/>
                    <a:pt x="26" y="54"/>
                  </a:cubicBezTo>
                  <a:cubicBezTo>
                    <a:pt x="26" y="54"/>
                    <a:pt x="26" y="54"/>
                    <a:pt x="26" y="54"/>
                  </a:cubicBezTo>
                  <a:cubicBezTo>
                    <a:pt x="26" y="54"/>
                    <a:pt x="26" y="54"/>
                    <a:pt x="26" y="54"/>
                  </a:cubicBezTo>
                  <a:cubicBezTo>
                    <a:pt x="26" y="54"/>
                    <a:pt x="26" y="54"/>
                    <a:pt x="26" y="54"/>
                  </a:cubicBezTo>
                  <a:cubicBezTo>
                    <a:pt x="19" y="54"/>
                    <a:pt x="12" y="51"/>
                    <a:pt x="7" y="46"/>
                  </a:cubicBezTo>
                  <a:cubicBezTo>
                    <a:pt x="2" y="41"/>
                    <a:pt x="0" y="34"/>
                    <a:pt x="0" y="26"/>
                  </a:cubicBezTo>
                  <a:cubicBezTo>
                    <a:pt x="0" y="26"/>
                    <a:pt x="0" y="26"/>
                    <a:pt x="0" y="26"/>
                  </a:cubicBezTo>
                  <a:cubicBezTo>
                    <a:pt x="0" y="26"/>
                    <a:pt x="0" y="26"/>
                    <a:pt x="0" y="26"/>
                  </a:cubicBezTo>
                  <a:cubicBezTo>
                    <a:pt x="0" y="26"/>
                    <a:pt x="0" y="26"/>
                    <a:pt x="0" y="26"/>
                  </a:cubicBezTo>
                  <a:cubicBezTo>
                    <a:pt x="0" y="26"/>
                    <a:pt x="0" y="26"/>
                    <a:pt x="0" y="26"/>
                  </a:cubicBezTo>
                  <a:cubicBezTo>
                    <a:pt x="0" y="19"/>
                    <a:pt x="3" y="12"/>
                    <a:pt x="8" y="8"/>
                  </a:cubicBezTo>
                  <a:cubicBezTo>
                    <a:pt x="13" y="3"/>
                    <a:pt x="19" y="0"/>
                    <a:pt x="27" y="0"/>
                  </a:cubicBezTo>
                  <a:cubicBezTo>
                    <a:pt x="27" y="0"/>
                    <a:pt x="27" y="0"/>
                    <a:pt x="27" y="0"/>
                  </a:cubicBezTo>
                  <a:cubicBezTo>
                    <a:pt x="27" y="0"/>
                    <a:pt x="27" y="0"/>
                    <a:pt x="27" y="0"/>
                  </a:cubicBezTo>
                  <a:lnTo>
                    <a:pt x="27"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0" name="Freeform 216"/>
            <p:cNvSpPr>
              <a:spLocks noEditPoints="1"/>
            </p:cNvSpPr>
            <p:nvPr/>
          </p:nvSpPr>
          <p:spPr bwMode="auto">
            <a:xfrm>
              <a:off x="5988548" y="4885638"/>
              <a:ext cx="105966" cy="103585"/>
            </a:xfrm>
            <a:custGeom>
              <a:avLst/>
              <a:gdLst>
                <a:gd name="T0" fmla="*/ 41 w 63"/>
                <a:gd name="T1" fmla="*/ 54 h 61"/>
                <a:gd name="T2" fmla="*/ 49 w 63"/>
                <a:gd name="T3" fmla="*/ 48 h 61"/>
                <a:gd name="T4" fmla="*/ 55 w 63"/>
                <a:gd name="T5" fmla="*/ 38 h 61"/>
                <a:gd name="T6" fmla="*/ 55 w 63"/>
                <a:gd name="T7" fmla="*/ 28 h 61"/>
                <a:gd name="T8" fmla="*/ 52 w 63"/>
                <a:gd name="T9" fmla="*/ 32 h 61"/>
                <a:gd name="T10" fmla="*/ 48 w 63"/>
                <a:gd name="T11" fmla="*/ 38 h 61"/>
                <a:gd name="T12" fmla="*/ 33 w 63"/>
                <a:gd name="T13" fmla="*/ 44 h 61"/>
                <a:gd name="T14" fmla="*/ 32 w 63"/>
                <a:gd name="T15" fmla="*/ 39 h 61"/>
                <a:gd name="T16" fmla="*/ 39 w 63"/>
                <a:gd name="T17" fmla="*/ 38 h 61"/>
                <a:gd name="T18" fmla="*/ 44 w 63"/>
                <a:gd name="T19" fmla="*/ 34 h 61"/>
                <a:gd name="T20" fmla="*/ 47 w 63"/>
                <a:gd name="T21" fmla="*/ 30 h 61"/>
                <a:gd name="T22" fmla="*/ 53 w 63"/>
                <a:gd name="T23" fmla="*/ 23 h 61"/>
                <a:gd name="T24" fmla="*/ 59 w 63"/>
                <a:gd name="T25" fmla="*/ 23 h 61"/>
                <a:gd name="T26" fmla="*/ 59 w 63"/>
                <a:gd name="T27" fmla="*/ 23 h 61"/>
                <a:gd name="T28" fmla="*/ 59 w 63"/>
                <a:gd name="T29" fmla="*/ 23 h 61"/>
                <a:gd name="T30" fmla="*/ 60 w 63"/>
                <a:gd name="T31" fmla="*/ 23 h 61"/>
                <a:gd name="T32" fmla="*/ 59 w 63"/>
                <a:gd name="T33" fmla="*/ 40 h 61"/>
                <a:gd name="T34" fmla="*/ 43 w 63"/>
                <a:gd name="T35" fmla="*/ 59 h 61"/>
                <a:gd name="T36" fmla="*/ 32 w 63"/>
                <a:gd name="T37" fmla="*/ 57 h 61"/>
                <a:gd name="T38" fmla="*/ 24 w 63"/>
                <a:gd name="T39" fmla="*/ 7 h 61"/>
                <a:gd name="T40" fmla="*/ 15 w 63"/>
                <a:gd name="T41" fmla="*/ 12 h 61"/>
                <a:gd name="T42" fmla="*/ 8 w 63"/>
                <a:gd name="T43" fmla="*/ 22 h 61"/>
                <a:gd name="T44" fmla="*/ 17 w 63"/>
                <a:gd name="T45" fmla="*/ 52 h 61"/>
                <a:gd name="T46" fmla="*/ 17 w 63"/>
                <a:gd name="T47" fmla="*/ 52 h 61"/>
                <a:gd name="T48" fmla="*/ 31 w 63"/>
                <a:gd name="T49" fmla="*/ 57 h 61"/>
                <a:gd name="T50" fmla="*/ 32 w 63"/>
                <a:gd name="T51" fmla="*/ 61 h 61"/>
                <a:gd name="T52" fmla="*/ 22 w 63"/>
                <a:gd name="T53" fmla="*/ 60 h 61"/>
                <a:gd name="T54" fmla="*/ 14 w 63"/>
                <a:gd name="T55" fmla="*/ 56 h 61"/>
                <a:gd name="T56" fmla="*/ 4 w 63"/>
                <a:gd name="T57" fmla="*/ 19 h 61"/>
                <a:gd name="T58" fmla="*/ 12 w 63"/>
                <a:gd name="T59" fmla="*/ 8 h 61"/>
                <a:gd name="T60" fmla="*/ 24 w 63"/>
                <a:gd name="T61" fmla="*/ 0 h 61"/>
                <a:gd name="T62" fmla="*/ 28 w 63"/>
                <a:gd name="T63" fmla="*/ 5 h 61"/>
                <a:gd name="T64" fmla="*/ 30 w 63"/>
                <a:gd name="T65" fmla="*/ 8 h 61"/>
                <a:gd name="T66" fmla="*/ 26 w 63"/>
                <a:gd name="T67" fmla="*/ 15 h 61"/>
                <a:gd name="T68" fmla="*/ 23 w 63"/>
                <a:gd name="T69" fmla="*/ 20 h 61"/>
                <a:gd name="T70" fmla="*/ 27 w 63"/>
                <a:gd name="T71" fmla="*/ 37 h 61"/>
                <a:gd name="T72" fmla="*/ 30 w 63"/>
                <a:gd name="T73" fmla="*/ 39 h 61"/>
                <a:gd name="T74" fmla="*/ 32 w 63"/>
                <a:gd name="T75" fmla="*/ 44 h 61"/>
                <a:gd name="T76" fmla="*/ 24 w 63"/>
                <a:gd name="T77" fmla="*/ 41 h 61"/>
                <a:gd name="T78" fmla="*/ 17 w 63"/>
                <a:gd name="T79" fmla="*/ 31 h 61"/>
                <a:gd name="T80" fmla="*/ 22 w 63"/>
                <a:gd name="T81"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1">
                  <a:moveTo>
                    <a:pt x="32" y="57"/>
                  </a:moveTo>
                  <a:cubicBezTo>
                    <a:pt x="35" y="56"/>
                    <a:pt x="38" y="56"/>
                    <a:pt x="41" y="54"/>
                  </a:cubicBezTo>
                  <a:cubicBezTo>
                    <a:pt x="44" y="53"/>
                    <a:pt x="47" y="51"/>
                    <a:pt x="49" y="48"/>
                  </a:cubicBezTo>
                  <a:cubicBezTo>
                    <a:pt x="49" y="48"/>
                    <a:pt x="49" y="48"/>
                    <a:pt x="49" y="48"/>
                  </a:cubicBezTo>
                  <a:cubicBezTo>
                    <a:pt x="49" y="48"/>
                    <a:pt x="49" y="48"/>
                    <a:pt x="49" y="48"/>
                  </a:cubicBezTo>
                  <a:cubicBezTo>
                    <a:pt x="52" y="45"/>
                    <a:pt x="53" y="42"/>
                    <a:pt x="55" y="38"/>
                  </a:cubicBezTo>
                  <a:cubicBezTo>
                    <a:pt x="56" y="35"/>
                    <a:pt x="57" y="32"/>
                    <a:pt x="57" y="28"/>
                  </a:cubicBezTo>
                  <a:cubicBezTo>
                    <a:pt x="57" y="28"/>
                    <a:pt x="56" y="28"/>
                    <a:pt x="55" y="28"/>
                  </a:cubicBezTo>
                  <a:cubicBezTo>
                    <a:pt x="55" y="28"/>
                    <a:pt x="54" y="28"/>
                    <a:pt x="54" y="28"/>
                  </a:cubicBezTo>
                  <a:cubicBezTo>
                    <a:pt x="53" y="29"/>
                    <a:pt x="52" y="31"/>
                    <a:pt x="52" y="32"/>
                  </a:cubicBezTo>
                  <a:cubicBezTo>
                    <a:pt x="50" y="34"/>
                    <a:pt x="49" y="36"/>
                    <a:pt x="48" y="38"/>
                  </a:cubicBezTo>
                  <a:cubicBezTo>
                    <a:pt x="48" y="38"/>
                    <a:pt x="48" y="38"/>
                    <a:pt x="48" y="38"/>
                  </a:cubicBezTo>
                  <a:cubicBezTo>
                    <a:pt x="46" y="40"/>
                    <a:pt x="43" y="41"/>
                    <a:pt x="41" y="42"/>
                  </a:cubicBezTo>
                  <a:cubicBezTo>
                    <a:pt x="39" y="44"/>
                    <a:pt x="36" y="44"/>
                    <a:pt x="33" y="44"/>
                  </a:cubicBezTo>
                  <a:cubicBezTo>
                    <a:pt x="33" y="44"/>
                    <a:pt x="32" y="44"/>
                    <a:pt x="32" y="44"/>
                  </a:cubicBezTo>
                  <a:cubicBezTo>
                    <a:pt x="32" y="39"/>
                    <a:pt x="32" y="39"/>
                    <a:pt x="32" y="39"/>
                  </a:cubicBezTo>
                  <a:cubicBezTo>
                    <a:pt x="32" y="39"/>
                    <a:pt x="33" y="39"/>
                    <a:pt x="33" y="39"/>
                  </a:cubicBezTo>
                  <a:cubicBezTo>
                    <a:pt x="35" y="39"/>
                    <a:pt x="37" y="39"/>
                    <a:pt x="39" y="38"/>
                  </a:cubicBezTo>
                  <a:cubicBezTo>
                    <a:pt x="41" y="37"/>
                    <a:pt x="43" y="36"/>
                    <a:pt x="44" y="34"/>
                  </a:cubicBezTo>
                  <a:cubicBezTo>
                    <a:pt x="44" y="34"/>
                    <a:pt x="44" y="34"/>
                    <a:pt x="44" y="34"/>
                  </a:cubicBezTo>
                  <a:cubicBezTo>
                    <a:pt x="44" y="34"/>
                    <a:pt x="44" y="34"/>
                    <a:pt x="44" y="34"/>
                  </a:cubicBezTo>
                  <a:cubicBezTo>
                    <a:pt x="45" y="33"/>
                    <a:pt x="47" y="31"/>
                    <a:pt x="47" y="30"/>
                  </a:cubicBezTo>
                  <a:cubicBezTo>
                    <a:pt x="48" y="28"/>
                    <a:pt x="49" y="26"/>
                    <a:pt x="50" y="24"/>
                  </a:cubicBezTo>
                  <a:cubicBezTo>
                    <a:pt x="50" y="23"/>
                    <a:pt x="52" y="23"/>
                    <a:pt x="53" y="23"/>
                  </a:cubicBezTo>
                  <a:cubicBezTo>
                    <a:pt x="54" y="23"/>
                    <a:pt x="55" y="23"/>
                    <a:pt x="56" y="23"/>
                  </a:cubicBezTo>
                  <a:cubicBezTo>
                    <a:pt x="57" y="23"/>
                    <a:pt x="58" y="23"/>
                    <a:pt x="59" y="23"/>
                  </a:cubicBezTo>
                  <a:cubicBezTo>
                    <a:pt x="59" y="23"/>
                    <a:pt x="59" y="23"/>
                    <a:pt x="59" y="23"/>
                  </a:cubicBezTo>
                  <a:cubicBezTo>
                    <a:pt x="59" y="23"/>
                    <a:pt x="59" y="23"/>
                    <a:pt x="59" y="23"/>
                  </a:cubicBezTo>
                  <a:cubicBezTo>
                    <a:pt x="59" y="23"/>
                    <a:pt x="59" y="23"/>
                    <a:pt x="59" y="23"/>
                  </a:cubicBezTo>
                  <a:cubicBezTo>
                    <a:pt x="59" y="23"/>
                    <a:pt x="59" y="23"/>
                    <a:pt x="59" y="23"/>
                  </a:cubicBezTo>
                  <a:cubicBezTo>
                    <a:pt x="60" y="23"/>
                    <a:pt x="60" y="23"/>
                    <a:pt x="60" y="23"/>
                  </a:cubicBezTo>
                  <a:cubicBezTo>
                    <a:pt x="60" y="23"/>
                    <a:pt x="60" y="23"/>
                    <a:pt x="60" y="23"/>
                  </a:cubicBezTo>
                  <a:cubicBezTo>
                    <a:pt x="62" y="24"/>
                    <a:pt x="63" y="25"/>
                    <a:pt x="62" y="26"/>
                  </a:cubicBezTo>
                  <a:cubicBezTo>
                    <a:pt x="62" y="31"/>
                    <a:pt x="61" y="36"/>
                    <a:pt x="59" y="40"/>
                  </a:cubicBezTo>
                  <a:cubicBezTo>
                    <a:pt x="58" y="44"/>
                    <a:pt x="55" y="48"/>
                    <a:pt x="52" y="51"/>
                  </a:cubicBezTo>
                  <a:cubicBezTo>
                    <a:pt x="50" y="55"/>
                    <a:pt x="46" y="57"/>
                    <a:pt x="43" y="59"/>
                  </a:cubicBezTo>
                  <a:cubicBezTo>
                    <a:pt x="39" y="60"/>
                    <a:pt x="35" y="61"/>
                    <a:pt x="32" y="61"/>
                  </a:cubicBezTo>
                  <a:lnTo>
                    <a:pt x="32" y="57"/>
                  </a:lnTo>
                  <a:close/>
                  <a:moveTo>
                    <a:pt x="25" y="9"/>
                  </a:moveTo>
                  <a:cubicBezTo>
                    <a:pt x="25" y="8"/>
                    <a:pt x="25" y="8"/>
                    <a:pt x="24" y="7"/>
                  </a:cubicBezTo>
                  <a:cubicBezTo>
                    <a:pt x="24" y="7"/>
                    <a:pt x="24" y="6"/>
                    <a:pt x="24" y="6"/>
                  </a:cubicBezTo>
                  <a:cubicBezTo>
                    <a:pt x="20" y="8"/>
                    <a:pt x="18" y="10"/>
                    <a:pt x="15" y="12"/>
                  </a:cubicBezTo>
                  <a:cubicBezTo>
                    <a:pt x="12" y="15"/>
                    <a:pt x="10" y="18"/>
                    <a:pt x="8" y="21"/>
                  </a:cubicBezTo>
                  <a:cubicBezTo>
                    <a:pt x="8" y="21"/>
                    <a:pt x="8" y="21"/>
                    <a:pt x="8" y="22"/>
                  </a:cubicBezTo>
                  <a:cubicBezTo>
                    <a:pt x="6" y="27"/>
                    <a:pt x="5" y="33"/>
                    <a:pt x="7" y="38"/>
                  </a:cubicBezTo>
                  <a:cubicBezTo>
                    <a:pt x="8" y="44"/>
                    <a:pt x="12" y="49"/>
                    <a:pt x="17" y="52"/>
                  </a:cubicBezTo>
                  <a:cubicBezTo>
                    <a:pt x="17" y="52"/>
                    <a:pt x="17" y="52"/>
                    <a:pt x="17" y="52"/>
                  </a:cubicBezTo>
                  <a:cubicBezTo>
                    <a:pt x="17" y="52"/>
                    <a:pt x="17" y="52"/>
                    <a:pt x="17" y="52"/>
                  </a:cubicBezTo>
                  <a:cubicBezTo>
                    <a:pt x="19" y="54"/>
                    <a:pt x="21" y="55"/>
                    <a:pt x="24" y="55"/>
                  </a:cubicBezTo>
                  <a:cubicBezTo>
                    <a:pt x="26" y="56"/>
                    <a:pt x="28" y="57"/>
                    <a:pt x="31" y="57"/>
                  </a:cubicBezTo>
                  <a:cubicBezTo>
                    <a:pt x="31" y="57"/>
                    <a:pt x="31" y="57"/>
                    <a:pt x="32" y="57"/>
                  </a:cubicBezTo>
                  <a:cubicBezTo>
                    <a:pt x="32" y="61"/>
                    <a:pt x="32" y="61"/>
                    <a:pt x="32" y="61"/>
                  </a:cubicBezTo>
                  <a:cubicBezTo>
                    <a:pt x="31" y="61"/>
                    <a:pt x="31" y="61"/>
                    <a:pt x="31" y="61"/>
                  </a:cubicBezTo>
                  <a:cubicBezTo>
                    <a:pt x="28" y="61"/>
                    <a:pt x="25" y="61"/>
                    <a:pt x="22" y="60"/>
                  </a:cubicBezTo>
                  <a:cubicBezTo>
                    <a:pt x="19" y="59"/>
                    <a:pt x="17" y="58"/>
                    <a:pt x="14" y="56"/>
                  </a:cubicBezTo>
                  <a:cubicBezTo>
                    <a:pt x="14" y="56"/>
                    <a:pt x="14" y="56"/>
                    <a:pt x="14" y="56"/>
                  </a:cubicBezTo>
                  <a:cubicBezTo>
                    <a:pt x="8" y="52"/>
                    <a:pt x="4" y="46"/>
                    <a:pt x="2" y="40"/>
                  </a:cubicBezTo>
                  <a:cubicBezTo>
                    <a:pt x="0" y="33"/>
                    <a:pt x="1" y="26"/>
                    <a:pt x="4" y="19"/>
                  </a:cubicBezTo>
                  <a:cubicBezTo>
                    <a:pt x="4" y="19"/>
                    <a:pt x="4" y="19"/>
                    <a:pt x="4" y="19"/>
                  </a:cubicBezTo>
                  <a:cubicBezTo>
                    <a:pt x="6" y="15"/>
                    <a:pt x="9" y="12"/>
                    <a:pt x="12" y="8"/>
                  </a:cubicBezTo>
                  <a:cubicBezTo>
                    <a:pt x="15" y="5"/>
                    <a:pt x="19" y="3"/>
                    <a:pt x="24" y="0"/>
                  </a:cubicBezTo>
                  <a:cubicBezTo>
                    <a:pt x="24" y="0"/>
                    <a:pt x="24" y="0"/>
                    <a:pt x="24" y="0"/>
                  </a:cubicBezTo>
                  <a:cubicBezTo>
                    <a:pt x="25" y="0"/>
                    <a:pt x="26" y="0"/>
                    <a:pt x="27" y="1"/>
                  </a:cubicBezTo>
                  <a:cubicBezTo>
                    <a:pt x="27" y="2"/>
                    <a:pt x="28" y="4"/>
                    <a:pt x="28" y="5"/>
                  </a:cubicBezTo>
                  <a:cubicBezTo>
                    <a:pt x="29" y="6"/>
                    <a:pt x="30" y="7"/>
                    <a:pt x="30" y="8"/>
                  </a:cubicBezTo>
                  <a:cubicBezTo>
                    <a:pt x="30" y="8"/>
                    <a:pt x="30" y="8"/>
                    <a:pt x="30" y="8"/>
                  </a:cubicBezTo>
                  <a:cubicBezTo>
                    <a:pt x="31" y="9"/>
                    <a:pt x="31" y="10"/>
                    <a:pt x="30" y="11"/>
                  </a:cubicBezTo>
                  <a:cubicBezTo>
                    <a:pt x="28" y="12"/>
                    <a:pt x="27" y="14"/>
                    <a:pt x="26" y="15"/>
                  </a:cubicBezTo>
                  <a:cubicBezTo>
                    <a:pt x="25" y="17"/>
                    <a:pt x="24" y="19"/>
                    <a:pt x="23" y="20"/>
                  </a:cubicBezTo>
                  <a:cubicBezTo>
                    <a:pt x="23" y="20"/>
                    <a:pt x="23" y="20"/>
                    <a:pt x="23" y="20"/>
                  </a:cubicBezTo>
                  <a:cubicBezTo>
                    <a:pt x="22" y="24"/>
                    <a:pt x="21" y="27"/>
                    <a:pt x="22" y="30"/>
                  </a:cubicBezTo>
                  <a:cubicBezTo>
                    <a:pt x="23" y="33"/>
                    <a:pt x="24" y="36"/>
                    <a:pt x="27" y="37"/>
                  </a:cubicBezTo>
                  <a:cubicBezTo>
                    <a:pt x="27" y="37"/>
                    <a:pt x="27" y="37"/>
                    <a:pt x="27" y="37"/>
                  </a:cubicBezTo>
                  <a:cubicBezTo>
                    <a:pt x="28" y="38"/>
                    <a:pt x="29" y="39"/>
                    <a:pt x="30" y="39"/>
                  </a:cubicBezTo>
                  <a:cubicBezTo>
                    <a:pt x="30" y="39"/>
                    <a:pt x="31" y="39"/>
                    <a:pt x="32" y="39"/>
                  </a:cubicBezTo>
                  <a:cubicBezTo>
                    <a:pt x="32" y="44"/>
                    <a:pt x="32" y="44"/>
                    <a:pt x="32" y="44"/>
                  </a:cubicBezTo>
                  <a:cubicBezTo>
                    <a:pt x="31" y="44"/>
                    <a:pt x="30" y="44"/>
                    <a:pt x="29" y="43"/>
                  </a:cubicBezTo>
                  <a:cubicBezTo>
                    <a:pt x="27" y="43"/>
                    <a:pt x="26" y="42"/>
                    <a:pt x="24" y="41"/>
                  </a:cubicBezTo>
                  <a:cubicBezTo>
                    <a:pt x="24" y="41"/>
                    <a:pt x="24" y="41"/>
                    <a:pt x="24" y="41"/>
                  </a:cubicBezTo>
                  <a:cubicBezTo>
                    <a:pt x="21" y="39"/>
                    <a:pt x="18" y="35"/>
                    <a:pt x="17" y="31"/>
                  </a:cubicBezTo>
                  <a:cubicBezTo>
                    <a:pt x="16" y="27"/>
                    <a:pt x="17" y="23"/>
                    <a:pt x="19" y="18"/>
                  </a:cubicBezTo>
                  <a:cubicBezTo>
                    <a:pt x="20" y="16"/>
                    <a:pt x="21" y="14"/>
                    <a:pt x="22" y="13"/>
                  </a:cubicBezTo>
                  <a:cubicBezTo>
                    <a:pt x="23" y="11"/>
                    <a:pt x="24" y="10"/>
                    <a:pt x="25" y="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1" name="Freeform 217"/>
            <p:cNvSpPr>
              <a:spLocks noEditPoints="1"/>
            </p:cNvSpPr>
            <p:nvPr/>
          </p:nvSpPr>
          <p:spPr bwMode="auto">
            <a:xfrm>
              <a:off x="6089751" y="4880875"/>
              <a:ext cx="104775" cy="104775"/>
            </a:xfrm>
            <a:custGeom>
              <a:avLst/>
              <a:gdLst>
                <a:gd name="T0" fmla="*/ 56 w 62"/>
                <a:gd name="T1" fmla="*/ 37 h 62"/>
                <a:gd name="T2" fmla="*/ 53 w 62"/>
                <a:gd name="T3" fmla="*/ 20 h 62"/>
                <a:gd name="T4" fmla="*/ 37 w 62"/>
                <a:gd name="T5" fmla="*/ 6 h 62"/>
                <a:gd name="T6" fmla="*/ 36 w 62"/>
                <a:gd name="T7" fmla="*/ 9 h 62"/>
                <a:gd name="T8" fmla="*/ 43 w 62"/>
                <a:gd name="T9" fmla="*/ 18 h 62"/>
                <a:gd name="T10" fmla="*/ 45 w 62"/>
                <a:gd name="T11" fmla="*/ 30 h 62"/>
                <a:gd name="T12" fmla="*/ 39 w 62"/>
                <a:gd name="T13" fmla="*/ 41 h 62"/>
                <a:gd name="T14" fmla="*/ 34 w 62"/>
                <a:gd name="T15" fmla="*/ 44 h 62"/>
                <a:gd name="T16" fmla="*/ 31 w 62"/>
                <a:gd name="T17" fmla="*/ 45 h 62"/>
                <a:gd name="T18" fmla="*/ 33 w 62"/>
                <a:gd name="T19" fmla="*/ 39 h 62"/>
                <a:gd name="T20" fmla="*/ 36 w 62"/>
                <a:gd name="T21" fmla="*/ 37 h 62"/>
                <a:gd name="T22" fmla="*/ 40 w 62"/>
                <a:gd name="T23" fmla="*/ 30 h 62"/>
                <a:gd name="T24" fmla="*/ 38 w 62"/>
                <a:gd name="T25" fmla="*/ 20 h 62"/>
                <a:gd name="T26" fmla="*/ 35 w 62"/>
                <a:gd name="T27" fmla="*/ 16 h 62"/>
                <a:gd name="T28" fmla="*/ 31 w 62"/>
                <a:gd name="T29" fmla="*/ 11 h 62"/>
                <a:gd name="T30" fmla="*/ 32 w 62"/>
                <a:gd name="T31" fmla="*/ 5 h 62"/>
                <a:gd name="T32" fmla="*/ 34 w 62"/>
                <a:gd name="T33" fmla="*/ 2 h 62"/>
                <a:gd name="T34" fmla="*/ 49 w 62"/>
                <a:gd name="T35" fmla="*/ 7 h 62"/>
                <a:gd name="T36" fmla="*/ 57 w 62"/>
                <a:gd name="T37" fmla="*/ 17 h 62"/>
                <a:gd name="T38" fmla="*/ 50 w 62"/>
                <a:gd name="T39" fmla="*/ 55 h 62"/>
                <a:gd name="T40" fmla="*/ 42 w 62"/>
                <a:gd name="T41" fmla="*/ 60 h 62"/>
                <a:gd name="T42" fmla="*/ 32 w 62"/>
                <a:gd name="T43" fmla="*/ 62 h 62"/>
                <a:gd name="T44" fmla="*/ 31 w 62"/>
                <a:gd name="T45" fmla="*/ 57 h 62"/>
                <a:gd name="T46" fmla="*/ 32 w 62"/>
                <a:gd name="T47" fmla="*/ 57 h 62"/>
                <a:gd name="T48" fmla="*/ 47 w 62"/>
                <a:gd name="T49" fmla="*/ 51 h 62"/>
                <a:gd name="T50" fmla="*/ 31 w 62"/>
                <a:gd name="T51" fmla="*/ 45 h 62"/>
                <a:gd name="T52" fmla="*/ 22 w 62"/>
                <a:gd name="T53" fmla="*/ 43 h 62"/>
                <a:gd name="T54" fmla="*/ 15 w 62"/>
                <a:gd name="T55" fmla="*/ 39 h 62"/>
                <a:gd name="T56" fmla="*/ 9 w 62"/>
                <a:gd name="T57" fmla="*/ 30 h 62"/>
                <a:gd name="T58" fmla="*/ 5 w 62"/>
                <a:gd name="T59" fmla="*/ 31 h 62"/>
                <a:gd name="T60" fmla="*/ 8 w 62"/>
                <a:gd name="T61" fmla="*/ 39 h 62"/>
                <a:gd name="T62" fmla="*/ 8 w 62"/>
                <a:gd name="T63" fmla="*/ 39 h 62"/>
                <a:gd name="T64" fmla="*/ 8 w 62"/>
                <a:gd name="T65" fmla="*/ 41 h 62"/>
                <a:gd name="T66" fmla="*/ 12 w 62"/>
                <a:gd name="T67" fmla="*/ 46 h 62"/>
                <a:gd name="T68" fmla="*/ 15 w 62"/>
                <a:gd name="T69" fmla="*/ 50 h 62"/>
                <a:gd name="T70" fmla="*/ 31 w 62"/>
                <a:gd name="T71" fmla="*/ 57 h 62"/>
                <a:gd name="T72" fmla="*/ 21 w 62"/>
                <a:gd name="T73" fmla="*/ 60 h 62"/>
                <a:gd name="T74" fmla="*/ 12 w 62"/>
                <a:gd name="T75" fmla="*/ 54 h 62"/>
                <a:gd name="T76" fmla="*/ 5 w 62"/>
                <a:gd name="T77" fmla="*/ 44 h 62"/>
                <a:gd name="T78" fmla="*/ 4 w 62"/>
                <a:gd name="T79" fmla="*/ 43 h 62"/>
                <a:gd name="T80" fmla="*/ 3 w 62"/>
                <a:gd name="T81" fmla="*/ 41 h 62"/>
                <a:gd name="T82" fmla="*/ 1 w 62"/>
                <a:gd name="T83" fmla="*/ 35 h 62"/>
                <a:gd name="T84" fmla="*/ 0 w 62"/>
                <a:gd name="T85" fmla="*/ 29 h 62"/>
                <a:gd name="T86" fmla="*/ 2 w 62"/>
                <a:gd name="T87" fmla="*/ 26 h 62"/>
                <a:gd name="T88" fmla="*/ 9 w 62"/>
                <a:gd name="T89" fmla="*/ 25 h 62"/>
                <a:gd name="T90" fmla="*/ 15 w 62"/>
                <a:gd name="T91" fmla="*/ 32 h 62"/>
                <a:gd name="T92" fmla="*/ 19 w 62"/>
                <a:gd name="T93" fmla="*/ 36 h 62"/>
                <a:gd name="T94" fmla="*/ 29 w 62"/>
                <a:gd name="T95" fmla="*/ 40 h 62"/>
                <a:gd name="T96" fmla="*/ 31 w 62"/>
                <a:gd name="T97" fmla="*/ 45 h 62"/>
                <a:gd name="T98" fmla="*/ 31 w 62"/>
                <a:gd name="T9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62">
                  <a:moveTo>
                    <a:pt x="47" y="51"/>
                  </a:moveTo>
                  <a:cubicBezTo>
                    <a:pt x="52" y="48"/>
                    <a:pt x="55" y="42"/>
                    <a:pt x="56" y="37"/>
                  </a:cubicBezTo>
                  <a:cubicBezTo>
                    <a:pt x="57" y="31"/>
                    <a:pt x="56" y="25"/>
                    <a:pt x="53" y="20"/>
                  </a:cubicBezTo>
                  <a:cubicBezTo>
                    <a:pt x="53" y="20"/>
                    <a:pt x="53" y="20"/>
                    <a:pt x="53" y="20"/>
                  </a:cubicBezTo>
                  <a:cubicBezTo>
                    <a:pt x="51" y="16"/>
                    <a:pt x="49" y="14"/>
                    <a:pt x="46" y="11"/>
                  </a:cubicBezTo>
                  <a:cubicBezTo>
                    <a:pt x="43" y="9"/>
                    <a:pt x="40" y="7"/>
                    <a:pt x="37" y="6"/>
                  </a:cubicBezTo>
                  <a:cubicBezTo>
                    <a:pt x="37" y="6"/>
                    <a:pt x="37" y="7"/>
                    <a:pt x="37" y="7"/>
                  </a:cubicBezTo>
                  <a:cubicBezTo>
                    <a:pt x="36" y="8"/>
                    <a:pt x="36" y="8"/>
                    <a:pt x="36" y="9"/>
                  </a:cubicBezTo>
                  <a:cubicBezTo>
                    <a:pt x="37" y="10"/>
                    <a:pt x="38" y="11"/>
                    <a:pt x="39" y="12"/>
                  </a:cubicBezTo>
                  <a:cubicBezTo>
                    <a:pt x="41" y="14"/>
                    <a:pt x="42" y="16"/>
                    <a:pt x="43" y="18"/>
                  </a:cubicBezTo>
                  <a:cubicBezTo>
                    <a:pt x="43" y="18"/>
                    <a:pt x="43" y="18"/>
                    <a:pt x="43" y="18"/>
                  </a:cubicBezTo>
                  <a:cubicBezTo>
                    <a:pt x="45" y="22"/>
                    <a:pt x="46" y="26"/>
                    <a:pt x="45" y="30"/>
                  </a:cubicBezTo>
                  <a:cubicBezTo>
                    <a:pt x="45" y="35"/>
                    <a:pt x="43" y="38"/>
                    <a:pt x="39" y="41"/>
                  </a:cubicBezTo>
                  <a:cubicBezTo>
                    <a:pt x="39" y="41"/>
                    <a:pt x="39" y="41"/>
                    <a:pt x="39" y="41"/>
                  </a:cubicBezTo>
                  <a:cubicBezTo>
                    <a:pt x="38" y="42"/>
                    <a:pt x="36" y="43"/>
                    <a:pt x="34" y="44"/>
                  </a:cubicBezTo>
                  <a:cubicBezTo>
                    <a:pt x="34" y="44"/>
                    <a:pt x="34" y="44"/>
                    <a:pt x="34" y="44"/>
                  </a:cubicBezTo>
                  <a:cubicBezTo>
                    <a:pt x="34" y="44"/>
                    <a:pt x="34" y="44"/>
                    <a:pt x="34" y="44"/>
                  </a:cubicBezTo>
                  <a:cubicBezTo>
                    <a:pt x="33" y="44"/>
                    <a:pt x="32" y="44"/>
                    <a:pt x="31" y="45"/>
                  </a:cubicBezTo>
                  <a:cubicBezTo>
                    <a:pt x="31" y="40"/>
                    <a:pt x="31" y="40"/>
                    <a:pt x="31" y="40"/>
                  </a:cubicBezTo>
                  <a:cubicBezTo>
                    <a:pt x="32" y="40"/>
                    <a:pt x="32" y="39"/>
                    <a:pt x="33" y="39"/>
                  </a:cubicBezTo>
                  <a:cubicBezTo>
                    <a:pt x="33" y="39"/>
                    <a:pt x="33" y="39"/>
                    <a:pt x="33" y="39"/>
                  </a:cubicBezTo>
                  <a:cubicBezTo>
                    <a:pt x="34" y="39"/>
                    <a:pt x="35" y="38"/>
                    <a:pt x="36" y="37"/>
                  </a:cubicBezTo>
                  <a:cubicBezTo>
                    <a:pt x="36" y="37"/>
                    <a:pt x="36" y="37"/>
                    <a:pt x="36" y="37"/>
                  </a:cubicBezTo>
                  <a:cubicBezTo>
                    <a:pt x="39" y="36"/>
                    <a:pt x="40" y="33"/>
                    <a:pt x="40" y="30"/>
                  </a:cubicBezTo>
                  <a:cubicBezTo>
                    <a:pt x="41" y="27"/>
                    <a:pt x="40" y="23"/>
                    <a:pt x="38" y="20"/>
                  </a:cubicBezTo>
                  <a:cubicBezTo>
                    <a:pt x="38" y="20"/>
                    <a:pt x="38" y="20"/>
                    <a:pt x="38" y="20"/>
                  </a:cubicBezTo>
                  <a:cubicBezTo>
                    <a:pt x="38" y="20"/>
                    <a:pt x="38" y="20"/>
                    <a:pt x="38" y="20"/>
                  </a:cubicBezTo>
                  <a:cubicBezTo>
                    <a:pt x="38" y="18"/>
                    <a:pt x="37" y="17"/>
                    <a:pt x="35" y="16"/>
                  </a:cubicBezTo>
                  <a:cubicBezTo>
                    <a:pt x="34" y="14"/>
                    <a:pt x="33" y="13"/>
                    <a:pt x="31" y="12"/>
                  </a:cubicBezTo>
                  <a:cubicBezTo>
                    <a:pt x="31" y="11"/>
                    <a:pt x="31" y="11"/>
                    <a:pt x="31" y="11"/>
                  </a:cubicBezTo>
                  <a:cubicBezTo>
                    <a:pt x="31" y="8"/>
                    <a:pt x="31" y="8"/>
                    <a:pt x="31" y="8"/>
                  </a:cubicBezTo>
                  <a:cubicBezTo>
                    <a:pt x="31" y="7"/>
                    <a:pt x="32" y="6"/>
                    <a:pt x="32" y="5"/>
                  </a:cubicBezTo>
                  <a:cubicBezTo>
                    <a:pt x="33" y="4"/>
                    <a:pt x="33" y="3"/>
                    <a:pt x="34" y="2"/>
                  </a:cubicBezTo>
                  <a:cubicBezTo>
                    <a:pt x="34" y="2"/>
                    <a:pt x="34" y="2"/>
                    <a:pt x="34" y="2"/>
                  </a:cubicBezTo>
                  <a:cubicBezTo>
                    <a:pt x="34" y="0"/>
                    <a:pt x="36" y="0"/>
                    <a:pt x="37" y="0"/>
                  </a:cubicBezTo>
                  <a:cubicBezTo>
                    <a:pt x="41" y="2"/>
                    <a:pt x="45" y="5"/>
                    <a:pt x="49" y="7"/>
                  </a:cubicBezTo>
                  <a:cubicBezTo>
                    <a:pt x="52" y="10"/>
                    <a:pt x="55" y="14"/>
                    <a:pt x="57" y="17"/>
                  </a:cubicBezTo>
                  <a:cubicBezTo>
                    <a:pt x="57" y="17"/>
                    <a:pt x="57" y="17"/>
                    <a:pt x="57" y="17"/>
                  </a:cubicBezTo>
                  <a:cubicBezTo>
                    <a:pt x="61" y="23"/>
                    <a:pt x="62" y="31"/>
                    <a:pt x="61" y="38"/>
                  </a:cubicBezTo>
                  <a:cubicBezTo>
                    <a:pt x="60" y="44"/>
                    <a:pt x="56" y="51"/>
                    <a:pt x="50" y="55"/>
                  </a:cubicBezTo>
                  <a:cubicBezTo>
                    <a:pt x="50" y="55"/>
                    <a:pt x="50" y="55"/>
                    <a:pt x="50" y="55"/>
                  </a:cubicBezTo>
                  <a:cubicBezTo>
                    <a:pt x="48" y="57"/>
                    <a:pt x="45" y="59"/>
                    <a:pt x="42" y="60"/>
                  </a:cubicBezTo>
                  <a:cubicBezTo>
                    <a:pt x="39" y="61"/>
                    <a:pt x="35" y="62"/>
                    <a:pt x="32" y="62"/>
                  </a:cubicBezTo>
                  <a:cubicBezTo>
                    <a:pt x="32" y="62"/>
                    <a:pt x="32" y="62"/>
                    <a:pt x="32" y="62"/>
                  </a:cubicBezTo>
                  <a:cubicBezTo>
                    <a:pt x="32" y="62"/>
                    <a:pt x="31" y="62"/>
                    <a:pt x="31" y="62"/>
                  </a:cubicBezTo>
                  <a:cubicBezTo>
                    <a:pt x="31" y="57"/>
                    <a:pt x="31" y="57"/>
                    <a:pt x="31" y="57"/>
                  </a:cubicBezTo>
                  <a:cubicBezTo>
                    <a:pt x="31" y="57"/>
                    <a:pt x="32" y="57"/>
                    <a:pt x="32" y="57"/>
                  </a:cubicBezTo>
                  <a:cubicBezTo>
                    <a:pt x="32" y="57"/>
                    <a:pt x="32" y="57"/>
                    <a:pt x="32" y="57"/>
                  </a:cubicBezTo>
                  <a:cubicBezTo>
                    <a:pt x="35" y="57"/>
                    <a:pt x="37" y="56"/>
                    <a:pt x="40" y="55"/>
                  </a:cubicBezTo>
                  <a:cubicBezTo>
                    <a:pt x="43" y="55"/>
                    <a:pt x="45" y="53"/>
                    <a:pt x="47" y="51"/>
                  </a:cubicBezTo>
                  <a:cubicBezTo>
                    <a:pt x="47" y="51"/>
                    <a:pt x="47" y="51"/>
                    <a:pt x="47" y="51"/>
                  </a:cubicBezTo>
                  <a:close/>
                  <a:moveTo>
                    <a:pt x="31" y="45"/>
                  </a:moveTo>
                  <a:cubicBezTo>
                    <a:pt x="30" y="45"/>
                    <a:pt x="30" y="45"/>
                    <a:pt x="29" y="45"/>
                  </a:cubicBezTo>
                  <a:cubicBezTo>
                    <a:pt x="27" y="45"/>
                    <a:pt x="24" y="44"/>
                    <a:pt x="22" y="43"/>
                  </a:cubicBezTo>
                  <a:cubicBezTo>
                    <a:pt x="20" y="42"/>
                    <a:pt x="17" y="41"/>
                    <a:pt x="16" y="39"/>
                  </a:cubicBezTo>
                  <a:cubicBezTo>
                    <a:pt x="15" y="39"/>
                    <a:pt x="15" y="39"/>
                    <a:pt x="15" y="39"/>
                  </a:cubicBezTo>
                  <a:cubicBezTo>
                    <a:pt x="14" y="38"/>
                    <a:pt x="12" y="36"/>
                    <a:pt x="11" y="34"/>
                  </a:cubicBezTo>
                  <a:cubicBezTo>
                    <a:pt x="10" y="33"/>
                    <a:pt x="9" y="32"/>
                    <a:pt x="9" y="30"/>
                  </a:cubicBezTo>
                  <a:cubicBezTo>
                    <a:pt x="8" y="30"/>
                    <a:pt x="7" y="31"/>
                    <a:pt x="6" y="31"/>
                  </a:cubicBezTo>
                  <a:cubicBezTo>
                    <a:pt x="6" y="31"/>
                    <a:pt x="5" y="31"/>
                    <a:pt x="5" y="31"/>
                  </a:cubicBezTo>
                  <a:cubicBezTo>
                    <a:pt x="5" y="32"/>
                    <a:pt x="6" y="33"/>
                    <a:pt x="6" y="34"/>
                  </a:cubicBezTo>
                  <a:cubicBezTo>
                    <a:pt x="6" y="36"/>
                    <a:pt x="7" y="38"/>
                    <a:pt x="8" y="39"/>
                  </a:cubicBezTo>
                  <a:cubicBezTo>
                    <a:pt x="8" y="39"/>
                    <a:pt x="8" y="39"/>
                    <a:pt x="8" y="39"/>
                  </a:cubicBezTo>
                  <a:cubicBezTo>
                    <a:pt x="8" y="39"/>
                    <a:pt x="8" y="39"/>
                    <a:pt x="8" y="39"/>
                  </a:cubicBezTo>
                  <a:cubicBezTo>
                    <a:pt x="8" y="40"/>
                    <a:pt x="8" y="40"/>
                    <a:pt x="8" y="41"/>
                  </a:cubicBezTo>
                  <a:cubicBezTo>
                    <a:pt x="8" y="41"/>
                    <a:pt x="8" y="41"/>
                    <a:pt x="8" y="41"/>
                  </a:cubicBezTo>
                  <a:cubicBezTo>
                    <a:pt x="9" y="41"/>
                    <a:pt x="9" y="42"/>
                    <a:pt x="9" y="42"/>
                  </a:cubicBezTo>
                  <a:cubicBezTo>
                    <a:pt x="10" y="44"/>
                    <a:pt x="11" y="45"/>
                    <a:pt x="12" y="46"/>
                  </a:cubicBezTo>
                  <a:cubicBezTo>
                    <a:pt x="13" y="48"/>
                    <a:pt x="14" y="49"/>
                    <a:pt x="15" y="50"/>
                  </a:cubicBezTo>
                  <a:cubicBezTo>
                    <a:pt x="15" y="50"/>
                    <a:pt x="15" y="50"/>
                    <a:pt x="15" y="50"/>
                  </a:cubicBezTo>
                  <a:cubicBezTo>
                    <a:pt x="17" y="52"/>
                    <a:pt x="20" y="54"/>
                    <a:pt x="23" y="55"/>
                  </a:cubicBezTo>
                  <a:cubicBezTo>
                    <a:pt x="25" y="56"/>
                    <a:pt x="28" y="57"/>
                    <a:pt x="31" y="57"/>
                  </a:cubicBezTo>
                  <a:cubicBezTo>
                    <a:pt x="31" y="62"/>
                    <a:pt x="31" y="62"/>
                    <a:pt x="31" y="62"/>
                  </a:cubicBezTo>
                  <a:cubicBezTo>
                    <a:pt x="27" y="62"/>
                    <a:pt x="24" y="61"/>
                    <a:pt x="21" y="60"/>
                  </a:cubicBezTo>
                  <a:cubicBezTo>
                    <a:pt x="18" y="58"/>
                    <a:pt x="15" y="56"/>
                    <a:pt x="12" y="54"/>
                  </a:cubicBezTo>
                  <a:cubicBezTo>
                    <a:pt x="12" y="54"/>
                    <a:pt x="12" y="54"/>
                    <a:pt x="12" y="54"/>
                  </a:cubicBezTo>
                  <a:cubicBezTo>
                    <a:pt x="10" y="52"/>
                    <a:pt x="9" y="51"/>
                    <a:pt x="8" y="49"/>
                  </a:cubicBezTo>
                  <a:cubicBezTo>
                    <a:pt x="7" y="48"/>
                    <a:pt x="6" y="46"/>
                    <a:pt x="5" y="44"/>
                  </a:cubicBezTo>
                  <a:cubicBezTo>
                    <a:pt x="5" y="44"/>
                    <a:pt x="4" y="43"/>
                    <a:pt x="4" y="43"/>
                  </a:cubicBezTo>
                  <a:cubicBezTo>
                    <a:pt x="4" y="43"/>
                    <a:pt x="4" y="43"/>
                    <a:pt x="4" y="43"/>
                  </a:cubicBezTo>
                  <a:cubicBezTo>
                    <a:pt x="4" y="43"/>
                    <a:pt x="4" y="43"/>
                    <a:pt x="4" y="43"/>
                  </a:cubicBezTo>
                  <a:cubicBezTo>
                    <a:pt x="4" y="42"/>
                    <a:pt x="4" y="42"/>
                    <a:pt x="3" y="41"/>
                  </a:cubicBezTo>
                  <a:cubicBezTo>
                    <a:pt x="3" y="41"/>
                    <a:pt x="3" y="41"/>
                    <a:pt x="3" y="41"/>
                  </a:cubicBezTo>
                  <a:cubicBezTo>
                    <a:pt x="3" y="39"/>
                    <a:pt x="2" y="37"/>
                    <a:pt x="1" y="35"/>
                  </a:cubicBezTo>
                  <a:cubicBezTo>
                    <a:pt x="1" y="33"/>
                    <a:pt x="0" y="31"/>
                    <a:pt x="0" y="29"/>
                  </a:cubicBezTo>
                  <a:cubicBezTo>
                    <a:pt x="0" y="29"/>
                    <a:pt x="0" y="29"/>
                    <a:pt x="0" y="29"/>
                  </a:cubicBezTo>
                  <a:cubicBezTo>
                    <a:pt x="0" y="29"/>
                    <a:pt x="0" y="29"/>
                    <a:pt x="0" y="29"/>
                  </a:cubicBezTo>
                  <a:cubicBezTo>
                    <a:pt x="0" y="28"/>
                    <a:pt x="1" y="26"/>
                    <a:pt x="2" y="26"/>
                  </a:cubicBezTo>
                  <a:cubicBezTo>
                    <a:pt x="3" y="26"/>
                    <a:pt x="4" y="26"/>
                    <a:pt x="6" y="26"/>
                  </a:cubicBezTo>
                  <a:cubicBezTo>
                    <a:pt x="7" y="26"/>
                    <a:pt x="8" y="26"/>
                    <a:pt x="9" y="25"/>
                  </a:cubicBezTo>
                  <a:cubicBezTo>
                    <a:pt x="10" y="25"/>
                    <a:pt x="11" y="25"/>
                    <a:pt x="12" y="26"/>
                  </a:cubicBezTo>
                  <a:cubicBezTo>
                    <a:pt x="13" y="28"/>
                    <a:pt x="14" y="30"/>
                    <a:pt x="15" y="32"/>
                  </a:cubicBezTo>
                  <a:cubicBezTo>
                    <a:pt x="16" y="33"/>
                    <a:pt x="17" y="35"/>
                    <a:pt x="19" y="36"/>
                  </a:cubicBezTo>
                  <a:cubicBezTo>
                    <a:pt x="19" y="36"/>
                    <a:pt x="19" y="36"/>
                    <a:pt x="19" y="36"/>
                  </a:cubicBezTo>
                  <a:cubicBezTo>
                    <a:pt x="20" y="37"/>
                    <a:pt x="22" y="38"/>
                    <a:pt x="24" y="39"/>
                  </a:cubicBezTo>
                  <a:cubicBezTo>
                    <a:pt x="25" y="40"/>
                    <a:pt x="27" y="40"/>
                    <a:pt x="29" y="40"/>
                  </a:cubicBezTo>
                  <a:cubicBezTo>
                    <a:pt x="30" y="40"/>
                    <a:pt x="30" y="40"/>
                    <a:pt x="31" y="40"/>
                  </a:cubicBezTo>
                  <a:cubicBezTo>
                    <a:pt x="31" y="45"/>
                    <a:pt x="31" y="45"/>
                    <a:pt x="31" y="45"/>
                  </a:cubicBezTo>
                  <a:close/>
                  <a:moveTo>
                    <a:pt x="31" y="8"/>
                  </a:moveTo>
                  <a:cubicBezTo>
                    <a:pt x="31" y="11"/>
                    <a:pt x="31" y="11"/>
                    <a:pt x="31" y="11"/>
                  </a:cubicBezTo>
                  <a:cubicBezTo>
                    <a:pt x="30" y="10"/>
                    <a:pt x="30" y="9"/>
                    <a:pt x="31" y="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2" name="Freeform 218"/>
            <p:cNvSpPr>
              <a:spLocks noEditPoints="1"/>
            </p:cNvSpPr>
            <p:nvPr/>
          </p:nvSpPr>
          <p:spPr bwMode="auto">
            <a:xfrm>
              <a:off x="5952829" y="4792769"/>
              <a:ext cx="100013" cy="100013"/>
            </a:xfrm>
            <a:custGeom>
              <a:avLst/>
              <a:gdLst>
                <a:gd name="T0" fmla="*/ 39 w 59"/>
                <a:gd name="T1" fmla="*/ 54 h 59"/>
                <a:gd name="T2" fmla="*/ 41 w 59"/>
                <a:gd name="T3" fmla="*/ 50 h 59"/>
                <a:gd name="T4" fmla="*/ 30 w 59"/>
                <a:gd name="T5" fmla="*/ 42 h 59"/>
                <a:gd name="T6" fmla="*/ 37 w 59"/>
                <a:gd name="T7" fmla="*/ 45 h 59"/>
                <a:gd name="T8" fmla="*/ 46 w 59"/>
                <a:gd name="T9" fmla="*/ 48 h 59"/>
                <a:gd name="T10" fmla="*/ 47 w 59"/>
                <a:gd name="T11" fmla="*/ 55 h 59"/>
                <a:gd name="T12" fmla="*/ 33 w 59"/>
                <a:gd name="T13" fmla="*/ 59 h 59"/>
                <a:gd name="T14" fmla="*/ 30 w 59"/>
                <a:gd name="T15" fmla="*/ 15 h 59"/>
                <a:gd name="T16" fmla="*/ 38 w 59"/>
                <a:gd name="T17" fmla="*/ 14 h 59"/>
                <a:gd name="T18" fmla="*/ 39 w 59"/>
                <a:gd name="T19" fmla="*/ 14 h 59"/>
                <a:gd name="T20" fmla="*/ 51 w 59"/>
                <a:gd name="T21" fmla="*/ 15 h 59"/>
                <a:gd name="T22" fmla="*/ 33 w 59"/>
                <a:gd name="T23" fmla="*/ 5 h 59"/>
                <a:gd name="T24" fmla="*/ 31 w 59"/>
                <a:gd name="T25" fmla="*/ 5 h 59"/>
                <a:gd name="T26" fmla="*/ 32 w 59"/>
                <a:gd name="T27" fmla="*/ 0 h 59"/>
                <a:gd name="T28" fmla="*/ 46 w 59"/>
                <a:gd name="T29" fmla="*/ 4 h 59"/>
                <a:gd name="T30" fmla="*/ 58 w 59"/>
                <a:gd name="T31" fmla="*/ 13 h 59"/>
                <a:gd name="T32" fmla="*/ 53 w 59"/>
                <a:gd name="T33" fmla="*/ 21 h 59"/>
                <a:gd name="T34" fmla="*/ 44 w 59"/>
                <a:gd name="T35" fmla="*/ 20 h 59"/>
                <a:gd name="T36" fmla="*/ 39 w 59"/>
                <a:gd name="T37" fmla="*/ 19 h 59"/>
                <a:gd name="T38" fmla="*/ 30 w 59"/>
                <a:gd name="T39" fmla="*/ 20 h 59"/>
                <a:gd name="T40" fmla="*/ 39 w 59"/>
                <a:gd name="T41" fmla="*/ 14 h 59"/>
                <a:gd name="T42" fmla="*/ 30 w 59"/>
                <a:gd name="T43" fmla="*/ 54 h 59"/>
                <a:gd name="T44" fmla="*/ 20 w 59"/>
                <a:gd name="T45" fmla="*/ 57 h 59"/>
                <a:gd name="T46" fmla="*/ 30 w 59"/>
                <a:gd name="T47" fmla="*/ 31 h 59"/>
                <a:gd name="T48" fmla="*/ 30 w 59"/>
                <a:gd name="T49" fmla="*/ 42 h 59"/>
                <a:gd name="T50" fmla="*/ 24 w 59"/>
                <a:gd name="T51" fmla="*/ 27 h 59"/>
                <a:gd name="T52" fmla="*/ 30 w 59"/>
                <a:gd name="T53" fmla="*/ 15 h 59"/>
                <a:gd name="T54" fmla="*/ 20 w 59"/>
                <a:gd name="T55" fmla="*/ 38 h 59"/>
                <a:gd name="T56" fmla="*/ 30 w 59"/>
                <a:gd name="T57" fmla="*/ 47 h 59"/>
                <a:gd name="T58" fmla="*/ 30 w 59"/>
                <a:gd name="T59" fmla="*/ 5 h 59"/>
                <a:gd name="T60" fmla="*/ 20 w 59"/>
                <a:gd name="T61" fmla="*/ 2 h 59"/>
                <a:gd name="T62" fmla="*/ 20 w 59"/>
                <a:gd name="T63" fmla="*/ 7 h 59"/>
                <a:gd name="T64" fmla="*/ 20 w 59"/>
                <a:gd name="T65" fmla="*/ 38 h 59"/>
                <a:gd name="T66" fmla="*/ 20 w 59"/>
                <a:gd name="T67" fmla="*/ 57 h 59"/>
                <a:gd name="T68" fmla="*/ 20 w 59"/>
                <a:gd name="T69" fmla="*/ 7 h 59"/>
                <a:gd name="T70" fmla="*/ 20 w 59"/>
                <a:gd name="T71" fmla="*/ 38 h 59"/>
                <a:gd name="T72" fmla="*/ 20 w 59"/>
                <a:gd name="T73" fmla="*/ 57 h 59"/>
                <a:gd name="T74" fmla="*/ 19 w 59"/>
                <a:gd name="T75" fmla="*/ 26 h 59"/>
                <a:gd name="T76" fmla="*/ 20 w 59"/>
                <a:gd name="T77" fmla="*/ 38 h 59"/>
                <a:gd name="T78" fmla="*/ 2 w 59"/>
                <a:gd name="T79" fmla="*/ 21 h 59"/>
                <a:gd name="T80" fmla="*/ 18 w 59"/>
                <a:gd name="T81" fmla="*/ 56 h 59"/>
                <a:gd name="T82" fmla="*/ 20 w 59"/>
                <a:gd name="T83" fmla="*/ 52 h 59"/>
                <a:gd name="T84" fmla="*/ 8 w 59"/>
                <a:gd name="T85" fmla="*/ 40 h 59"/>
                <a:gd name="T86" fmla="*/ 15 w 59"/>
                <a:gd name="T87" fmla="*/ 10 h 59"/>
                <a:gd name="T88" fmla="*/ 20 w 59"/>
                <a:gd name="T8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59">
                  <a:moveTo>
                    <a:pt x="30" y="54"/>
                  </a:moveTo>
                  <a:cubicBezTo>
                    <a:pt x="31" y="54"/>
                    <a:pt x="32" y="54"/>
                    <a:pt x="33" y="54"/>
                  </a:cubicBezTo>
                  <a:cubicBezTo>
                    <a:pt x="35" y="54"/>
                    <a:pt x="37" y="54"/>
                    <a:pt x="39" y="54"/>
                  </a:cubicBezTo>
                  <a:cubicBezTo>
                    <a:pt x="40" y="54"/>
                    <a:pt x="41" y="54"/>
                    <a:pt x="42" y="54"/>
                  </a:cubicBezTo>
                  <a:cubicBezTo>
                    <a:pt x="42" y="53"/>
                    <a:pt x="42" y="53"/>
                    <a:pt x="42" y="52"/>
                  </a:cubicBezTo>
                  <a:cubicBezTo>
                    <a:pt x="41" y="52"/>
                    <a:pt x="41" y="51"/>
                    <a:pt x="41" y="50"/>
                  </a:cubicBezTo>
                  <a:cubicBezTo>
                    <a:pt x="39" y="50"/>
                    <a:pt x="38" y="50"/>
                    <a:pt x="36" y="49"/>
                  </a:cubicBezTo>
                  <a:cubicBezTo>
                    <a:pt x="34" y="49"/>
                    <a:pt x="32" y="48"/>
                    <a:pt x="30" y="47"/>
                  </a:cubicBezTo>
                  <a:cubicBezTo>
                    <a:pt x="30" y="42"/>
                    <a:pt x="30" y="42"/>
                    <a:pt x="30" y="42"/>
                  </a:cubicBezTo>
                  <a:cubicBezTo>
                    <a:pt x="31" y="42"/>
                    <a:pt x="31" y="43"/>
                    <a:pt x="32" y="43"/>
                  </a:cubicBezTo>
                  <a:cubicBezTo>
                    <a:pt x="32" y="43"/>
                    <a:pt x="32" y="43"/>
                    <a:pt x="32" y="43"/>
                  </a:cubicBezTo>
                  <a:cubicBezTo>
                    <a:pt x="34" y="44"/>
                    <a:pt x="35" y="44"/>
                    <a:pt x="37" y="45"/>
                  </a:cubicBezTo>
                  <a:cubicBezTo>
                    <a:pt x="39" y="45"/>
                    <a:pt x="41" y="45"/>
                    <a:pt x="43" y="46"/>
                  </a:cubicBezTo>
                  <a:cubicBezTo>
                    <a:pt x="43" y="46"/>
                    <a:pt x="43" y="46"/>
                    <a:pt x="43" y="46"/>
                  </a:cubicBezTo>
                  <a:cubicBezTo>
                    <a:pt x="44" y="46"/>
                    <a:pt x="45" y="46"/>
                    <a:pt x="46" y="48"/>
                  </a:cubicBezTo>
                  <a:cubicBezTo>
                    <a:pt x="46" y="49"/>
                    <a:pt x="46" y="50"/>
                    <a:pt x="46" y="51"/>
                  </a:cubicBezTo>
                  <a:cubicBezTo>
                    <a:pt x="46" y="52"/>
                    <a:pt x="47" y="53"/>
                    <a:pt x="47" y="55"/>
                  </a:cubicBezTo>
                  <a:cubicBezTo>
                    <a:pt x="47" y="55"/>
                    <a:pt x="47" y="55"/>
                    <a:pt x="47" y="55"/>
                  </a:cubicBezTo>
                  <a:cubicBezTo>
                    <a:pt x="48" y="56"/>
                    <a:pt x="47" y="58"/>
                    <a:pt x="45" y="58"/>
                  </a:cubicBezTo>
                  <a:cubicBezTo>
                    <a:pt x="43" y="58"/>
                    <a:pt x="41" y="59"/>
                    <a:pt x="39" y="59"/>
                  </a:cubicBezTo>
                  <a:cubicBezTo>
                    <a:pt x="37" y="59"/>
                    <a:pt x="35" y="59"/>
                    <a:pt x="33" y="59"/>
                  </a:cubicBezTo>
                  <a:cubicBezTo>
                    <a:pt x="32" y="59"/>
                    <a:pt x="31" y="59"/>
                    <a:pt x="30" y="59"/>
                  </a:cubicBezTo>
                  <a:cubicBezTo>
                    <a:pt x="30" y="54"/>
                    <a:pt x="30" y="54"/>
                    <a:pt x="30" y="54"/>
                  </a:cubicBezTo>
                  <a:close/>
                  <a:moveTo>
                    <a:pt x="30" y="15"/>
                  </a:moveTo>
                  <a:cubicBezTo>
                    <a:pt x="32" y="14"/>
                    <a:pt x="35" y="14"/>
                    <a:pt x="37" y="14"/>
                  </a:cubicBezTo>
                  <a:cubicBezTo>
                    <a:pt x="37" y="14"/>
                    <a:pt x="38" y="14"/>
                    <a:pt x="38" y="14"/>
                  </a:cubicBezTo>
                  <a:cubicBezTo>
                    <a:pt x="38" y="14"/>
                    <a:pt x="38" y="14"/>
                    <a:pt x="38" y="14"/>
                  </a:cubicBezTo>
                  <a:cubicBezTo>
                    <a:pt x="30" y="31"/>
                    <a:pt x="30" y="31"/>
                    <a:pt x="30" y="31"/>
                  </a:cubicBezTo>
                  <a:cubicBezTo>
                    <a:pt x="30" y="32"/>
                    <a:pt x="30" y="32"/>
                    <a:pt x="30" y="32"/>
                  </a:cubicBezTo>
                  <a:cubicBezTo>
                    <a:pt x="39" y="14"/>
                    <a:pt x="39" y="14"/>
                    <a:pt x="39" y="14"/>
                  </a:cubicBezTo>
                  <a:cubicBezTo>
                    <a:pt x="41" y="14"/>
                    <a:pt x="43" y="14"/>
                    <a:pt x="46" y="15"/>
                  </a:cubicBezTo>
                  <a:cubicBezTo>
                    <a:pt x="47" y="16"/>
                    <a:pt x="48" y="16"/>
                    <a:pt x="50" y="17"/>
                  </a:cubicBezTo>
                  <a:cubicBezTo>
                    <a:pt x="50" y="16"/>
                    <a:pt x="51" y="16"/>
                    <a:pt x="51" y="15"/>
                  </a:cubicBezTo>
                  <a:cubicBezTo>
                    <a:pt x="52" y="15"/>
                    <a:pt x="52" y="15"/>
                    <a:pt x="52" y="14"/>
                  </a:cubicBezTo>
                  <a:cubicBezTo>
                    <a:pt x="50" y="12"/>
                    <a:pt x="47" y="10"/>
                    <a:pt x="44" y="8"/>
                  </a:cubicBezTo>
                  <a:cubicBezTo>
                    <a:pt x="41" y="7"/>
                    <a:pt x="37" y="5"/>
                    <a:pt x="33" y="5"/>
                  </a:cubicBezTo>
                  <a:cubicBezTo>
                    <a:pt x="33" y="5"/>
                    <a:pt x="33" y="5"/>
                    <a:pt x="33" y="5"/>
                  </a:cubicBezTo>
                  <a:cubicBezTo>
                    <a:pt x="33" y="5"/>
                    <a:pt x="33" y="5"/>
                    <a:pt x="33" y="5"/>
                  </a:cubicBezTo>
                  <a:cubicBezTo>
                    <a:pt x="33" y="5"/>
                    <a:pt x="32" y="5"/>
                    <a:pt x="31" y="5"/>
                  </a:cubicBezTo>
                  <a:cubicBezTo>
                    <a:pt x="31" y="5"/>
                    <a:pt x="31" y="5"/>
                    <a:pt x="30" y="5"/>
                  </a:cubicBezTo>
                  <a:cubicBezTo>
                    <a:pt x="30" y="0"/>
                    <a:pt x="30" y="0"/>
                    <a:pt x="30" y="0"/>
                  </a:cubicBezTo>
                  <a:cubicBezTo>
                    <a:pt x="31" y="0"/>
                    <a:pt x="31" y="0"/>
                    <a:pt x="32" y="0"/>
                  </a:cubicBezTo>
                  <a:cubicBezTo>
                    <a:pt x="33" y="0"/>
                    <a:pt x="33" y="0"/>
                    <a:pt x="34" y="0"/>
                  </a:cubicBezTo>
                  <a:cubicBezTo>
                    <a:pt x="34" y="0"/>
                    <a:pt x="34" y="0"/>
                    <a:pt x="34" y="0"/>
                  </a:cubicBezTo>
                  <a:cubicBezTo>
                    <a:pt x="38" y="1"/>
                    <a:pt x="42" y="2"/>
                    <a:pt x="46" y="4"/>
                  </a:cubicBezTo>
                  <a:cubicBezTo>
                    <a:pt x="50" y="6"/>
                    <a:pt x="54" y="9"/>
                    <a:pt x="58" y="12"/>
                  </a:cubicBezTo>
                  <a:cubicBezTo>
                    <a:pt x="58" y="12"/>
                    <a:pt x="58" y="12"/>
                    <a:pt x="58" y="12"/>
                  </a:cubicBezTo>
                  <a:cubicBezTo>
                    <a:pt x="58" y="12"/>
                    <a:pt x="58" y="13"/>
                    <a:pt x="58" y="13"/>
                  </a:cubicBezTo>
                  <a:cubicBezTo>
                    <a:pt x="59" y="14"/>
                    <a:pt x="59" y="15"/>
                    <a:pt x="58" y="16"/>
                  </a:cubicBezTo>
                  <a:cubicBezTo>
                    <a:pt x="57" y="17"/>
                    <a:pt x="56" y="18"/>
                    <a:pt x="55" y="19"/>
                  </a:cubicBezTo>
                  <a:cubicBezTo>
                    <a:pt x="54" y="19"/>
                    <a:pt x="53" y="20"/>
                    <a:pt x="53" y="21"/>
                  </a:cubicBezTo>
                  <a:cubicBezTo>
                    <a:pt x="53" y="21"/>
                    <a:pt x="53" y="21"/>
                    <a:pt x="53" y="21"/>
                  </a:cubicBezTo>
                  <a:cubicBezTo>
                    <a:pt x="52" y="22"/>
                    <a:pt x="51" y="23"/>
                    <a:pt x="50" y="22"/>
                  </a:cubicBezTo>
                  <a:cubicBezTo>
                    <a:pt x="48" y="21"/>
                    <a:pt x="46" y="20"/>
                    <a:pt x="44" y="20"/>
                  </a:cubicBezTo>
                  <a:cubicBezTo>
                    <a:pt x="42" y="19"/>
                    <a:pt x="41" y="19"/>
                    <a:pt x="39" y="19"/>
                  </a:cubicBezTo>
                  <a:cubicBezTo>
                    <a:pt x="39" y="19"/>
                    <a:pt x="39" y="19"/>
                    <a:pt x="39" y="19"/>
                  </a:cubicBezTo>
                  <a:cubicBezTo>
                    <a:pt x="39" y="19"/>
                    <a:pt x="39" y="19"/>
                    <a:pt x="39" y="19"/>
                  </a:cubicBezTo>
                  <a:cubicBezTo>
                    <a:pt x="38" y="19"/>
                    <a:pt x="38" y="19"/>
                    <a:pt x="38" y="18"/>
                  </a:cubicBezTo>
                  <a:cubicBezTo>
                    <a:pt x="38" y="18"/>
                    <a:pt x="37" y="18"/>
                    <a:pt x="37" y="18"/>
                  </a:cubicBezTo>
                  <a:cubicBezTo>
                    <a:pt x="35" y="18"/>
                    <a:pt x="32" y="19"/>
                    <a:pt x="30" y="20"/>
                  </a:cubicBezTo>
                  <a:cubicBezTo>
                    <a:pt x="30" y="15"/>
                    <a:pt x="30" y="15"/>
                    <a:pt x="30" y="15"/>
                  </a:cubicBezTo>
                  <a:close/>
                  <a:moveTo>
                    <a:pt x="39" y="14"/>
                  </a:moveTo>
                  <a:cubicBezTo>
                    <a:pt x="39" y="14"/>
                    <a:pt x="39" y="14"/>
                    <a:pt x="39" y="14"/>
                  </a:cubicBezTo>
                  <a:close/>
                  <a:moveTo>
                    <a:pt x="20" y="52"/>
                  </a:moveTo>
                  <a:cubicBezTo>
                    <a:pt x="22" y="53"/>
                    <a:pt x="24" y="53"/>
                    <a:pt x="26" y="54"/>
                  </a:cubicBezTo>
                  <a:cubicBezTo>
                    <a:pt x="28" y="54"/>
                    <a:pt x="29" y="54"/>
                    <a:pt x="30" y="54"/>
                  </a:cubicBezTo>
                  <a:cubicBezTo>
                    <a:pt x="30" y="59"/>
                    <a:pt x="30" y="59"/>
                    <a:pt x="30" y="59"/>
                  </a:cubicBezTo>
                  <a:cubicBezTo>
                    <a:pt x="29" y="59"/>
                    <a:pt x="27" y="59"/>
                    <a:pt x="25" y="59"/>
                  </a:cubicBezTo>
                  <a:cubicBezTo>
                    <a:pt x="24" y="58"/>
                    <a:pt x="22" y="58"/>
                    <a:pt x="20" y="57"/>
                  </a:cubicBezTo>
                  <a:cubicBezTo>
                    <a:pt x="20" y="52"/>
                    <a:pt x="20" y="52"/>
                    <a:pt x="20" y="52"/>
                  </a:cubicBezTo>
                  <a:cubicBezTo>
                    <a:pt x="30" y="32"/>
                    <a:pt x="30" y="32"/>
                    <a:pt x="30" y="32"/>
                  </a:cubicBezTo>
                  <a:cubicBezTo>
                    <a:pt x="30" y="31"/>
                    <a:pt x="30" y="31"/>
                    <a:pt x="30" y="31"/>
                  </a:cubicBezTo>
                  <a:cubicBezTo>
                    <a:pt x="20" y="52"/>
                    <a:pt x="20" y="52"/>
                    <a:pt x="20" y="52"/>
                  </a:cubicBezTo>
                  <a:close/>
                  <a:moveTo>
                    <a:pt x="30" y="47"/>
                  </a:moveTo>
                  <a:cubicBezTo>
                    <a:pt x="30" y="42"/>
                    <a:pt x="30" y="42"/>
                    <a:pt x="30" y="42"/>
                  </a:cubicBezTo>
                  <a:cubicBezTo>
                    <a:pt x="28" y="40"/>
                    <a:pt x="26" y="38"/>
                    <a:pt x="25" y="36"/>
                  </a:cubicBezTo>
                  <a:cubicBezTo>
                    <a:pt x="23" y="33"/>
                    <a:pt x="23" y="30"/>
                    <a:pt x="24" y="27"/>
                  </a:cubicBezTo>
                  <a:cubicBezTo>
                    <a:pt x="24" y="27"/>
                    <a:pt x="24" y="27"/>
                    <a:pt x="24" y="27"/>
                  </a:cubicBezTo>
                  <a:cubicBezTo>
                    <a:pt x="24" y="25"/>
                    <a:pt x="26" y="23"/>
                    <a:pt x="28" y="21"/>
                  </a:cubicBezTo>
                  <a:cubicBezTo>
                    <a:pt x="29" y="21"/>
                    <a:pt x="30" y="20"/>
                    <a:pt x="30" y="20"/>
                  </a:cubicBezTo>
                  <a:cubicBezTo>
                    <a:pt x="30" y="15"/>
                    <a:pt x="30" y="15"/>
                    <a:pt x="30" y="15"/>
                  </a:cubicBezTo>
                  <a:cubicBezTo>
                    <a:pt x="29" y="15"/>
                    <a:pt x="27" y="16"/>
                    <a:pt x="26" y="17"/>
                  </a:cubicBezTo>
                  <a:cubicBezTo>
                    <a:pt x="23" y="19"/>
                    <a:pt x="21" y="21"/>
                    <a:pt x="20" y="23"/>
                  </a:cubicBezTo>
                  <a:cubicBezTo>
                    <a:pt x="20" y="38"/>
                    <a:pt x="20" y="38"/>
                    <a:pt x="20" y="38"/>
                  </a:cubicBezTo>
                  <a:cubicBezTo>
                    <a:pt x="20" y="38"/>
                    <a:pt x="20" y="38"/>
                    <a:pt x="20" y="38"/>
                  </a:cubicBezTo>
                  <a:cubicBezTo>
                    <a:pt x="22" y="42"/>
                    <a:pt x="26" y="45"/>
                    <a:pt x="30" y="47"/>
                  </a:cubicBezTo>
                  <a:cubicBezTo>
                    <a:pt x="30" y="47"/>
                    <a:pt x="30" y="47"/>
                    <a:pt x="30" y="47"/>
                  </a:cubicBezTo>
                  <a:cubicBezTo>
                    <a:pt x="30" y="47"/>
                    <a:pt x="30" y="47"/>
                    <a:pt x="30" y="47"/>
                  </a:cubicBezTo>
                  <a:close/>
                  <a:moveTo>
                    <a:pt x="30" y="0"/>
                  </a:moveTo>
                  <a:cubicBezTo>
                    <a:pt x="30" y="5"/>
                    <a:pt x="30" y="5"/>
                    <a:pt x="30" y="5"/>
                  </a:cubicBezTo>
                  <a:cubicBezTo>
                    <a:pt x="30" y="5"/>
                    <a:pt x="30" y="5"/>
                    <a:pt x="30" y="5"/>
                  </a:cubicBezTo>
                  <a:cubicBezTo>
                    <a:pt x="27" y="5"/>
                    <a:pt x="23" y="5"/>
                    <a:pt x="20" y="7"/>
                  </a:cubicBezTo>
                  <a:cubicBezTo>
                    <a:pt x="20" y="2"/>
                    <a:pt x="20" y="2"/>
                    <a:pt x="20" y="2"/>
                  </a:cubicBezTo>
                  <a:cubicBezTo>
                    <a:pt x="23" y="0"/>
                    <a:pt x="27" y="0"/>
                    <a:pt x="30" y="0"/>
                  </a:cubicBez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38"/>
                  </a:moveTo>
                  <a:cubicBezTo>
                    <a:pt x="18" y="34"/>
                    <a:pt x="18" y="30"/>
                    <a:pt x="19" y="26"/>
                  </a:cubicBezTo>
                  <a:cubicBezTo>
                    <a:pt x="19" y="26"/>
                    <a:pt x="19" y="26"/>
                    <a:pt x="19" y="26"/>
                  </a:cubicBezTo>
                  <a:cubicBezTo>
                    <a:pt x="19" y="25"/>
                    <a:pt x="20" y="24"/>
                    <a:pt x="20" y="23"/>
                  </a:cubicBezTo>
                  <a:cubicBezTo>
                    <a:pt x="20" y="38"/>
                    <a:pt x="20" y="38"/>
                    <a:pt x="20" y="38"/>
                  </a:cubicBezTo>
                  <a:close/>
                  <a:moveTo>
                    <a:pt x="20" y="2"/>
                  </a:moveTo>
                  <a:cubicBezTo>
                    <a:pt x="17" y="3"/>
                    <a:pt x="15" y="4"/>
                    <a:pt x="12" y="6"/>
                  </a:cubicBezTo>
                  <a:cubicBezTo>
                    <a:pt x="7" y="10"/>
                    <a:pt x="3" y="15"/>
                    <a:pt x="2" y="21"/>
                  </a:cubicBezTo>
                  <a:cubicBezTo>
                    <a:pt x="2" y="22"/>
                    <a:pt x="2" y="22"/>
                    <a:pt x="2" y="22"/>
                  </a:cubicBezTo>
                  <a:cubicBezTo>
                    <a:pt x="0" y="29"/>
                    <a:pt x="1" y="36"/>
                    <a:pt x="3" y="42"/>
                  </a:cubicBezTo>
                  <a:cubicBezTo>
                    <a:pt x="6" y="48"/>
                    <a:pt x="12" y="53"/>
                    <a:pt x="18" y="56"/>
                  </a:cubicBezTo>
                  <a:cubicBezTo>
                    <a:pt x="18" y="56"/>
                    <a:pt x="18" y="56"/>
                    <a:pt x="18" y="56"/>
                  </a:cubicBezTo>
                  <a:cubicBezTo>
                    <a:pt x="19" y="57"/>
                    <a:pt x="20" y="57"/>
                    <a:pt x="20" y="57"/>
                  </a:cubicBezTo>
                  <a:cubicBezTo>
                    <a:pt x="20" y="52"/>
                    <a:pt x="20" y="52"/>
                    <a:pt x="20" y="52"/>
                  </a:cubicBezTo>
                  <a:cubicBezTo>
                    <a:pt x="20" y="52"/>
                    <a:pt x="20" y="52"/>
                    <a:pt x="20" y="52"/>
                  </a:cubicBezTo>
                  <a:cubicBezTo>
                    <a:pt x="20" y="52"/>
                    <a:pt x="20" y="52"/>
                    <a:pt x="20" y="52"/>
                  </a:cubicBezTo>
                  <a:cubicBezTo>
                    <a:pt x="15" y="50"/>
                    <a:pt x="10" y="45"/>
                    <a:pt x="8" y="40"/>
                  </a:cubicBezTo>
                  <a:cubicBezTo>
                    <a:pt x="5" y="35"/>
                    <a:pt x="5" y="29"/>
                    <a:pt x="6" y="23"/>
                  </a:cubicBezTo>
                  <a:cubicBezTo>
                    <a:pt x="6" y="23"/>
                    <a:pt x="6" y="23"/>
                    <a:pt x="6" y="23"/>
                  </a:cubicBezTo>
                  <a:cubicBezTo>
                    <a:pt x="8" y="17"/>
                    <a:pt x="11" y="13"/>
                    <a:pt x="15" y="10"/>
                  </a:cubicBezTo>
                  <a:cubicBezTo>
                    <a:pt x="17" y="8"/>
                    <a:pt x="18" y="7"/>
                    <a:pt x="20" y="7"/>
                  </a:cubicBezTo>
                  <a:cubicBezTo>
                    <a:pt x="20" y="2"/>
                    <a:pt x="20" y="2"/>
                    <a:pt x="20" y="2"/>
                  </a:cubicBezTo>
                  <a:close/>
                  <a:moveTo>
                    <a:pt x="20" y="52"/>
                  </a:moveTo>
                  <a:cubicBezTo>
                    <a:pt x="20" y="52"/>
                    <a:pt x="20" y="52"/>
                    <a:pt x="20" y="5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3" name="Freeform 219"/>
            <p:cNvSpPr>
              <a:spLocks noEditPoints="1"/>
            </p:cNvSpPr>
            <p:nvPr/>
          </p:nvSpPr>
          <p:spPr bwMode="auto">
            <a:xfrm>
              <a:off x="4951514" y="3425931"/>
              <a:ext cx="208360" cy="222647"/>
            </a:xfrm>
            <a:custGeom>
              <a:avLst/>
              <a:gdLst>
                <a:gd name="T0" fmla="*/ 108 w 123"/>
                <a:gd name="T1" fmla="*/ 83 h 131"/>
                <a:gd name="T2" fmla="*/ 118 w 123"/>
                <a:gd name="T3" fmla="*/ 66 h 131"/>
                <a:gd name="T4" fmla="*/ 93 w 123"/>
                <a:gd name="T5" fmla="*/ 63 h 131"/>
                <a:gd name="T6" fmla="*/ 81 w 123"/>
                <a:gd name="T7" fmla="*/ 73 h 131"/>
                <a:gd name="T8" fmla="*/ 80 w 123"/>
                <a:gd name="T9" fmla="*/ 73 h 131"/>
                <a:gd name="T10" fmla="*/ 80 w 123"/>
                <a:gd name="T11" fmla="*/ 60 h 131"/>
                <a:gd name="T12" fmla="*/ 82 w 123"/>
                <a:gd name="T13" fmla="*/ 29 h 131"/>
                <a:gd name="T14" fmla="*/ 72 w 123"/>
                <a:gd name="T15" fmla="*/ 18 h 131"/>
                <a:gd name="T16" fmla="*/ 64 w 123"/>
                <a:gd name="T17" fmla="*/ 2 h 131"/>
                <a:gd name="T18" fmla="*/ 85 w 123"/>
                <a:gd name="T19" fmla="*/ 26 h 131"/>
                <a:gd name="T20" fmla="*/ 84 w 123"/>
                <a:gd name="T21" fmla="*/ 63 h 131"/>
                <a:gd name="T22" fmla="*/ 83 w 123"/>
                <a:gd name="T23" fmla="*/ 69 h 131"/>
                <a:gd name="T24" fmla="*/ 83 w 123"/>
                <a:gd name="T25" fmla="*/ 69 h 131"/>
                <a:gd name="T26" fmla="*/ 88 w 123"/>
                <a:gd name="T27" fmla="*/ 62 h 131"/>
                <a:gd name="T28" fmla="*/ 117 w 123"/>
                <a:gd name="T29" fmla="*/ 37 h 131"/>
                <a:gd name="T30" fmla="*/ 123 w 123"/>
                <a:gd name="T31" fmla="*/ 74 h 131"/>
                <a:gd name="T32" fmla="*/ 110 w 123"/>
                <a:gd name="T33" fmla="*/ 87 h 131"/>
                <a:gd name="T34" fmla="*/ 102 w 123"/>
                <a:gd name="T35" fmla="*/ 91 h 131"/>
                <a:gd name="T36" fmla="*/ 101 w 123"/>
                <a:gd name="T37" fmla="*/ 93 h 131"/>
                <a:gd name="T38" fmla="*/ 109 w 123"/>
                <a:gd name="T39" fmla="*/ 90 h 131"/>
                <a:gd name="T40" fmla="*/ 123 w 123"/>
                <a:gd name="T41" fmla="*/ 90 h 131"/>
                <a:gd name="T42" fmla="*/ 79 w 123"/>
                <a:gd name="T43" fmla="*/ 126 h 131"/>
                <a:gd name="T44" fmla="*/ 62 w 123"/>
                <a:gd name="T45" fmla="*/ 115 h 131"/>
                <a:gd name="T46" fmla="*/ 62 w 123"/>
                <a:gd name="T47" fmla="*/ 56 h 131"/>
                <a:gd name="T48" fmla="*/ 67 w 123"/>
                <a:gd name="T49" fmla="*/ 110 h 131"/>
                <a:gd name="T50" fmla="*/ 82 w 123"/>
                <a:gd name="T51" fmla="*/ 123 h 131"/>
                <a:gd name="T52" fmla="*/ 117 w 123"/>
                <a:gd name="T53" fmla="*/ 92 h 131"/>
                <a:gd name="T54" fmla="*/ 102 w 123"/>
                <a:gd name="T55" fmla="*/ 98 h 131"/>
                <a:gd name="T56" fmla="*/ 96 w 123"/>
                <a:gd name="T57" fmla="*/ 92 h 131"/>
                <a:gd name="T58" fmla="*/ 62 w 123"/>
                <a:gd name="T59" fmla="*/ 6 h 131"/>
                <a:gd name="T60" fmla="*/ 35 w 123"/>
                <a:gd name="T61" fmla="*/ 44 h 131"/>
                <a:gd name="T62" fmla="*/ 44 w 123"/>
                <a:gd name="T63" fmla="*/ 61 h 131"/>
                <a:gd name="T64" fmla="*/ 43 w 123"/>
                <a:gd name="T65" fmla="*/ 73 h 131"/>
                <a:gd name="T66" fmla="*/ 36 w 123"/>
                <a:gd name="T67" fmla="*/ 72 h 131"/>
                <a:gd name="T68" fmla="*/ 30 w 123"/>
                <a:gd name="T69" fmla="*/ 63 h 131"/>
                <a:gd name="T70" fmla="*/ 6 w 123"/>
                <a:gd name="T71" fmla="*/ 57 h 131"/>
                <a:gd name="T72" fmla="*/ 13 w 123"/>
                <a:gd name="T73" fmla="*/ 82 h 131"/>
                <a:gd name="T74" fmla="*/ 24 w 123"/>
                <a:gd name="T75" fmla="*/ 87 h 131"/>
                <a:gd name="T76" fmla="*/ 25 w 123"/>
                <a:gd name="T77" fmla="*/ 97 h 131"/>
                <a:gd name="T78" fmla="*/ 12 w 123"/>
                <a:gd name="T79" fmla="*/ 95 h 131"/>
                <a:gd name="T80" fmla="*/ 30 w 123"/>
                <a:gd name="T81" fmla="*/ 125 h 131"/>
                <a:gd name="T82" fmla="*/ 54 w 123"/>
                <a:gd name="T83" fmla="*/ 114 h 131"/>
                <a:gd name="T84" fmla="*/ 59 w 123"/>
                <a:gd name="T85" fmla="*/ 59 h 131"/>
                <a:gd name="T86" fmla="*/ 61 w 123"/>
                <a:gd name="T87" fmla="*/ 115 h 131"/>
                <a:gd name="T88" fmla="*/ 46 w 123"/>
                <a:gd name="T89" fmla="*/ 124 h 131"/>
                <a:gd name="T90" fmla="*/ 10 w 123"/>
                <a:gd name="T91" fmla="*/ 114 h 131"/>
                <a:gd name="T92" fmla="*/ 14 w 123"/>
                <a:gd name="T93" fmla="*/ 90 h 131"/>
                <a:gd name="T94" fmla="*/ 22 w 123"/>
                <a:gd name="T95" fmla="*/ 93 h 131"/>
                <a:gd name="T96" fmla="*/ 22 w 123"/>
                <a:gd name="T97" fmla="*/ 91 h 131"/>
                <a:gd name="T98" fmla="*/ 13 w 123"/>
                <a:gd name="T99" fmla="*/ 87 h 131"/>
                <a:gd name="T100" fmla="*/ 0 w 123"/>
                <a:gd name="T101" fmla="*/ 74 h 131"/>
                <a:gd name="T102" fmla="*/ 4 w 123"/>
                <a:gd name="T103" fmla="*/ 38 h 131"/>
                <a:gd name="T104" fmla="*/ 35 w 123"/>
                <a:gd name="T105" fmla="*/ 62 h 131"/>
                <a:gd name="T106" fmla="*/ 40 w 123"/>
                <a:gd name="T107" fmla="*/ 69 h 131"/>
                <a:gd name="T108" fmla="*/ 40 w 123"/>
                <a:gd name="T109" fmla="*/ 69 h 131"/>
                <a:gd name="T110" fmla="*/ 39 w 123"/>
                <a:gd name="T111" fmla="*/ 63 h 131"/>
                <a:gd name="T112" fmla="*/ 30 w 123"/>
                <a:gd name="T113" fmla="*/ 44 h 131"/>
                <a:gd name="T114" fmla="*/ 59 w 123"/>
                <a:gd name="T115" fmla="*/ 2 h 131"/>
                <a:gd name="T116" fmla="*/ 62 w 123"/>
                <a:gd name="T117" fmla="*/ 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31">
                  <a:moveTo>
                    <a:pt x="99" y="87"/>
                  </a:moveTo>
                  <a:cubicBezTo>
                    <a:pt x="102" y="85"/>
                    <a:pt x="105" y="84"/>
                    <a:pt x="108" y="83"/>
                  </a:cubicBezTo>
                  <a:cubicBezTo>
                    <a:pt x="108" y="83"/>
                    <a:pt x="108" y="83"/>
                    <a:pt x="108" y="83"/>
                  </a:cubicBezTo>
                  <a:cubicBezTo>
                    <a:pt x="108" y="83"/>
                    <a:pt x="108" y="83"/>
                    <a:pt x="108" y="83"/>
                  </a:cubicBezTo>
                  <a:cubicBezTo>
                    <a:pt x="109" y="83"/>
                    <a:pt x="110" y="82"/>
                    <a:pt x="111" y="82"/>
                  </a:cubicBezTo>
                  <a:cubicBezTo>
                    <a:pt x="113" y="81"/>
                    <a:pt x="115" y="81"/>
                    <a:pt x="117" y="80"/>
                  </a:cubicBezTo>
                  <a:cubicBezTo>
                    <a:pt x="117" y="77"/>
                    <a:pt x="118" y="75"/>
                    <a:pt x="118" y="73"/>
                  </a:cubicBezTo>
                  <a:cubicBezTo>
                    <a:pt x="118" y="71"/>
                    <a:pt x="118" y="68"/>
                    <a:pt x="118" y="66"/>
                  </a:cubicBezTo>
                  <a:cubicBezTo>
                    <a:pt x="118" y="63"/>
                    <a:pt x="117" y="60"/>
                    <a:pt x="117" y="57"/>
                  </a:cubicBezTo>
                  <a:cubicBezTo>
                    <a:pt x="116" y="52"/>
                    <a:pt x="116" y="48"/>
                    <a:pt x="115" y="43"/>
                  </a:cubicBezTo>
                  <a:cubicBezTo>
                    <a:pt x="114" y="44"/>
                    <a:pt x="113" y="44"/>
                    <a:pt x="112" y="45"/>
                  </a:cubicBezTo>
                  <a:cubicBezTo>
                    <a:pt x="104" y="49"/>
                    <a:pt x="96" y="53"/>
                    <a:pt x="93" y="63"/>
                  </a:cubicBezTo>
                  <a:cubicBezTo>
                    <a:pt x="93" y="64"/>
                    <a:pt x="92" y="67"/>
                    <a:pt x="91" y="69"/>
                  </a:cubicBezTo>
                  <a:cubicBezTo>
                    <a:pt x="90" y="70"/>
                    <a:pt x="89" y="71"/>
                    <a:pt x="87" y="72"/>
                  </a:cubicBezTo>
                  <a:cubicBezTo>
                    <a:pt x="86" y="74"/>
                    <a:pt x="84" y="74"/>
                    <a:pt x="82" y="74"/>
                  </a:cubicBezTo>
                  <a:cubicBezTo>
                    <a:pt x="82" y="74"/>
                    <a:pt x="81" y="73"/>
                    <a:pt x="81" y="73"/>
                  </a:cubicBezTo>
                  <a:cubicBezTo>
                    <a:pt x="81" y="73"/>
                    <a:pt x="81" y="73"/>
                    <a:pt x="81" y="73"/>
                  </a:cubicBezTo>
                  <a:cubicBezTo>
                    <a:pt x="81" y="73"/>
                    <a:pt x="81" y="73"/>
                    <a:pt x="81" y="73"/>
                  </a:cubicBezTo>
                  <a:cubicBezTo>
                    <a:pt x="80" y="73"/>
                    <a:pt x="80" y="73"/>
                    <a:pt x="80" y="73"/>
                  </a:cubicBezTo>
                  <a:cubicBezTo>
                    <a:pt x="80" y="73"/>
                    <a:pt x="80" y="73"/>
                    <a:pt x="80" y="73"/>
                  </a:cubicBezTo>
                  <a:cubicBezTo>
                    <a:pt x="78" y="71"/>
                    <a:pt x="77" y="69"/>
                    <a:pt x="78" y="66"/>
                  </a:cubicBezTo>
                  <a:cubicBezTo>
                    <a:pt x="78" y="64"/>
                    <a:pt x="79" y="62"/>
                    <a:pt x="80" y="61"/>
                  </a:cubicBezTo>
                  <a:cubicBezTo>
                    <a:pt x="80" y="61"/>
                    <a:pt x="80" y="60"/>
                    <a:pt x="80" y="60"/>
                  </a:cubicBezTo>
                  <a:cubicBezTo>
                    <a:pt x="80" y="60"/>
                    <a:pt x="80" y="60"/>
                    <a:pt x="80" y="60"/>
                  </a:cubicBezTo>
                  <a:cubicBezTo>
                    <a:pt x="81" y="59"/>
                    <a:pt x="82" y="58"/>
                    <a:pt x="83" y="57"/>
                  </a:cubicBezTo>
                  <a:cubicBezTo>
                    <a:pt x="86" y="53"/>
                    <a:pt x="89" y="49"/>
                    <a:pt x="89" y="44"/>
                  </a:cubicBezTo>
                  <a:cubicBezTo>
                    <a:pt x="89" y="39"/>
                    <a:pt x="85" y="34"/>
                    <a:pt x="82" y="29"/>
                  </a:cubicBezTo>
                  <a:cubicBezTo>
                    <a:pt x="82" y="29"/>
                    <a:pt x="82" y="29"/>
                    <a:pt x="82" y="29"/>
                  </a:cubicBezTo>
                  <a:cubicBezTo>
                    <a:pt x="82" y="29"/>
                    <a:pt x="82" y="29"/>
                    <a:pt x="82" y="29"/>
                  </a:cubicBezTo>
                  <a:cubicBezTo>
                    <a:pt x="81" y="29"/>
                    <a:pt x="81" y="29"/>
                    <a:pt x="81" y="29"/>
                  </a:cubicBezTo>
                  <a:cubicBezTo>
                    <a:pt x="81" y="29"/>
                    <a:pt x="81" y="29"/>
                    <a:pt x="81" y="29"/>
                  </a:cubicBezTo>
                  <a:cubicBezTo>
                    <a:pt x="78" y="25"/>
                    <a:pt x="75" y="22"/>
                    <a:pt x="72" y="18"/>
                  </a:cubicBezTo>
                  <a:cubicBezTo>
                    <a:pt x="68" y="14"/>
                    <a:pt x="65" y="11"/>
                    <a:pt x="62" y="6"/>
                  </a:cubicBezTo>
                  <a:cubicBezTo>
                    <a:pt x="62" y="0"/>
                    <a:pt x="62" y="0"/>
                    <a:pt x="62" y="0"/>
                  </a:cubicBezTo>
                  <a:cubicBezTo>
                    <a:pt x="62" y="0"/>
                    <a:pt x="62" y="0"/>
                    <a:pt x="62" y="0"/>
                  </a:cubicBezTo>
                  <a:cubicBezTo>
                    <a:pt x="63" y="0"/>
                    <a:pt x="64" y="1"/>
                    <a:pt x="64" y="2"/>
                  </a:cubicBezTo>
                  <a:cubicBezTo>
                    <a:pt x="67" y="6"/>
                    <a:pt x="71" y="11"/>
                    <a:pt x="75" y="15"/>
                  </a:cubicBezTo>
                  <a:cubicBezTo>
                    <a:pt x="79" y="18"/>
                    <a:pt x="82" y="22"/>
                    <a:pt x="85" y="26"/>
                  </a:cubicBezTo>
                  <a:cubicBezTo>
                    <a:pt x="85" y="26"/>
                    <a:pt x="85" y="26"/>
                    <a:pt x="85" y="26"/>
                  </a:cubicBezTo>
                  <a:cubicBezTo>
                    <a:pt x="85" y="26"/>
                    <a:pt x="85" y="26"/>
                    <a:pt x="85" y="26"/>
                  </a:cubicBezTo>
                  <a:cubicBezTo>
                    <a:pt x="85" y="26"/>
                    <a:pt x="85" y="26"/>
                    <a:pt x="85" y="26"/>
                  </a:cubicBezTo>
                  <a:cubicBezTo>
                    <a:pt x="89" y="31"/>
                    <a:pt x="94" y="37"/>
                    <a:pt x="93" y="44"/>
                  </a:cubicBezTo>
                  <a:cubicBezTo>
                    <a:pt x="93" y="51"/>
                    <a:pt x="90" y="55"/>
                    <a:pt x="86" y="60"/>
                  </a:cubicBezTo>
                  <a:cubicBezTo>
                    <a:pt x="86" y="61"/>
                    <a:pt x="85" y="62"/>
                    <a:pt x="84" y="63"/>
                  </a:cubicBezTo>
                  <a:cubicBezTo>
                    <a:pt x="84" y="63"/>
                    <a:pt x="84" y="63"/>
                    <a:pt x="84" y="63"/>
                  </a:cubicBezTo>
                  <a:cubicBezTo>
                    <a:pt x="84" y="63"/>
                    <a:pt x="84" y="63"/>
                    <a:pt x="84" y="63"/>
                  </a:cubicBezTo>
                  <a:cubicBezTo>
                    <a:pt x="83" y="64"/>
                    <a:pt x="83" y="66"/>
                    <a:pt x="82" y="67"/>
                  </a:cubicBezTo>
                  <a:cubicBezTo>
                    <a:pt x="82" y="68"/>
                    <a:pt x="82" y="68"/>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4" y="69"/>
                    <a:pt x="84" y="69"/>
                    <a:pt x="85" y="69"/>
                  </a:cubicBezTo>
                  <a:cubicBezTo>
                    <a:pt x="85" y="68"/>
                    <a:pt x="86" y="67"/>
                    <a:pt x="87" y="66"/>
                  </a:cubicBezTo>
                  <a:cubicBezTo>
                    <a:pt x="88" y="65"/>
                    <a:pt x="88" y="63"/>
                    <a:pt x="88" y="62"/>
                  </a:cubicBezTo>
                  <a:cubicBezTo>
                    <a:pt x="92" y="50"/>
                    <a:pt x="101" y="45"/>
                    <a:pt x="110" y="41"/>
                  </a:cubicBezTo>
                  <a:cubicBezTo>
                    <a:pt x="112" y="40"/>
                    <a:pt x="114" y="39"/>
                    <a:pt x="116" y="37"/>
                  </a:cubicBezTo>
                  <a:cubicBezTo>
                    <a:pt x="116" y="37"/>
                    <a:pt x="116" y="37"/>
                    <a:pt x="116" y="37"/>
                  </a:cubicBezTo>
                  <a:cubicBezTo>
                    <a:pt x="117" y="37"/>
                    <a:pt x="117" y="37"/>
                    <a:pt x="117" y="37"/>
                  </a:cubicBezTo>
                  <a:cubicBezTo>
                    <a:pt x="119" y="37"/>
                    <a:pt x="120" y="38"/>
                    <a:pt x="120" y="39"/>
                  </a:cubicBezTo>
                  <a:cubicBezTo>
                    <a:pt x="120" y="45"/>
                    <a:pt x="121" y="50"/>
                    <a:pt x="122" y="56"/>
                  </a:cubicBezTo>
                  <a:cubicBezTo>
                    <a:pt x="122" y="59"/>
                    <a:pt x="123" y="62"/>
                    <a:pt x="123" y="66"/>
                  </a:cubicBezTo>
                  <a:cubicBezTo>
                    <a:pt x="123" y="68"/>
                    <a:pt x="123" y="71"/>
                    <a:pt x="123" y="74"/>
                  </a:cubicBezTo>
                  <a:cubicBezTo>
                    <a:pt x="123" y="76"/>
                    <a:pt x="122" y="79"/>
                    <a:pt x="121" y="82"/>
                  </a:cubicBezTo>
                  <a:cubicBezTo>
                    <a:pt x="121" y="82"/>
                    <a:pt x="121" y="83"/>
                    <a:pt x="120" y="83"/>
                  </a:cubicBezTo>
                  <a:cubicBezTo>
                    <a:pt x="118" y="85"/>
                    <a:pt x="115" y="86"/>
                    <a:pt x="112" y="87"/>
                  </a:cubicBezTo>
                  <a:cubicBezTo>
                    <a:pt x="111" y="87"/>
                    <a:pt x="111" y="87"/>
                    <a:pt x="110" y="87"/>
                  </a:cubicBezTo>
                  <a:cubicBezTo>
                    <a:pt x="110" y="87"/>
                    <a:pt x="110" y="87"/>
                    <a:pt x="110" y="87"/>
                  </a:cubicBezTo>
                  <a:cubicBezTo>
                    <a:pt x="110" y="87"/>
                    <a:pt x="110" y="87"/>
                    <a:pt x="110" y="87"/>
                  </a:cubicBezTo>
                  <a:cubicBezTo>
                    <a:pt x="109" y="88"/>
                    <a:pt x="109" y="88"/>
                    <a:pt x="109" y="88"/>
                  </a:cubicBezTo>
                  <a:cubicBezTo>
                    <a:pt x="107" y="89"/>
                    <a:pt x="104" y="90"/>
                    <a:pt x="102" y="91"/>
                  </a:cubicBezTo>
                  <a:cubicBezTo>
                    <a:pt x="102" y="91"/>
                    <a:pt x="102" y="91"/>
                    <a:pt x="102" y="91"/>
                  </a:cubicBezTo>
                  <a:cubicBezTo>
                    <a:pt x="101" y="91"/>
                    <a:pt x="101" y="92"/>
                    <a:pt x="101" y="92"/>
                  </a:cubicBezTo>
                  <a:cubicBezTo>
                    <a:pt x="101" y="92"/>
                    <a:pt x="101" y="92"/>
                    <a:pt x="101" y="92"/>
                  </a:cubicBezTo>
                  <a:cubicBezTo>
                    <a:pt x="101" y="93"/>
                    <a:pt x="101" y="93"/>
                    <a:pt x="101" y="93"/>
                  </a:cubicBezTo>
                  <a:cubicBezTo>
                    <a:pt x="101" y="93"/>
                    <a:pt x="101" y="93"/>
                    <a:pt x="101" y="93"/>
                  </a:cubicBezTo>
                  <a:cubicBezTo>
                    <a:pt x="101" y="93"/>
                    <a:pt x="101" y="93"/>
                    <a:pt x="102" y="93"/>
                  </a:cubicBezTo>
                  <a:cubicBezTo>
                    <a:pt x="102" y="93"/>
                    <a:pt x="102" y="93"/>
                    <a:pt x="102" y="93"/>
                  </a:cubicBezTo>
                  <a:cubicBezTo>
                    <a:pt x="104" y="93"/>
                    <a:pt x="107" y="92"/>
                    <a:pt x="109" y="90"/>
                  </a:cubicBezTo>
                  <a:cubicBezTo>
                    <a:pt x="113" y="88"/>
                    <a:pt x="116" y="87"/>
                    <a:pt x="121" y="87"/>
                  </a:cubicBezTo>
                  <a:cubicBezTo>
                    <a:pt x="121" y="87"/>
                    <a:pt x="121" y="87"/>
                    <a:pt x="121" y="87"/>
                  </a:cubicBezTo>
                  <a:cubicBezTo>
                    <a:pt x="121" y="87"/>
                    <a:pt x="121" y="87"/>
                    <a:pt x="121" y="87"/>
                  </a:cubicBezTo>
                  <a:cubicBezTo>
                    <a:pt x="122" y="87"/>
                    <a:pt x="123" y="88"/>
                    <a:pt x="123" y="90"/>
                  </a:cubicBezTo>
                  <a:cubicBezTo>
                    <a:pt x="121" y="99"/>
                    <a:pt x="118" y="107"/>
                    <a:pt x="113" y="114"/>
                  </a:cubicBezTo>
                  <a:cubicBezTo>
                    <a:pt x="109" y="121"/>
                    <a:pt x="103" y="126"/>
                    <a:pt x="95" y="129"/>
                  </a:cubicBezTo>
                  <a:cubicBezTo>
                    <a:pt x="92" y="131"/>
                    <a:pt x="89" y="131"/>
                    <a:pt x="87" y="130"/>
                  </a:cubicBezTo>
                  <a:cubicBezTo>
                    <a:pt x="84" y="130"/>
                    <a:pt x="82" y="128"/>
                    <a:pt x="79" y="126"/>
                  </a:cubicBezTo>
                  <a:cubicBezTo>
                    <a:pt x="79" y="126"/>
                    <a:pt x="78" y="125"/>
                    <a:pt x="77" y="124"/>
                  </a:cubicBezTo>
                  <a:cubicBezTo>
                    <a:pt x="74" y="122"/>
                    <a:pt x="72" y="120"/>
                    <a:pt x="68" y="119"/>
                  </a:cubicBezTo>
                  <a:cubicBezTo>
                    <a:pt x="68" y="119"/>
                    <a:pt x="67" y="119"/>
                    <a:pt x="67" y="119"/>
                  </a:cubicBezTo>
                  <a:cubicBezTo>
                    <a:pt x="64" y="119"/>
                    <a:pt x="62" y="119"/>
                    <a:pt x="62" y="115"/>
                  </a:cubicBezTo>
                  <a:cubicBezTo>
                    <a:pt x="62" y="110"/>
                    <a:pt x="62" y="110"/>
                    <a:pt x="62" y="110"/>
                  </a:cubicBezTo>
                  <a:cubicBezTo>
                    <a:pt x="62" y="106"/>
                    <a:pt x="62" y="103"/>
                    <a:pt x="62" y="100"/>
                  </a:cubicBezTo>
                  <a:cubicBezTo>
                    <a:pt x="62" y="100"/>
                    <a:pt x="62" y="100"/>
                    <a:pt x="62" y="100"/>
                  </a:cubicBezTo>
                  <a:cubicBezTo>
                    <a:pt x="62" y="56"/>
                    <a:pt x="62" y="56"/>
                    <a:pt x="62" y="56"/>
                  </a:cubicBezTo>
                  <a:cubicBezTo>
                    <a:pt x="62" y="56"/>
                    <a:pt x="62" y="56"/>
                    <a:pt x="62" y="56"/>
                  </a:cubicBezTo>
                  <a:cubicBezTo>
                    <a:pt x="63" y="56"/>
                    <a:pt x="64" y="57"/>
                    <a:pt x="64" y="59"/>
                  </a:cubicBezTo>
                  <a:cubicBezTo>
                    <a:pt x="64" y="68"/>
                    <a:pt x="65" y="76"/>
                    <a:pt x="65" y="84"/>
                  </a:cubicBezTo>
                  <a:cubicBezTo>
                    <a:pt x="66" y="92"/>
                    <a:pt x="66" y="100"/>
                    <a:pt x="67" y="110"/>
                  </a:cubicBezTo>
                  <a:cubicBezTo>
                    <a:pt x="67" y="114"/>
                    <a:pt x="67" y="114"/>
                    <a:pt x="67" y="114"/>
                  </a:cubicBezTo>
                  <a:cubicBezTo>
                    <a:pt x="68" y="114"/>
                    <a:pt x="68" y="114"/>
                    <a:pt x="69" y="114"/>
                  </a:cubicBezTo>
                  <a:cubicBezTo>
                    <a:pt x="74" y="115"/>
                    <a:pt x="77" y="118"/>
                    <a:pt x="80" y="121"/>
                  </a:cubicBezTo>
                  <a:cubicBezTo>
                    <a:pt x="81" y="121"/>
                    <a:pt x="82" y="122"/>
                    <a:pt x="82" y="123"/>
                  </a:cubicBezTo>
                  <a:cubicBezTo>
                    <a:pt x="84" y="124"/>
                    <a:pt x="86" y="125"/>
                    <a:pt x="88" y="126"/>
                  </a:cubicBezTo>
                  <a:cubicBezTo>
                    <a:pt x="89" y="126"/>
                    <a:pt x="91" y="126"/>
                    <a:pt x="93" y="125"/>
                  </a:cubicBezTo>
                  <a:cubicBezTo>
                    <a:pt x="100" y="122"/>
                    <a:pt x="105" y="117"/>
                    <a:pt x="109" y="111"/>
                  </a:cubicBezTo>
                  <a:cubicBezTo>
                    <a:pt x="113" y="106"/>
                    <a:pt x="116" y="99"/>
                    <a:pt x="117" y="92"/>
                  </a:cubicBezTo>
                  <a:cubicBezTo>
                    <a:pt x="115" y="92"/>
                    <a:pt x="113" y="94"/>
                    <a:pt x="111" y="95"/>
                  </a:cubicBezTo>
                  <a:cubicBezTo>
                    <a:pt x="108" y="96"/>
                    <a:pt x="106" y="98"/>
                    <a:pt x="102" y="98"/>
                  </a:cubicBezTo>
                  <a:cubicBezTo>
                    <a:pt x="102" y="98"/>
                    <a:pt x="102" y="98"/>
                    <a:pt x="102" y="98"/>
                  </a:cubicBezTo>
                  <a:cubicBezTo>
                    <a:pt x="102" y="98"/>
                    <a:pt x="102" y="98"/>
                    <a:pt x="102" y="98"/>
                  </a:cubicBezTo>
                  <a:cubicBezTo>
                    <a:pt x="101" y="98"/>
                    <a:pt x="99" y="98"/>
                    <a:pt x="98" y="97"/>
                  </a:cubicBezTo>
                  <a:cubicBezTo>
                    <a:pt x="97" y="97"/>
                    <a:pt x="97" y="96"/>
                    <a:pt x="96" y="95"/>
                  </a:cubicBezTo>
                  <a:cubicBezTo>
                    <a:pt x="96" y="94"/>
                    <a:pt x="96" y="93"/>
                    <a:pt x="96" y="92"/>
                  </a:cubicBezTo>
                  <a:cubicBezTo>
                    <a:pt x="96" y="92"/>
                    <a:pt x="96" y="92"/>
                    <a:pt x="96" y="92"/>
                  </a:cubicBezTo>
                  <a:cubicBezTo>
                    <a:pt x="96" y="92"/>
                    <a:pt x="96" y="92"/>
                    <a:pt x="96" y="92"/>
                  </a:cubicBezTo>
                  <a:cubicBezTo>
                    <a:pt x="96" y="90"/>
                    <a:pt x="97" y="88"/>
                    <a:pt x="99" y="87"/>
                  </a:cubicBezTo>
                  <a:cubicBezTo>
                    <a:pt x="99" y="87"/>
                    <a:pt x="99" y="87"/>
                    <a:pt x="99" y="87"/>
                  </a:cubicBezTo>
                  <a:close/>
                  <a:moveTo>
                    <a:pt x="62" y="6"/>
                  </a:moveTo>
                  <a:cubicBezTo>
                    <a:pt x="58" y="11"/>
                    <a:pt x="55" y="14"/>
                    <a:pt x="51" y="18"/>
                  </a:cubicBezTo>
                  <a:cubicBezTo>
                    <a:pt x="48" y="22"/>
                    <a:pt x="45" y="25"/>
                    <a:pt x="42" y="29"/>
                  </a:cubicBezTo>
                  <a:cubicBezTo>
                    <a:pt x="42" y="29"/>
                    <a:pt x="42" y="29"/>
                    <a:pt x="42" y="29"/>
                  </a:cubicBezTo>
                  <a:cubicBezTo>
                    <a:pt x="38" y="34"/>
                    <a:pt x="34" y="39"/>
                    <a:pt x="35" y="44"/>
                  </a:cubicBezTo>
                  <a:cubicBezTo>
                    <a:pt x="35" y="49"/>
                    <a:pt x="38" y="53"/>
                    <a:pt x="41" y="57"/>
                  </a:cubicBezTo>
                  <a:cubicBezTo>
                    <a:pt x="41" y="58"/>
                    <a:pt x="42" y="59"/>
                    <a:pt x="43" y="60"/>
                  </a:cubicBezTo>
                  <a:cubicBezTo>
                    <a:pt x="43" y="60"/>
                    <a:pt x="43" y="60"/>
                    <a:pt x="43" y="60"/>
                  </a:cubicBezTo>
                  <a:cubicBezTo>
                    <a:pt x="43" y="60"/>
                    <a:pt x="43" y="61"/>
                    <a:pt x="44" y="61"/>
                  </a:cubicBezTo>
                  <a:cubicBezTo>
                    <a:pt x="44" y="62"/>
                    <a:pt x="45" y="64"/>
                    <a:pt x="46" y="66"/>
                  </a:cubicBezTo>
                  <a:cubicBezTo>
                    <a:pt x="46" y="69"/>
                    <a:pt x="45" y="71"/>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2" y="73"/>
                    <a:pt x="42" y="74"/>
                    <a:pt x="41" y="74"/>
                  </a:cubicBezTo>
                  <a:cubicBezTo>
                    <a:pt x="39" y="74"/>
                    <a:pt x="37" y="74"/>
                    <a:pt x="36" y="72"/>
                  </a:cubicBezTo>
                  <a:cubicBezTo>
                    <a:pt x="36" y="72"/>
                    <a:pt x="36" y="72"/>
                    <a:pt x="36" y="72"/>
                  </a:cubicBezTo>
                  <a:cubicBezTo>
                    <a:pt x="36" y="72"/>
                    <a:pt x="36" y="72"/>
                    <a:pt x="36" y="72"/>
                  </a:cubicBezTo>
                  <a:cubicBezTo>
                    <a:pt x="35" y="71"/>
                    <a:pt x="33" y="70"/>
                    <a:pt x="33" y="69"/>
                  </a:cubicBezTo>
                  <a:cubicBezTo>
                    <a:pt x="31" y="67"/>
                    <a:pt x="30" y="64"/>
                    <a:pt x="30" y="63"/>
                  </a:cubicBezTo>
                  <a:cubicBezTo>
                    <a:pt x="28" y="53"/>
                    <a:pt x="19" y="49"/>
                    <a:pt x="11" y="45"/>
                  </a:cubicBezTo>
                  <a:cubicBezTo>
                    <a:pt x="11" y="45"/>
                    <a:pt x="11" y="45"/>
                    <a:pt x="11" y="45"/>
                  </a:cubicBezTo>
                  <a:cubicBezTo>
                    <a:pt x="10" y="44"/>
                    <a:pt x="9" y="44"/>
                    <a:pt x="8" y="43"/>
                  </a:cubicBezTo>
                  <a:cubicBezTo>
                    <a:pt x="8" y="48"/>
                    <a:pt x="7" y="52"/>
                    <a:pt x="6" y="57"/>
                  </a:cubicBezTo>
                  <a:cubicBezTo>
                    <a:pt x="6" y="60"/>
                    <a:pt x="5" y="63"/>
                    <a:pt x="5" y="66"/>
                  </a:cubicBezTo>
                  <a:cubicBezTo>
                    <a:pt x="5" y="68"/>
                    <a:pt x="5" y="71"/>
                    <a:pt x="5" y="73"/>
                  </a:cubicBezTo>
                  <a:cubicBezTo>
                    <a:pt x="5" y="75"/>
                    <a:pt x="6" y="77"/>
                    <a:pt x="6" y="80"/>
                  </a:cubicBezTo>
                  <a:cubicBezTo>
                    <a:pt x="8" y="81"/>
                    <a:pt x="10" y="81"/>
                    <a:pt x="13" y="82"/>
                  </a:cubicBezTo>
                  <a:cubicBezTo>
                    <a:pt x="13" y="82"/>
                    <a:pt x="14" y="83"/>
                    <a:pt x="15" y="83"/>
                  </a:cubicBezTo>
                  <a:cubicBezTo>
                    <a:pt x="15" y="83"/>
                    <a:pt x="15" y="83"/>
                    <a:pt x="15" y="83"/>
                  </a:cubicBezTo>
                  <a:cubicBezTo>
                    <a:pt x="15" y="83"/>
                    <a:pt x="15" y="83"/>
                    <a:pt x="15" y="83"/>
                  </a:cubicBezTo>
                  <a:cubicBezTo>
                    <a:pt x="19" y="84"/>
                    <a:pt x="22" y="85"/>
                    <a:pt x="24" y="87"/>
                  </a:cubicBezTo>
                  <a:cubicBezTo>
                    <a:pt x="24" y="87"/>
                    <a:pt x="24" y="87"/>
                    <a:pt x="25" y="87"/>
                  </a:cubicBezTo>
                  <a:cubicBezTo>
                    <a:pt x="26" y="89"/>
                    <a:pt x="27" y="90"/>
                    <a:pt x="27" y="92"/>
                  </a:cubicBezTo>
                  <a:cubicBezTo>
                    <a:pt x="27" y="93"/>
                    <a:pt x="27" y="94"/>
                    <a:pt x="27" y="95"/>
                  </a:cubicBezTo>
                  <a:cubicBezTo>
                    <a:pt x="27" y="96"/>
                    <a:pt x="26" y="97"/>
                    <a:pt x="25" y="97"/>
                  </a:cubicBezTo>
                  <a:cubicBezTo>
                    <a:pt x="25" y="97"/>
                    <a:pt x="25" y="97"/>
                    <a:pt x="25" y="97"/>
                  </a:cubicBezTo>
                  <a:cubicBezTo>
                    <a:pt x="24" y="98"/>
                    <a:pt x="22" y="98"/>
                    <a:pt x="21" y="98"/>
                  </a:cubicBezTo>
                  <a:cubicBezTo>
                    <a:pt x="21" y="98"/>
                    <a:pt x="21" y="98"/>
                    <a:pt x="21" y="98"/>
                  </a:cubicBezTo>
                  <a:cubicBezTo>
                    <a:pt x="17" y="98"/>
                    <a:pt x="15" y="96"/>
                    <a:pt x="12" y="95"/>
                  </a:cubicBezTo>
                  <a:cubicBezTo>
                    <a:pt x="12" y="95"/>
                    <a:pt x="12" y="95"/>
                    <a:pt x="12" y="95"/>
                  </a:cubicBezTo>
                  <a:cubicBezTo>
                    <a:pt x="10" y="93"/>
                    <a:pt x="8" y="92"/>
                    <a:pt x="6" y="92"/>
                  </a:cubicBezTo>
                  <a:cubicBezTo>
                    <a:pt x="7" y="99"/>
                    <a:pt x="10" y="106"/>
                    <a:pt x="14" y="111"/>
                  </a:cubicBezTo>
                  <a:cubicBezTo>
                    <a:pt x="18" y="117"/>
                    <a:pt x="23" y="122"/>
                    <a:pt x="30" y="125"/>
                  </a:cubicBezTo>
                  <a:cubicBezTo>
                    <a:pt x="33" y="126"/>
                    <a:pt x="34" y="126"/>
                    <a:pt x="36" y="126"/>
                  </a:cubicBezTo>
                  <a:cubicBezTo>
                    <a:pt x="37" y="125"/>
                    <a:pt x="39" y="124"/>
                    <a:pt x="41" y="123"/>
                  </a:cubicBezTo>
                  <a:cubicBezTo>
                    <a:pt x="42" y="122"/>
                    <a:pt x="42" y="121"/>
                    <a:pt x="43" y="121"/>
                  </a:cubicBezTo>
                  <a:cubicBezTo>
                    <a:pt x="46" y="118"/>
                    <a:pt x="49" y="115"/>
                    <a:pt x="54" y="114"/>
                  </a:cubicBezTo>
                  <a:cubicBezTo>
                    <a:pt x="55" y="114"/>
                    <a:pt x="56" y="114"/>
                    <a:pt x="56" y="114"/>
                  </a:cubicBezTo>
                  <a:cubicBezTo>
                    <a:pt x="56" y="110"/>
                    <a:pt x="56" y="110"/>
                    <a:pt x="56" y="110"/>
                  </a:cubicBezTo>
                  <a:cubicBezTo>
                    <a:pt x="57" y="100"/>
                    <a:pt x="57" y="92"/>
                    <a:pt x="58" y="84"/>
                  </a:cubicBezTo>
                  <a:cubicBezTo>
                    <a:pt x="58" y="76"/>
                    <a:pt x="59" y="68"/>
                    <a:pt x="59" y="59"/>
                  </a:cubicBezTo>
                  <a:cubicBezTo>
                    <a:pt x="59" y="57"/>
                    <a:pt x="60" y="56"/>
                    <a:pt x="62" y="56"/>
                  </a:cubicBezTo>
                  <a:cubicBezTo>
                    <a:pt x="62" y="100"/>
                    <a:pt x="62" y="100"/>
                    <a:pt x="62" y="100"/>
                  </a:cubicBezTo>
                  <a:cubicBezTo>
                    <a:pt x="61" y="103"/>
                    <a:pt x="61" y="106"/>
                    <a:pt x="61" y="110"/>
                  </a:cubicBezTo>
                  <a:cubicBezTo>
                    <a:pt x="61" y="115"/>
                    <a:pt x="61" y="115"/>
                    <a:pt x="61" y="115"/>
                  </a:cubicBezTo>
                  <a:cubicBezTo>
                    <a:pt x="61" y="119"/>
                    <a:pt x="59" y="119"/>
                    <a:pt x="56" y="119"/>
                  </a:cubicBezTo>
                  <a:cubicBezTo>
                    <a:pt x="56" y="119"/>
                    <a:pt x="56" y="119"/>
                    <a:pt x="56" y="119"/>
                  </a:cubicBezTo>
                  <a:cubicBezTo>
                    <a:pt x="56" y="119"/>
                    <a:pt x="55" y="119"/>
                    <a:pt x="55" y="119"/>
                  </a:cubicBezTo>
                  <a:cubicBezTo>
                    <a:pt x="51" y="120"/>
                    <a:pt x="49" y="122"/>
                    <a:pt x="46" y="124"/>
                  </a:cubicBezTo>
                  <a:cubicBezTo>
                    <a:pt x="45" y="125"/>
                    <a:pt x="45" y="126"/>
                    <a:pt x="44" y="126"/>
                  </a:cubicBezTo>
                  <a:cubicBezTo>
                    <a:pt x="41" y="128"/>
                    <a:pt x="39" y="130"/>
                    <a:pt x="37" y="130"/>
                  </a:cubicBezTo>
                  <a:cubicBezTo>
                    <a:pt x="34" y="131"/>
                    <a:pt x="32" y="131"/>
                    <a:pt x="28" y="129"/>
                  </a:cubicBezTo>
                  <a:cubicBezTo>
                    <a:pt x="21" y="126"/>
                    <a:pt x="15" y="121"/>
                    <a:pt x="10" y="114"/>
                  </a:cubicBezTo>
                  <a:cubicBezTo>
                    <a:pt x="5" y="107"/>
                    <a:pt x="2" y="99"/>
                    <a:pt x="0" y="90"/>
                  </a:cubicBezTo>
                  <a:cubicBezTo>
                    <a:pt x="0" y="90"/>
                    <a:pt x="0" y="90"/>
                    <a:pt x="0" y="89"/>
                  </a:cubicBezTo>
                  <a:cubicBezTo>
                    <a:pt x="0" y="88"/>
                    <a:pt x="1" y="87"/>
                    <a:pt x="2" y="87"/>
                  </a:cubicBezTo>
                  <a:cubicBezTo>
                    <a:pt x="7" y="87"/>
                    <a:pt x="10" y="88"/>
                    <a:pt x="14" y="90"/>
                  </a:cubicBezTo>
                  <a:cubicBezTo>
                    <a:pt x="14" y="90"/>
                    <a:pt x="14" y="90"/>
                    <a:pt x="14" y="90"/>
                  </a:cubicBezTo>
                  <a:cubicBezTo>
                    <a:pt x="17" y="92"/>
                    <a:pt x="19" y="93"/>
                    <a:pt x="21" y="93"/>
                  </a:cubicBezTo>
                  <a:cubicBezTo>
                    <a:pt x="21" y="93"/>
                    <a:pt x="21" y="93"/>
                    <a:pt x="21" y="93"/>
                  </a:cubicBezTo>
                  <a:cubicBezTo>
                    <a:pt x="22" y="93"/>
                    <a:pt x="22" y="93"/>
                    <a:pt x="22" y="93"/>
                  </a:cubicBezTo>
                  <a:cubicBezTo>
                    <a:pt x="22" y="93"/>
                    <a:pt x="22" y="93"/>
                    <a:pt x="22" y="93"/>
                  </a:cubicBezTo>
                  <a:cubicBezTo>
                    <a:pt x="22" y="93"/>
                    <a:pt x="22" y="93"/>
                    <a:pt x="22" y="93"/>
                  </a:cubicBezTo>
                  <a:cubicBezTo>
                    <a:pt x="22" y="93"/>
                    <a:pt x="22" y="93"/>
                    <a:pt x="22" y="92"/>
                  </a:cubicBezTo>
                  <a:cubicBezTo>
                    <a:pt x="22" y="92"/>
                    <a:pt x="22" y="92"/>
                    <a:pt x="22" y="91"/>
                  </a:cubicBezTo>
                  <a:cubicBezTo>
                    <a:pt x="21" y="91"/>
                    <a:pt x="21" y="91"/>
                    <a:pt x="21" y="91"/>
                  </a:cubicBezTo>
                  <a:cubicBezTo>
                    <a:pt x="19" y="90"/>
                    <a:pt x="17" y="89"/>
                    <a:pt x="14" y="88"/>
                  </a:cubicBezTo>
                  <a:cubicBezTo>
                    <a:pt x="13" y="87"/>
                    <a:pt x="13" y="87"/>
                    <a:pt x="13" y="87"/>
                  </a:cubicBezTo>
                  <a:cubicBezTo>
                    <a:pt x="13" y="87"/>
                    <a:pt x="13" y="87"/>
                    <a:pt x="13" y="87"/>
                  </a:cubicBezTo>
                  <a:cubicBezTo>
                    <a:pt x="13" y="87"/>
                    <a:pt x="12" y="87"/>
                    <a:pt x="11" y="87"/>
                  </a:cubicBezTo>
                  <a:cubicBezTo>
                    <a:pt x="8" y="86"/>
                    <a:pt x="5" y="85"/>
                    <a:pt x="3" y="83"/>
                  </a:cubicBezTo>
                  <a:cubicBezTo>
                    <a:pt x="2" y="83"/>
                    <a:pt x="2" y="82"/>
                    <a:pt x="2" y="82"/>
                  </a:cubicBezTo>
                  <a:cubicBezTo>
                    <a:pt x="1" y="79"/>
                    <a:pt x="1" y="76"/>
                    <a:pt x="0" y="74"/>
                  </a:cubicBezTo>
                  <a:cubicBezTo>
                    <a:pt x="0" y="71"/>
                    <a:pt x="0" y="68"/>
                    <a:pt x="0" y="66"/>
                  </a:cubicBezTo>
                  <a:cubicBezTo>
                    <a:pt x="1" y="62"/>
                    <a:pt x="1" y="59"/>
                    <a:pt x="2" y="56"/>
                  </a:cubicBezTo>
                  <a:cubicBezTo>
                    <a:pt x="2" y="50"/>
                    <a:pt x="3" y="45"/>
                    <a:pt x="3" y="39"/>
                  </a:cubicBezTo>
                  <a:cubicBezTo>
                    <a:pt x="3" y="39"/>
                    <a:pt x="3" y="39"/>
                    <a:pt x="4" y="38"/>
                  </a:cubicBezTo>
                  <a:cubicBezTo>
                    <a:pt x="4" y="37"/>
                    <a:pt x="6" y="37"/>
                    <a:pt x="7" y="37"/>
                  </a:cubicBezTo>
                  <a:cubicBezTo>
                    <a:pt x="9" y="38"/>
                    <a:pt x="11" y="40"/>
                    <a:pt x="13" y="41"/>
                  </a:cubicBezTo>
                  <a:cubicBezTo>
                    <a:pt x="13" y="41"/>
                    <a:pt x="13" y="41"/>
                    <a:pt x="13" y="41"/>
                  </a:cubicBezTo>
                  <a:cubicBezTo>
                    <a:pt x="23" y="45"/>
                    <a:pt x="32" y="50"/>
                    <a:pt x="35" y="62"/>
                  </a:cubicBezTo>
                  <a:cubicBezTo>
                    <a:pt x="35" y="63"/>
                    <a:pt x="36" y="64"/>
                    <a:pt x="37" y="66"/>
                  </a:cubicBezTo>
                  <a:cubicBezTo>
                    <a:pt x="37" y="67"/>
                    <a:pt x="38" y="68"/>
                    <a:pt x="39" y="69"/>
                  </a:cubicBezTo>
                  <a:cubicBezTo>
                    <a:pt x="39" y="69"/>
                    <a:pt x="39" y="69"/>
                    <a:pt x="39" y="69"/>
                  </a:cubicBezTo>
                  <a:cubicBezTo>
                    <a:pt x="39"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1" y="68"/>
                    <a:pt x="41" y="68"/>
                    <a:pt x="41" y="67"/>
                  </a:cubicBezTo>
                  <a:cubicBezTo>
                    <a:pt x="41" y="66"/>
                    <a:pt x="40" y="64"/>
                    <a:pt x="39" y="63"/>
                  </a:cubicBezTo>
                  <a:cubicBezTo>
                    <a:pt x="39" y="63"/>
                    <a:pt x="39" y="63"/>
                    <a:pt x="39" y="63"/>
                  </a:cubicBezTo>
                  <a:cubicBezTo>
                    <a:pt x="39" y="63"/>
                    <a:pt x="39" y="63"/>
                    <a:pt x="39" y="63"/>
                  </a:cubicBezTo>
                  <a:cubicBezTo>
                    <a:pt x="39" y="63"/>
                    <a:pt x="39" y="63"/>
                    <a:pt x="39" y="63"/>
                  </a:cubicBezTo>
                  <a:cubicBezTo>
                    <a:pt x="38" y="62"/>
                    <a:pt x="38" y="61"/>
                    <a:pt x="37" y="60"/>
                  </a:cubicBezTo>
                  <a:cubicBezTo>
                    <a:pt x="33" y="55"/>
                    <a:pt x="30" y="51"/>
                    <a:pt x="30" y="44"/>
                  </a:cubicBezTo>
                  <a:cubicBezTo>
                    <a:pt x="30" y="37"/>
                    <a:pt x="34" y="31"/>
                    <a:pt x="38" y="26"/>
                  </a:cubicBezTo>
                  <a:cubicBezTo>
                    <a:pt x="38" y="26"/>
                    <a:pt x="38" y="26"/>
                    <a:pt x="38" y="26"/>
                  </a:cubicBezTo>
                  <a:cubicBezTo>
                    <a:pt x="41" y="22"/>
                    <a:pt x="45" y="19"/>
                    <a:pt x="48" y="15"/>
                  </a:cubicBezTo>
                  <a:cubicBezTo>
                    <a:pt x="52" y="11"/>
                    <a:pt x="56" y="6"/>
                    <a:pt x="59" y="2"/>
                  </a:cubicBezTo>
                  <a:cubicBezTo>
                    <a:pt x="59" y="1"/>
                    <a:pt x="60" y="1"/>
                    <a:pt x="60" y="0"/>
                  </a:cubicBezTo>
                  <a:cubicBezTo>
                    <a:pt x="61" y="0"/>
                    <a:pt x="61" y="0"/>
                    <a:pt x="62" y="0"/>
                  </a:cubicBezTo>
                  <a:cubicBezTo>
                    <a:pt x="62" y="0"/>
                    <a:pt x="62" y="0"/>
                    <a:pt x="62" y="0"/>
                  </a:cubicBezTo>
                  <a:lnTo>
                    <a:pt x="62" y="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4" name="Freeform 220"/>
            <p:cNvSpPr>
              <a:spLocks noEditPoints="1"/>
            </p:cNvSpPr>
            <p:nvPr/>
          </p:nvSpPr>
          <p:spPr bwMode="auto">
            <a:xfrm>
              <a:off x="5044382" y="3624765"/>
              <a:ext cx="21431" cy="75010"/>
            </a:xfrm>
            <a:custGeom>
              <a:avLst/>
              <a:gdLst>
                <a:gd name="T0" fmla="*/ 7 w 13"/>
                <a:gd name="T1" fmla="*/ 0 h 44"/>
                <a:gd name="T2" fmla="*/ 11 w 13"/>
                <a:gd name="T3" fmla="*/ 0 h 44"/>
                <a:gd name="T4" fmla="*/ 13 w 13"/>
                <a:gd name="T5" fmla="*/ 3 h 44"/>
                <a:gd name="T6" fmla="*/ 13 w 13"/>
                <a:gd name="T7" fmla="*/ 42 h 44"/>
                <a:gd name="T8" fmla="*/ 11 w 13"/>
                <a:gd name="T9" fmla="*/ 44 h 44"/>
                <a:gd name="T10" fmla="*/ 7 w 13"/>
                <a:gd name="T11" fmla="*/ 44 h 44"/>
                <a:gd name="T12" fmla="*/ 7 w 13"/>
                <a:gd name="T13" fmla="*/ 39 h 44"/>
                <a:gd name="T14" fmla="*/ 8 w 13"/>
                <a:gd name="T15" fmla="*/ 39 h 44"/>
                <a:gd name="T16" fmla="*/ 8 w 13"/>
                <a:gd name="T17" fmla="*/ 5 h 44"/>
                <a:gd name="T18" fmla="*/ 7 w 13"/>
                <a:gd name="T19" fmla="*/ 5 h 44"/>
                <a:gd name="T20" fmla="*/ 7 w 13"/>
                <a:gd name="T21" fmla="*/ 0 h 44"/>
                <a:gd name="T22" fmla="*/ 2 w 13"/>
                <a:gd name="T23" fmla="*/ 0 h 44"/>
                <a:gd name="T24" fmla="*/ 7 w 13"/>
                <a:gd name="T25" fmla="*/ 0 h 44"/>
                <a:gd name="T26" fmla="*/ 7 w 13"/>
                <a:gd name="T27" fmla="*/ 5 h 44"/>
                <a:gd name="T28" fmla="*/ 5 w 13"/>
                <a:gd name="T29" fmla="*/ 5 h 44"/>
                <a:gd name="T30" fmla="*/ 5 w 13"/>
                <a:gd name="T31" fmla="*/ 39 h 44"/>
                <a:gd name="T32" fmla="*/ 7 w 13"/>
                <a:gd name="T33" fmla="*/ 39 h 44"/>
                <a:gd name="T34" fmla="*/ 7 w 13"/>
                <a:gd name="T35" fmla="*/ 44 h 44"/>
                <a:gd name="T36" fmla="*/ 2 w 13"/>
                <a:gd name="T37" fmla="*/ 44 h 44"/>
                <a:gd name="T38" fmla="*/ 0 w 13"/>
                <a:gd name="T39" fmla="*/ 42 h 44"/>
                <a:gd name="T40" fmla="*/ 0 w 13"/>
                <a:gd name="T41" fmla="*/ 3 h 44"/>
                <a:gd name="T42" fmla="*/ 2 w 13"/>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44">
                  <a:moveTo>
                    <a:pt x="7" y="0"/>
                  </a:moveTo>
                  <a:cubicBezTo>
                    <a:pt x="11" y="0"/>
                    <a:pt x="11" y="0"/>
                    <a:pt x="11" y="0"/>
                  </a:cubicBezTo>
                  <a:cubicBezTo>
                    <a:pt x="12" y="0"/>
                    <a:pt x="13" y="1"/>
                    <a:pt x="13" y="3"/>
                  </a:cubicBezTo>
                  <a:cubicBezTo>
                    <a:pt x="13" y="42"/>
                    <a:pt x="13" y="42"/>
                    <a:pt x="13" y="42"/>
                  </a:cubicBezTo>
                  <a:cubicBezTo>
                    <a:pt x="13" y="43"/>
                    <a:pt x="12" y="44"/>
                    <a:pt x="11" y="44"/>
                  </a:cubicBezTo>
                  <a:cubicBezTo>
                    <a:pt x="7" y="44"/>
                    <a:pt x="7" y="44"/>
                    <a:pt x="7" y="44"/>
                  </a:cubicBezTo>
                  <a:cubicBezTo>
                    <a:pt x="7" y="39"/>
                    <a:pt x="7" y="39"/>
                    <a:pt x="7" y="39"/>
                  </a:cubicBezTo>
                  <a:cubicBezTo>
                    <a:pt x="8" y="39"/>
                    <a:pt x="8" y="39"/>
                    <a:pt x="8" y="39"/>
                  </a:cubicBezTo>
                  <a:cubicBezTo>
                    <a:pt x="8" y="5"/>
                    <a:pt x="8" y="5"/>
                    <a:pt x="8"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39"/>
                    <a:pt x="5" y="39"/>
                    <a:pt x="5" y="39"/>
                  </a:cubicBezTo>
                  <a:cubicBezTo>
                    <a:pt x="7" y="39"/>
                    <a:pt x="7" y="39"/>
                    <a:pt x="7" y="39"/>
                  </a:cubicBezTo>
                  <a:cubicBezTo>
                    <a:pt x="7" y="44"/>
                    <a:pt x="7" y="44"/>
                    <a:pt x="7" y="44"/>
                  </a:cubicBezTo>
                  <a:cubicBezTo>
                    <a:pt x="2" y="44"/>
                    <a:pt x="2" y="44"/>
                    <a:pt x="2" y="44"/>
                  </a:cubicBezTo>
                  <a:cubicBezTo>
                    <a:pt x="1" y="44"/>
                    <a:pt x="0" y="43"/>
                    <a:pt x="0" y="42"/>
                  </a:cubicBezTo>
                  <a:cubicBezTo>
                    <a:pt x="0" y="3"/>
                    <a:pt x="0" y="3"/>
                    <a:pt x="0" y="3"/>
                  </a:cubicBezTo>
                  <a:cubicBezTo>
                    <a:pt x="0" y="1"/>
                    <a:pt x="1" y="0"/>
                    <a:pt x="2"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5" name="Freeform 222"/>
            <p:cNvSpPr>
              <a:spLocks noEditPoints="1"/>
            </p:cNvSpPr>
            <p:nvPr/>
          </p:nvSpPr>
          <p:spPr bwMode="auto">
            <a:xfrm>
              <a:off x="7186316" y="3953379"/>
              <a:ext cx="104775" cy="152400"/>
            </a:xfrm>
            <a:custGeom>
              <a:avLst/>
              <a:gdLst>
                <a:gd name="T0" fmla="*/ 54 w 62"/>
                <a:gd name="T1" fmla="*/ 21 h 90"/>
                <a:gd name="T2" fmla="*/ 45 w 62"/>
                <a:gd name="T3" fmla="*/ 21 h 90"/>
                <a:gd name="T4" fmla="*/ 43 w 62"/>
                <a:gd name="T5" fmla="*/ 18 h 90"/>
                <a:gd name="T6" fmla="*/ 43 w 62"/>
                <a:gd name="T7" fmla="*/ 17 h 90"/>
                <a:gd name="T8" fmla="*/ 49 w 62"/>
                <a:gd name="T9" fmla="*/ 5 h 90"/>
                <a:gd name="T10" fmla="*/ 34 w 62"/>
                <a:gd name="T11" fmla="*/ 5 h 90"/>
                <a:gd name="T12" fmla="*/ 32 w 62"/>
                <a:gd name="T13" fmla="*/ 5 h 90"/>
                <a:gd name="T14" fmla="*/ 32 w 62"/>
                <a:gd name="T15" fmla="*/ 5 h 90"/>
                <a:gd name="T16" fmla="*/ 32 w 62"/>
                <a:gd name="T17" fmla="*/ 0 h 90"/>
                <a:gd name="T18" fmla="*/ 32 w 62"/>
                <a:gd name="T19" fmla="*/ 0 h 90"/>
                <a:gd name="T20" fmla="*/ 34 w 62"/>
                <a:gd name="T21" fmla="*/ 0 h 90"/>
                <a:gd name="T22" fmla="*/ 53 w 62"/>
                <a:gd name="T23" fmla="*/ 0 h 90"/>
                <a:gd name="T24" fmla="*/ 53 w 62"/>
                <a:gd name="T25" fmla="*/ 0 h 90"/>
                <a:gd name="T26" fmla="*/ 54 w 62"/>
                <a:gd name="T27" fmla="*/ 1 h 90"/>
                <a:gd name="T28" fmla="*/ 55 w 62"/>
                <a:gd name="T29" fmla="*/ 4 h 90"/>
                <a:gd name="T30" fmla="*/ 49 w 62"/>
                <a:gd name="T31" fmla="*/ 16 h 90"/>
                <a:gd name="T32" fmla="*/ 59 w 62"/>
                <a:gd name="T33" fmla="*/ 16 h 90"/>
                <a:gd name="T34" fmla="*/ 59 w 62"/>
                <a:gd name="T35" fmla="*/ 16 h 90"/>
                <a:gd name="T36" fmla="*/ 61 w 62"/>
                <a:gd name="T37" fmla="*/ 17 h 90"/>
                <a:gd name="T38" fmla="*/ 61 w 62"/>
                <a:gd name="T39" fmla="*/ 20 h 90"/>
                <a:gd name="T40" fmla="*/ 32 w 62"/>
                <a:gd name="T41" fmla="*/ 55 h 90"/>
                <a:gd name="T42" fmla="*/ 32 w 62"/>
                <a:gd name="T43" fmla="*/ 48 h 90"/>
                <a:gd name="T44" fmla="*/ 54 w 62"/>
                <a:gd name="T45" fmla="*/ 21 h 90"/>
                <a:gd name="T46" fmla="*/ 32 w 62"/>
                <a:gd name="T47" fmla="*/ 5 h 90"/>
                <a:gd name="T48" fmla="*/ 25 w 62"/>
                <a:gd name="T49" fmla="*/ 5 h 90"/>
                <a:gd name="T50" fmla="*/ 10 w 62"/>
                <a:gd name="T51" fmla="*/ 36 h 90"/>
                <a:gd name="T52" fmla="*/ 22 w 62"/>
                <a:gd name="T53" fmla="*/ 36 h 90"/>
                <a:gd name="T54" fmla="*/ 24 w 62"/>
                <a:gd name="T55" fmla="*/ 39 h 90"/>
                <a:gd name="T56" fmla="*/ 24 w 62"/>
                <a:gd name="T57" fmla="*/ 40 h 90"/>
                <a:gd name="T58" fmla="*/ 10 w 62"/>
                <a:gd name="T59" fmla="*/ 74 h 90"/>
                <a:gd name="T60" fmla="*/ 32 w 62"/>
                <a:gd name="T61" fmla="*/ 48 h 90"/>
                <a:gd name="T62" fmla="*/ 32 w 62"/>
                <a:gd name="T63" fmla="*/ 55 h 90"/>
                <a:gd name="T64" fmla="*/ 4 w 62"/>
                <a:gd name="T65" fmla="*/ 89 h 90"/>
                <a:gd name="T66" fmla="*/ 4 w 62"/>
                <a:gd name="T67" fmla="*/ 89 h 90"/>
                <a:gd name="T68" fmla="*/ 2 w 62"/>
                <a:gd name="T69" fmla="*/ 90 h 90"/>
                <a:gd name="T70" fmla="*/ 0 w 62"/>
                <a:gd name="T71" fmla="*/ 87 h 90"/>
                <a:gd name="T72" fmla="*/ 18 w 62"/>
                <a:gd name="T73" fmla="*/ 41 h 90"/>
                <a:gd name="T74" fmla="*/ 6 w 62"/>
                <a:gd name="T75" fmla="*/ 41 h 90"/>
                <a:gd name="T76" fmla="*/ 6 w 62"/>
                <a:gd name="T77" fmla="*/ 41 h 90"/>
                <a:gd name="T78" fmla="*/ 5 w 62"/>
                <a:gd name="T79" fmla="*/ 41 h 90"/>
                <a:gd name="T80" fmla="*/ 4 w 62"/>
                <a:gd name="T81" fmla="*/ 38 h 90"/>
                <a:gd name="T82" fmla="*/ 22 w 62"/>
                <a:gd name="T83" fmla="*/ 2 h 90"/>
                <a:gd name="T84" fmla="*/ 24 w 62"/>
                <a:gd name="T85" fmla="*/ 0 h 90"/>
                <a:gd name="T86" fmla="*/ 32 w 62"/>
                <a:gd name="T87" fmla="*/ 0 h 90"/>
                <a:gd name="T88" fmla="*/ 32 w 62"/>
                <a:gd name="T8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90">
                  <a:moveTo>
                    <a:pt x="54" y="21"/>
                  </a:moveTo>
                  <a:cubicBezTo>
                    <a:pt x="45" y="21"/>
                    <a:pt x="45" y="21"/>
                    <a:pt x="45" y="21"/>
                  </a:cubicBezTo>
                  <a:cubicBezTo>
                    <a:pt x="44" y="21"/>
                    <a:pt x="43" y="20"/>
                    <a:pt x="43" y="18"/>
                  </a:cubicBezTo>
                  <a:cubicBezTo>
                    <a:pt x="43" y="18"/>
                    <a:pt x="43" y="18"/>
                    <a:pt x="43" y="17"/>
                  </a:cubicBezTo>
                  <a:cubicBezTo>
                    <a:pt x="49" y="5"/>
                    <a:pt x="49" y="5"/>
                    <a:pt x="49" y="5"/>
                  </a:cubicBezTo>
                  <a:cubicBezTo>
                    <a:pt x="34" y="5"/>
                    <a:pt x="34" y="5"/>
                    <a:pt x="34" y="5"/>
                  </a:cubicBezTo>
                  <a:cubicBezTo>
                    <a:pt x="32" y="5"/>
                    <a:pt x="32" y="5"/>
                    <a:pt x="32" y="5"/>
                  </a:cubicBezTo>
                  <a:cubicBezTo>
                    <a:pt x="32" y="5"/>
                    <a:pt x="32" y="5"/>
                    <a:pt x="32" y="5"/>
                  </a:cubicBezTo>
                  <a:cubicBezTo>
                    <a:pt x="32" y="0"/>
                    <a:pt x="32" y="0"/>
                    <a:pt x="32" y="0"/>
                  </a:cubicBezTo>
                  <a:cubicBezTo>
                    <a:pt x="32" y="0"/>
                    <a:pt x="32" y="0"/>
                    <a:pt x="32" y="0"/>
                  </a:cubicBezTo>
                  <a:cubicBezTo>
                    <a:pt x="34" y="0"/>
                    <a:pt x="34" y="0"/>
                    <a:pt x="34" y="0"/>
                  </a:cubicBezTo>
                  <a:cubicBezTo>
                    <a:pt x="53" y="0"/>
                    <a:pt x="53" y="0"/>
                    <a:pt x="53" y="0"/>
                  </a:cubicBezTo>
                  <a:cubicBezTo>
                    <a:pt x="53" y="0"/>
                    <a:pt x="53" y="0"/>
                    <a:pt x="53" y="0"/>
                  </a:cubicBezTo>
                  <a:cubicBezTo>
                    <a:pt x="54" y="0"/>
                    <a:pt x="54" y="0"/>
                    <a:pt x="54" y="1"/>
                  </a:cubicBezTo>
                  <a:cubicBezTo>
                    <a:pt x="55" y="1"/>
                    <a:pt x="56" y="3"/>
                    <a:pt x="55" y="4"/>
                  </a:cubicBezTo>
                  <a:cubicBezTo>
                    <a:pt x="49" y="16"/>
                    <a:pt x="49" y="16"/>
                    <a:pt x="49" y="16"/>
                  </a:cubicBezTo>
                  <a:cubicBezTo>
                    <a:pt x="59" y="16"/>
                    <a:pt x="59" y="16"/>
                    <a:pt x="59" y="16"/>
                  </a:cubicBezTo>
                  <a:cubicBezTo>
                    <a:pt x="59" y="16"/>
                    <a:pt x="59" y="16"/>
                    <a:pt x="59" y="16"/>
                  </a:cubicBezTo>
                  <a:cubicBezTo>
                    <a:pt x="60" y="16"/>
                    <a:pt x="60" y="16"/>
                    <a:pt x="61" y="17"/>
                  </a:cubicBezTo>
                  <a:cubicBezTo>
                    <a:pt x="62" y="17"/>
                    <a:pt x="62" y="19"/>
                    <a:pt x="61" y="20"/>
                  </a:cubicBezTo>
                  <a:cubicBezTo>
                    <a:pt x="32" y="55"/>
                    <a:pt x="32" y="55"/>
                    <a:pt x="32" y="55"/>
                  </a:cubicBezTo>
                  <a:cubicBezTo>
                    <a:pt x="32" y="48"/>
                    <a:pt x="32" y="48"/>
                    <a:pt x="32" y="48"/>
                  </a:cubicBezTo>
                  <a:lnTo>
                    <a:pt x="54" y="21"/>
                  </a:lnTo>
                  <a:close/>
                  <a:moveTo>
                    <a:pt x="32" y="5"/>
                  </a:moveTo>
                  <a:cubicBezTo>
                    <a:pt x="25" y="5"/>
                    <a:pt x="25" y="5"/>
                    <a:pt x="25" y="5"/>
                  </a:cubicBezTo>
                  <a:cubicBezTo>
                    <a:pt x="10" y="36"/>
                    <a:pt x="10" y="36"/>
                    <a:pt x="10" y="36"/>
                  </a:cubicBezTo>
                  <a:cubicBezTo>
                    <a:pt x="22" y="36"/>
                    <a:pt x="22" y="36"/>
                    <a:pt x="22" y="36"/>
                  </a:cubicBezTo>
                  <a:cubicBezTo>
                    <a:pt x="23" y="36"/>
                    <a:pt x="24" y="37"/>
                    <a:pt x="24" y="39"/>
                  </a:cubicBezTo>
                  <a:cubicBezTo>
                    <a:pt x="24" y="39"/>
                    <a:pt x="24" y="39"/>
                    <a:pt x="24" y="40"/>
                  </a:cubicBezTo>
                  <a:cubicBezTo>
                    <a:pt x="10" y="74"/>
                    <a:pt x="10" y="74"/>
                    <a:pt x="10" y="74"/>
                  </a:cubicBezTo>
                  <a:cubicBezTo>
                    <a:pt x="32" y="48"/>
                    <a:pt x="32" y="48"/>
                    <a:pt x="32" y="48"/>
                  </a:cubicBezTo>
                  <a:cubicBezTo>
                    <a:pt x="32" y="55"/>
                    <a:pt x="32" y="55"/>
                    <a:pt x="32" y="55"/>
                  </a:cubicBezTo>
                  <a:cubicBezTo>
                    <a:pt x="4" y="89"/>
                    <a:pt x="4" y="89"/>
                    <a:pt x="4" y="89"/>
                  </a:cubicBezTo>
                  <a:cubicBezTo>
                    <a:pt x="4" y="89"/>
                    <a:pt x="4" y="89"/>
                    <a:pt x="4" y="89"/>
                  </a:cubicBezTo>
                  <a:cubicBezTo>
                    <a:pt x="4" y="90"/>
                    <a:pt x="2" y="90"/>
                    <a:pt x="2" y="90"/>
                  </a:cubicBezTo>
                  <a:cubicBezTo>
                    <a:pt x="0" y="90"/>
                    <a:pt x="0" y="88"/>
                    <a:pt x="0" y="87"/>
                  </a:cubicBezTo>
                  <a:cubicBezTo>
                    <a:pt x="18" y="41"/>
                    <a:pt x="18" y="41"/>
                    <a:pt x="18" y="41"/>
                  </a:cubicBezTo>
                  <a:cubicBezTo>
                    <a:pt x="6" y="41"/>
                    <a:pt x="6" y="41"/>
                    <a:pt x="6" y="41"/>
                  </a:cubicBezTo>
                  <a:cubicBezTo>
                    <a:pt x="6" y="41"/>
                    <a:pt x="6" y="41"/>
                    <a:pt x="6" y="41"/>
                  </a:cubicBezTo>
                  <a:cubicBezTo>
                    <a:pt x="6" y="41"/>
                    <a:pt x="6" y="41"/>
                    <a:pt x="5" y="41"/>
                  </a:cubicBezTo>
                  <a:cubicBezTo>
                    <a:pt x="4" y="40"/>
                    <a:pt x="4" y="39"/>
                    <a:pt x="4" y="38"/>
                  </a:cubicBezTo>
                  <a:cubicBezTo>
                    <a:pt x="22" y="2"/>
                    <a:pt x="22" y="2"/>
                    <a:pt x="22" y="2"/>
                  </a:cubicBezTo>
                  <a:cubicBezTo>
                    <a:pt x="22" y="1"/>
                    <a:pt x="23" y="0"/>
                    <a:pt x="24" y="0"/>
                  </a:cubicBezTo>
                  <a:cubicBezTo>
                    <a:pt x="32" y="0"/>
                    <a:pt x="32" y="0"/>
                    <a:pt x="32" y="0"/>
                  </a:cubicBezTo>
                  <a:lnTo>
                    <a:pt x="32"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6" name="Freeform 223"/>
            <p:cNvSpPr>
              <a:spLocks noEditPoints="1"/>
            </p:cNvSpPr>
            <p:nvPr/>
          </p:nvSpPr>
          <p:spPr bwMode="auto">
            <a:xfrm>
              <a:off x="7130357" y="3781928"/>
              <a:ext cx="275035" cy="171450"/>
            </a:xfrm>
            <a:custGeom>
              <a:avLst/>
              <a:gdLst>
                <a:gd name="T0" fmla="*/ 81 w 162"/>
                <a:gd name="T1" fmla="*/ 96 h 101"/>
                <a:gd name="T2" fmla="*/ 89 w 162"/>
                <a:gd name="T3" fmla="*/ 96 h 101"/>
                <a:gd name="T4" fmla="*/ 131 w 162"/>
                <a:gd name="T5" fmla="*/ 96 h 101"/>
                <a:gd name="T6" fmla="*/ 149 w 162"/>
                <a:gd name="T7" fmla="*/ 89 h 101"/>
                <a:gd name="T8" fmla="*/ 157 w 162"/>
                <a:gd name="T9" fmla="*/ 71 h 101"/>
                <a:gd name="T10" fmla="*/ 149 w 162"/>
                <a:gd name="T11" fmla="*/ 53 h 101"/>
                <a:gd name="T12" fmla="*/ 131 w 162"/>
                <a:gd name="T13" fmla="*/ 45 h 101"/>
                <a:gd name="T14" fmla="*/ 123 w 162"/>
                <a:gd name="T15" fmla="*/ 47 h 101"/>
                <a:gd name="T16" fmla="*/ 115 w 162"/>
                <a:gd name="T17" fmla="*/ 51 h 101"/>
                <a:gd name="T18" fmla="*/ 112 w 162"/>
                <a:gd name="T19" fmla="*/ 51 h 101"/>
                <a:gd name="T20" fmla="*/ 111 w 162"/>
                <a:gd name="T21" fmla="*/ 49 h 101"/>
                <a:gd name="T22" fmla="*/ 97 w 162"/>
                <a:gd name="T23" fmla="*/ 18 h 101"/>
                <a:gd name="T24" fmla="*/ 81 w 162"/>
                <a:gd name="T25" fmla="*/ 7 h 101"/>
                <a:gd name="T26" fmla="*/ 81 w 162"/>
                <a:gd name="T27" fmla="*/ 2 h 101"/>
                <a:gd name="T28" fmla="*/ 101 w 162"/>
                <a:gd name="T29" fmla="*/ 14 h 101"/>
                <a:gd name="T30" fmla="*/ 116 w 162"/>
                <a:gd name="T31" fmla="*/ 45 h 101"/>
                <a:gd name="T32" fmla="*/ 121 w 162"/>
                <a:gd name="T33" fmla="*/ 42 h 101"/>
                <a:gd name="T34" fmla="*/ 131 w 162"/>
                <a:gd name="T35" fmla="*/ 41 h 101"/>
                <a:gd name="T36" fmla="*/ 153 w 162"/>
                <a:gd name="T37" fmla="*/ 49 h 101"/>
                <a:gd name="T38" fmla="*/ 162 w 162"/>
                <a:gd name="T39" fmla="*/ 71 h 101"/>
                <a:gd name="T40" fmla="*/ 153 w 162"/>
                <a:gd name="T41" fmla="*/ 92 h 101"/>
                <a:gd name="T42" fmla="*/ 131 w 162"/>
                <a:gd name="T43" fmla="*/ 101 h 101"/>
                <a:gd name="T44" fmla="*/ 89 w 162"/>
                <a:gd name="T45" fmla="*/ 101 h 101"/>
                <a:gd name="T46" fmla="*/ 81 w 162"/>
                <a:gd name="T47" fmla="*/ 101 h 101"/>
                <a:gd name="T48" fmla="*/ 81 w 162"/>
                <a:gd name="T49" fmla="*/ 96 h 101"/>
                <a:gd name="T50" fmla="*/ 5 w 162"/>
                <a:gd name="T51" fmla="*/ 82 h 101"/>
                <a:gd name="T52" fmla="*/ 9 w 162"/>
                <a:gd name="T53" fmla="*/ 92 h 101"/>
                <a:gd name="T54" fmla="*/ 19 w 162"/>
                <a:gd name="T55" fmla="*/ 96 h 101"/>
                <a:gd name="T56" fmla="*/ 59 w 162"/>
                <a:gd name="T57" fmla="*/ 96 h 101"/>
                <a:gd name="T58" fmla="*/ 65 w 162"/>
                <a:gd name="T59" fmla="*/ 96 h 101"/>
                <a:gd name="T60" fmla="*/ 67 w 162"/>
                <a:gd name="T61" fmla="*/ 96 h 101"/>
                <a:gd name="T62" fmla="*/ 81 w 162"/>
                <a:gd name="T63" fmla="*/ 96 h 101"/>
                <a:gd name="T64" fmla="*/ 81 w 162"/>
                <a:gd name="T65" fmla="*/ 101 h 101"/>
                <a:gd name="T66" fmla="*/ 67 w 162"/>
                <a:gd name="T67" fmla="*/ 101 h 101"/>
                <a:gd name="T68" fmla="*/ 65 w 162"/>
                <a:gd name="T69" fmla="*/ 101 h 101"/>
                <a:gd name="T70" fmla="*/ 59 w 162"/>
                <a:gd name="T71" fmla="*/ 101 h 101"/>
                <a:gd name="T72" fmla="*/ 19 w 162"/>
                <a:gd name="T73" fmla="*/ 101 h 101"/>
                <a:gd name="T74" fmla="*/ 6 w 162"/>
                <a:gd name="T75" fmla="*/ 95 h 101"/>
                <a:gd name="T76" fmla="*/ 0 w 162"/>
                <a:gd name="T77" fmla="*/ 82 h 101"/>
                <a:gd name="T78" fmla="*/ 6 w 162"/>
                <a:gd name="T79" fmla="*/ 68 h 101"/>
                <a:gd name="T80" fmla="*/ 16 w 162"/>
                <a:gd name="T81" fmla="*/ 63 h 101"/>
                <a:gd name="T82" fmla="*/ 15 w 162"/>
                <a:gd name="T83" fmla="*/ 58 h 101"/>
                <a:gd name="T84" fmla="*/ 15 w 162"/>
                <a:gd name="T85" fmla="*/ 50 h 101"/>
                <a:gd name="T86" fmla="*/ 29 w 162"/>
                <a:gd name="T87" fmla="*/ 15 h 101"/>
                <a:gd name="T88" fmla="*/ 65 w 162"/>
                <a:gd name="T89" fmla="*/ 0 h 101"/>
                <a:gd name="T90" fmla="*/ 81 w 162"/>
                <a:gd name="T91" fmla="*/ 2 h 101"/>
                <a:gd name="T92" fmla="*/ 81 w 162"/>
                <a:gd name="T93" fmla="*/ 7 h 101"/>
                <a:gd name="T94" fmla="*/ 65 w 162"/>
                <a:gd name="T95" fmla="*/ 5 h 101"/>
                <a:gd name="T96" fmla="*/ 33 w 162"/>
                <a:gd name="T97" fmla="*/ 18 h 101"/>
                <a:gd name="T98" fmla="*/ 19 w 162"/>
                <a:gd name="T99" fmla="*/ 50 h 101"/>
                <a:gd name="T100" fmla="*/ 20 w 162"/>
                <a:gd name="T101" fmla="*/ 57 h 101"/>
                <a:gd name="T102" fmla="*/ 21 w 162"/>
                <a:gd name="T103" fmla="*/ 64 h 101"/>
                <a:gd name="T104" fmla="*/ 20 w 162"/>
                <a:gd name="T105" fmla="*/ 67 h 101"/>
                <a:gd name="T106" fmla="*/ 19 w 162"/>
                <a:gd name="T107" fmla="*/ 67 h 101"/>
                <a:gd name="T108" fmla="*/ 9 w 162"/>
                <a:gd name="T109" fmla="*/ 71 h 101"/>
                <a:gd name="T110" fmla="*/ 5 w 162"/>
                <a:gd name="T111"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01">
                  <a:moveTo>
                    <a:pt x="81" y="96"/>
                  </a:moveTo>
                  <a:cubicBezTo>
                    <a:pt x="89" y="96"/>
                    <a:pt x="89" y="96"/>
                    <a:pt x="89" y="96"/>
                  </a:cubicBezTo>
                  <a:cubicBezTo>
                    <a:pt x="131" y="96"/>
                    <a:pt x="131" y="96"/>
                    <a:pt x="131" y="96"/>
                  </a:cubicBezTo>
                  <a:cubicBezTo>
                    <a:pt x="138" y="96"/>
                    <a:pt x="145" y="93"/>
                    <a:pt x="149" y="89"/>
                  </a:cubicBezTo>
                  <a:cubicBezTo>
                    <a:pt x="154" y="84"/>
                    <a:pt x="157" y="78"/>
                    <a:pt x="157" y="71"/>
                  </a:cubicBezTo>
                  <a:cubicBezTo>
                    <a:pt x="157" y="64"/>
                    <a:pt x="154" y="57"/>
                    <a:pt x="149" y="53"/>
                  </a:cubicBezTo>
                  <a:cubicBezTo>
                    <a:pt x="145" y="48"/>
                    <a:pt x="138" y="45"/>
                    <a:pt x="131" y="45"/>
                  </a:cubicBezTo>
                  <a:cubicBezTo>
                    <a:pt x="128" y="45"/>
                    <a:pt x="125" y="46"/>
                    <a:pt x="123" y="47"/>
                  </a:cubicBezTo>
                  <a:cubicBezTo>
                    <a:pt x="120" y="48"/>
                    <a:pt x="117" y="49"/>
                    <a:pt x="115" y="51"/>
                  </a:cubicBezTo>
                  <a:cubicBezTo>
                    <a:pt x="114" y="52"/>
                    <a:pt x="112" y="52"/>
                    <a:pt x="112" y="51"/>
                  </a:cubicBezTo>
                  <a:cubicBezTo>
                    <a:pt x="111" y="51"/>
                    <a:pt x="111" y="50"/>
                    <a:pt x="111" y="49"/>
                  </a:cubicBezTo>
                  <a:cubicBezTo>
                    <a:pt x="111" y="37"/>
                    <a:pt x="106" y="26"/>
                    <a:pt x="97" y="18"/>
                  </a:cubicBezTo>
                  <a:cubicBezTo>
                    <a:pt x="93" y="13"/>
                    <a:pt x="87" y="10"/>
                    <a:pt x="81" y="7"/>
                  </a:cubicBezTo>
                  <a:cubicBezTo>
                    <a:pt x="81" y="2"/>
                    <a:pt x="81" y="2"/>
                    <a:pt x="81" y="2"/>
                  </a:cubicBezTo>
                  <a:cubicBezTo>
                    <a:pt x="88" y="5"/>
                    <a:pt x="95" y="9"/>
                    <a:pt x="101" y="14"/>
                  </a:cubicBezTo>
                  <a:cubicBezTo>
                    <a:pt x="109" y="22"/>
                    <a:pt x="114" y="33"/>
                    <a:pt x="116" y="45"/>
                  </a:cubicBezTo>
                  <a:cubicBezTo>
                    <a:pt x="117" y="44"/>
                    <a:pt x="119" y="43"/>
                    <a:pt x="121" y="42"/>
                  </a:cubicBezTo>
                  <a:cubicBezTo>
                    <a:pt x="124" y="41"/>
                    <a:pt x="128" y="41"/>
                    <a:pt x="131" y="41"/>
                  </a:cubicBezTo>
                  <a:cubicBezTo>
                    <a:pt x="140" y="41"/>
                    <a:pt x="147" y="44"/>
                    <a:pt x="153" y="49"/>
                  </a:cubicBezTo>
                  <a:cubicBezTo>
                    <a:pt x="158" y="55"/>
                    <a:pt x="162" y="63"/>
                    <a:pt x="162" y="71"/>
                  </a:cubicBezTo>
                  <a:cubicBezTo>
                    <a:pt x="162" y="79"/>
                    <a:pt x="158" y="87"/>
                    <a:pt x="153" y="92"/>
                  </a:cubicBezTo>
                  <a:cubicBezTo>
                    <a:pt x="147" y="98"/>
                    <a:pt x="140" y="101"/>
                    <a:pt x="131" y="101"/>
                  </a:cubicBezTo>
                  <a:cubicBezTo>
                    <a:pt x="89" y="101"/>
                    <a:pt x="89" y="101"/>
                    <a:pt x="89" y="101"/>
                  </a:cubicBezTo>
                  <a:cubicBezTo>
                    <a:pt x="81" y="101"/>
                    <a:pt x="81" y="101"/>
                    <a:pt x="81" y="101"/>
                  </a:cubicBezTo>
                  <a:lnTo>
                    <a:pt x="81" y="96"/>
                  </a:lnTo>
                  <a:close/>
                  <a:moveTo>
                    <a:pt x="5" y="82"/>
                  </a:moveTo>
                  <a:cubicBezTo>
                    <a:pt x="5" y="86"/>
                    <a:pt x="6" y="89"/>
                    <a:pt x="9" y="92"/>
                  </a:cubicBezTo>
                  <a:cubicBezTo>
                    <a:pt x="12" y="95"/>
                    <a:pt x="15" y="96"/>
                    <a:pt x="19" y="96"/>
                  </a:cubicBezTo>
                  <a:cubicBezTo>
                    <a:pt x="59" y="96"/>
                    <a:pt x="59" y="96"/>
                    <a:pt x="59" y="96"/>
                  </a:cubicBezTo>
                  <a:cubicBezTo>
                    <a:pt x="65" y="96"/>
                    <a:pt x="65" y="96"/>
                    <a:pt x="65" y="96"/>
                  </a:cubicBezTo>
                  <a:cubicBezTo>
                    <a:pt x="67" y="96"/>
                    <a:pt x="67" y="96"/>
                    <a:pt x="67" y="96"/>
                  </a:cubicBezTo>
                  <a:cubicBezTo>
                    <a:pt x="81" y="96"/>
                    <a:pt x="81" y="96"/>
                    <a:pt x="81" y="96"/>
                  </a:cubicBezTo>
                  <a:cubicBezTo>
                    <a:pt x="81" y="101"/>
                    <a:pt x="81" y="101"/>
                    <a:pt x="81" y="101"/>
                  </a:cubicBezTo>
                  <a:cubicBezTo>
                    <a:pt x="67" y="101"/>
                    <a:pt x="67" y="101"/>
                    <a:pt x="67" y="101"/>
                  </a:cubicBezTo>
                  <a:cubicBezTo>
                    <a:pt x="65" y="101"/>
                    <a:pt x="65" y="101"/>
                    <a:pt x="65" y="101"/>
                  </a:cubicBezTo>
                  <a:cubicBezTo>
                    <a:pt x="59" y="101"/>
                    <a:pt x="59" y="101"/>
                    <a:pt x="59" y="101"/>
                  </a:cubicBezTo>
                  <a:cubicBezTo>
                    <a:pt x="19" y="101"/>
                    <a:pt x="19" y="101"/>
                    <a:pt x="19" y="101"/>
                  </a:cubicBezTo>
                  <a:cubicBezTo>
                    <a:pt x="14" y="101"/>
                    <a:pt x="9" y="99"/>
                    <a:pt x="6" y="95"/>
                  </a:cubicBezTo>
                  <a:cubicBezTo>
                    <a:pt x="2" y="92"/>
                    <a:pt x="0" y="87"/>
                    <a:pt x="0" y="82"/>
                  </a:cubicBezTo>
                  <a:cubicBezTo>
                    <a:pt x="0" y="76"/>
                    <a:pt x="2" y="72"/>
                    <a:pt x="6" y="68"/>
                  </a:cubicBezTo>
                  <a:cubicBezTo>
                    <a:pt x="8" y="65"/>
                    <a:pt x="12" y="63"/>
                    <a:pt x="16" y="63"/>
                  </a:cubicBezTo>
                  <a:cubicBezTo>
                    <a:pt x="16" y="61"/>
                    <a:pt x="15" y="60"/>
                    <a:pt x="15" y="58"/>
                  </a:cubicBezTo>
                  <a:cubicBezTo>
                    <a:pt x="15" y="56"/>
                    <a:pt x="15" y="53"/>
                    <a:pt x="15" y="50"/>
                  </a:cubicBezTo>
                  <a:cubicBezTo>
                    <a:pt x="15" y="37"/>
                    <a:pt x="20" y="24"/>
                    <a:pt x="29" y="15"/>
                  </a:cubicBezTo>
                  <a:cubicBezTo>
                    <a:pt x="39" y="6"/>
                    <a:pt x="51" y="0"/>
                    <a:pt x="65" y="0"/>
                  </a:cubicBezTo>
                  <a:cubicBezTo>
                    <a:pt x="71" y="0"/>
                    <a:pt x="76" y="1"/>
                    <a:pt x="81" y="2"/>
                  </a:cubicBezTo>
                  <a:cubicBezTo>
                    <a:pt x="81" y="7"/>
                    <a:pt x="81" y="7"/>
                    <a:pt x="81" y="7"/>
                  </a:cubicBezTo>
                  <a:cubicBezTo>
                    <a:pt x="76" y="6"/>
                    <a:pt x="71" y="5"/>
                    <a:pt x="65" y="5"/>
                  </a:cubicBezTo>
                  <a:cubicBezTo>
                    <a:pt x="53" y="5"/>
                    <a:pt x="41" y="10"/>
                    <a:pt x="33" y="18"/>
                  </a:cubicBezTo>
                  <a:cubicBezTo>
                    <a:pt x="25" y="26"/>
                    <a:pt x="19" y="38"/>
                    <a:pt x="19" y="50"/>
                  </a:cubicBezTo>
                  <a:cubicBezTo>
                    <a:pt x="19" y="53"/>
                    <a:pt x="20" y="55"/>
                    <a:pt x="20" y="57"/>
                  </a:cubicBezTo>
                  <a:cubicBezTo>
                    <a:pt x="20" y="60"/>
                    <a:pt x="21" y="62"/>
                    <a:pt x="21" y="64"/>
                  </a:cubicBezTo>
                  <a:cubicBezTo>
                    <a:pt x="22" y="65"/>
                    <a:pt x="21" y="67"/>
                    <a:pt x="20" y="67"/>
                  </a:cubicBezTo>
                  <a:cubicBezTo>
                    <a:pt x="20" y="67"/>
                    <a:pt x="19" y="67"/>
                    <a:pt x="19" y="67"/>
                  </a:cubicBezTo>
                  <a:cubicBezTo>
                    <a:pt x="15" y="67"/>
                    <a:pt x="12" y="69"/>
                    <a:pt x="9" y="71"/>
                  </a:cubicBezTo>
                  <a:cubicBezTo>
                    <a:pt x="6" y="74"/>
                    <a:pt x="5" y="78"/>
                    <a:pt x="5" y="8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7" name="Freeform 230"/>
            <p:cNvSpPr>
              <a:spLocks noEditPoints="1"/>
            </p:cNvSpPr>
            <p:nvPr/>
          </p:nvSpPr>
          <p:spPr bwMode="auto">
            <a:xfrm>
              <a:off x="6481466" y="4360571"/>
              <a:ext cx="76200" cy="125016"/>
            </a:xfrm>
            <a:custGeom>
              <a:avLst/>
              <a:gdLst>
                <a:gd name="T0" fmla="*/ 40 w 45"/>
                <a:gd name="T1" fmla="*/ 37 h 74"/>
                <a:gd name="T2" fmla="*/ 34 w 45"/>
                <a:gd name="T3" fmla="*/ 17 h 74"/>
                <a:gd name="T4" fmla="*/ 23 w 45"/>
                <a:gd name="T5" fmla="*/ 5 h 74"/>
                <a:gd name="T6" fmla="*/ 23 w 45"/>
                <a:gd name="T7" fmla="*/ 0 h 74"/>
                <a:gd name="T8" fmla="*/ 24 w 45"/>
                <a:gd name="T9" fmla="*/ 0 h 74"/>
                <a:gd name="T10" fmla="*/ 38 w 45"/>
                <a:gd name="T11" fmla="*/ 14 h 74"/>
                <a:gd name="T12" fmla="*/ 45 w 45"/>
                <a:gd name="T13" fmla="*/ 37 h 74"/>
                <a:gd name="T14" fmla="*/ 38 w 45"/>
                <a:gd name="T15" fmla="*/ 59 h 74"/>
                <a:gd name="T16" fmla="*/ 24 w 45"/>
                <a:gd name="T17" fmla="*/ 74 h 74"/>
                <a:gd name="T18" fmla="*/ 23 w 45"/>
                <a:gd name="T19" fmla="*/ 74 h 74"/>
                <a:gd name="T20" fmla="*/ 23 w 45"/>
                <a:gd name="T21" fmla="*/ 69 h 74"/>
                <a:gd name="T22" fmla="*/ 23 w 45"/>
                <a:gd name="T23" fmla="*/ 69 h 74"/>
                <a:gd name="T24" fmla="*/ 34 w 45"/>
                <a:gd name="T25" fmla="*/ 57 h 74"/>
                <a:gd name="T26" fmla="*/ 40 w 45"/>
                <a:gd name="T27" fmla="*/ 37 h 74"/>
                <a:gd name="T28" fmla="*/ 23 w 45"/>
                <a:gd name="T29" fmla="*/ 5 h 74"/>
                <a:gd name="T30" fmla="*/ 11 w 45"/>
                <a:gd name="T31" fmla="*/ 17 h 74"/>
                <a:gd name="T32" fmla="*/ 11 w 45"/>
                <a:gd name="T33" fmla="*/ 17 h 74"/>
                <a:gd name="T34" fmla="*/ 5 w 45"/>
                <a:gd name="T35" fmla="*/ 37 h 74"/>
                <a:gd name="T36" fmla="*/ 11 w 45"/>
                <a:gd name="T37" fmla="*/ 57 h 74"/>
                <a:gd name="T38" fmla="*/ 11 w 45"/>
                <a:gd name="T39" fmla="*/ 57 h 74"/>
                <a:gd name="T40" fmla="*/ 23 w 45"/>
                <a:gd name="T41" fmla="*/ 69 h 74"/>
                <a:gd name="T42" fmla="*/ 23 w 45"/>
                <a:gd name="T43" fmla="*/ 74 h 74"/>
                <a:gd name="T44" fmla="*/ 22 w 45"/>
                <a:gd name="T45" fmla="*/ 74 h 74"/>
                <a:gd name="T46" fmla="*/ 7 w 45"/>
                <a:gd name="T47" fmla="*/ 59 h 74"/>
                <a:gd name="T48" fmla="*/ 7 w 45"/>
                <a:gd name="T49" fmla="*/ 59 h 74"/>
                <a:gd name="T50" fmla="*/ 7 w 45"/>
                <a:gd name="T51" fmla="*/ 59 h 74"/>
                <a:gd name="T52" fmla="*/ 0 w 45"/>
                <a:gd name="T53" fmla="*/ 37 h 74"/>
                <a:gd name="T54" fmla="*/ 7 w 45"/>
                <a:gd name="T55" fmla="*/ 14 h 74"/>
                <a:gd name="T56" fmla="*/ 7 w 45"/>
                <a:gd name="T57" fmla="*/ 14 h 74"/>
                <a:gd name="T58" fmla="*/ 22 w 45"/>
                <a:gd name="T59" fmla="*/ 0 h 74"/>
                <a:gd name="T60" fmla="*/ 23 w 45"/>
                <a:gd name="T61" fmla="*/ 0 h 74"/>
                <a:gd name="T62" fmla="*/ 23 w 45"/>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4">
                  <a:moveTo>
                    <a:pt x="40" y="37"/>
                  </a:moveTo>
                  <a:cubicBezTo>
                    <a:pt x="40" y="31"/>
                    <a:pt x="38" y="23"/>
                    <a:pt x="34" y="17"/>
                  </a:cubicBezTo>
                  <a:cubicBezTo>
                    <a:pt x="31" y="11"/>
                    <a:pt x="27" y="7"/>
                    <a:pt x="23" y="5"/>
                  </a:cubicBezTo>
                  <a:cubicBezTo>
                    <a:pt x="23" y="0"/>
                    <a:pt x="23" y="0"/>
                    <a:pt x="23" y="0"/>
                  </a:cubicBezTo>
                  <a:cubicBezTo>
                    <a:pt x="23" y="0"/>
                    <a:pt x="23" y="0"/>
                    <a:pt x="24" y="0"/>
                  </a:cubicBezTo>
                  <a:cubicBezTo>
                    <a:pt x="30" y="2"/>
                    <a:pt x="35" y="8"/>
                    <a:pt x="38" y="14"/>
                  </a:cubicBezTo>
                  <a:cubicBezTo>
                    <a:pt x="42" y="21"/>
                    <a:pt x="45" y="30"/>
                    <a:pt x="45" y="37"/>
                  </a:cubicBezTo>
                  <a:cubicBezTo>
                    <a:pt x="45" y="44"/>
                    <a:pt x="42" y="52"/>
                    <a:pt x="38" y="59"/>
                  </a:cubicBezTo>
                  <a:cubicBezTo>
                    <a:pt x="35" y="66"/>
                    <a:pt x="30" y="71"/>
                    <a:pt x="24" y="74"/>
                  </a:cubicBezTo>
                  <a:cubicBezTo>
                    <a:pt x="23" y="74"/>
                    <a:pt x="23" y="74"/>
                    <a:pt x="23" y="74"/>
                  </a:cubicBezTo>
                  <a:cubicBezTo>
                    <a:pt x="23" y="69"/>
                    <a:pt x="23" y="69"/>
                    <a:pt x="23" y="69"/>
                  </a:cubicBezTo>
                  <a:cubicBezTo>
                    <a:pt x="23" y="69"/>
                    <a:pt x="23" y="69"/>
                    <a:pt x="23" y="69"/>
                  </a:cubicBezTo>
                  <a:cubicBezTo>
                    <a:pt x="27" y="67"/>
                    <a:pt x="31" y="62"/>
                    <a:pt x="34" y="57"/>
                  </a:cubicBezTo>
                  <a:cubicBezTo>
                    <a:pt x="38" y="51"/>
                    <a:pt x="40" y="43"/>
                    <a:pt x="40" y="37"/>
                  </a:cubicBezTo>
                  <a:close/>
                  <a:moveTo>
                    <a:pt x="23" y="5"/>
                  </a:moveTo>
                  <a:cubicBezTo>
                    <a:pt x="18" y="7"/>
                    <a:pt x="14" y="11"/>
                    <a:pt x="11" y="17"/>
                  </a:cubicBezTo>
                  <a:cubicBezTo>
                    <a:pt x="11" y="17"/>
                    <a:pt x="11" y="17"/>
                    <a:pt x="11" y="17"/>
                  </a:cubicBezTo>
                  <a:cubicBezTo>
                    <a:pt x="7" y="23"/>
                    <a:pt x="5" y="31"/>
                    <a:pt x="5" y="37"/>
                  </a:cubicBezTo>
                  <a:cubicBezTo>
                    <a:pt x="5" y="43"/>
                    <a:pt x="7" y="51"/>
                    <a:pt x="11" y="57"/>
                  </a:cubicBezTo>
                  <a:cubicBezTo>
                    <a:pt x="11" y="57"/>
                    <a:pt x="11" y="57"/>
                    <a:pt x="11" y="57"/>
                  </a:cubicBezTo>
                  <a:cubicBezTo>
                    <a:pt x="14" y="62"/>
                    <a:pt x="18" y="67"/>
                    <a:pt x="23" y="69"/>
                  </a:cubicBezTo>
                  <a:cubicBezTo>
                    <a:pt x="23" y="74"/>
                    <a:pt x="23" y="74"/>
                    <a:pt x="23" y="74"/>
                  </a:cubicBezTo>
                  <a:cubicBezTo>
                    <a:pt x="22" y="74"/>
                    <a:pt x="22" y="74"/>
                    <a:pt x="22" y="74"/>
                  </a:cubicBezTo>
                  <a:cubicBezTo>
                    <a:pt x="16" y="71"/>
                    <a:pt x="10" y="66"/>
                    <a:pt x="7" y="59"/>
                  </a:cubicBezTo>
                  <a:cubicBezTo>
                    <a:pt x="7" y="59"/>
                    <a:pt x="7" y="59"/>
                    <a:pt x="7" y="59"/>
                  </a:cubicBezTo>
                  <a:cubicBezTo>
                    <a:pt x="7" y="59"/>
                    <a:pt x="7" y="59"/>
                    <a:pt x="7" y="59"/>
                  </a:cubicBezTo>
                  <a:cubicBezTo>
                    <a:pt x="3" y="52"/>
                    <a:pt x="0" y="44"/>
                    <a:pt x="0" y="37"/>
                  </a:cubicBezTo>
                  <a:cubicBezTo>
                    <a:pt x="0" y="30"/>
                    <a:pt x="3" y="21"/>
                    <a:pt x="7" y="14"/>
                  </a:cubicBezTo>
                  <a:cubicBezTo>
                    <a:pt x="7" y="14"/>
                    <a:pt x="7" y="14"/>
                    <a:pt x="7" y="14"/>
                  </a:cubicBezTo>
                  <a:cubicBezTo>
                    <a:pt x="10" y="8"/>
                    <a:pt x="16" y="2"/>
                    <a:pt x="22" y="0"/>
                  </a:cubicBezTo>
                  <a:cubicBezTo>
                    <a:pt x="22" y="0"/>
                    <a:pt x="22" y="0"/>
                    <a:pt x="23" y="0"/>
                  </a:cubicBezTo>
                  <a:lnTo>
                    <a:pt x="23"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8" name="Freeform 231"/>
            <p:cNvSpPr>
              <a:spLocks noEditPoints="1"/>
            </p:cNvSpPr>
            <p:nvPr/>
          </p:nvSpPr>
          <p:spPr bwMode="auto">
            <a:xfrm>
              <a:off x="6530282" y="4440345"/>
              <a:ext cx="114300" cy="83344"/>
            </a:xfrm>
            <a:custGeom>
              <a:avLst/>
              <a:gdLst>
                <a:gd name="T0" fmla="*/ 33 w 67"/>
                <a:gd name="T1" fmla="*/ 43 h 49"/>
                <a:gd name="T2" fmla="*/ 42 w 67"/>
                <a:gd name="T3" fmla="*/ 40 h 49"/>
                <a:gd name="T4" fmla="*/ 57 w 67"/>
                <a:gd name="T5" fmla="*/ 25 h 49"/>
                <a:gd name="T6" fmla="*/ 61 w 67"/>
                <a:gd name="T7" fmla="*/ 9 h 49"/>
                <a:gd name="T8" fmla="*/ 45 w 67"/>
                <a:gd name="T9" fmla="*/ 4 h 49"/>
                <a:gd name="T10" fmla="*/ 33 w 67"/>
                <a:gd name="T11" fmla="*/ 6 h 49"/>
                <a:gd name="T12" fmla="*/ 33 w 67"/>
                <a:gd name="T13" fmla="*/ 1 h 49"/>
                <a:gd name="T14" fmla="*/ 45 w 67"/>
                <a:gd name="T15" fmla="*/ 0 h 49"/>
                <a:gd name="T16" fmla="*/ 65 w 67"/>
                <a:gd name="T17" fmla="*/ 6 h 49"/>
                <a:gd name="T18" fmla="*/ 65 w 67"/>
                <a:gd name="T19" fmla="*/ 6 h 49"/>
                <a:gd name="T20" fmla="*/ 66 w 67"/>
                <a:gd name="T21" fmla="*/ 7 h 49"/>
                <a:gd name="T22" fmla="*/ 61 w 67"/>
                <a:gd name="T23" fmla="*/ 27 h 49"/>
                <a:gd name="T24" fmla="*/ 44 w 67"/>
                <a:gd name="T25" fmla="*/ 44 h 49"/>
                <a:gd name="T26" fmla="*/ 33 w 67"/>
                <a:gd name="T27" fmla="*/ 48 h 49"/>
                <a:gd name="T28" fmla="*/ 33 w 67"/>
                <a:gd name="T29" fmla="*/ 43 h 49"/>
                <a:gd name="T30" fmla="*/ 5 w 67"/>
                <a:gd name="T31" fmla="*/ 40 h 49"/>
                <a:gd name="T32" fmla="*/ 21 w 67"/>
                <a:gd name="T33" fmla="*/ 45 h 49"/>
                <a:gd name="T34" fmla="*/ 33 w 67"/>
                <a:gd name="T35" fmla="*/ 43 h 49"/>
                <a:gd name="T36" fmla="*/ 33 w 67"/>
                <a:gd name="T37" fmla="*/ 48 h 49"/>
                <a:gd name="T38" fmla="*/ 21 w 67"/>
                <a:gd name="T39" fmla="*/ 49 h 49"/>
                <a:gd name="T40" fmla="*/ 2 w 67"/>
                <a:gd name="T41" fmla="*/ 43 h 49"/>
                <a:gd name="T42" fmla="*/ 2 w 67"/>
                <a:gd name="T43" fmla="*/ 43 h 49"/>
                <a:gd name="T44" fmla="*/ 1 w 67"/>
                <a:gd name="T45" fmla="*/ 42 h 49"/>
                <a:gd name="T46" fmla="*/ 6 w 67"/>
                <a:gd name="T47" fmla="*/ 22 h 49"/>
                <a:gd name="T48" fmla="*/ 23 w 67"/>
                <a:gd name="T49" fmla="*/ 5 h 49"/>
                <a:gd name="T50" fmla="*/ 33 w 67"/>
                <a:gd name="T51" fmla="*/ 1 h 49"/>
                <a:gd name="T52" fmla="*/ 33 w 67"/>
                <a:gd name="T53" fmla="*/ 6 h 49"/>
                <a:gd name="T54" fmla="*/ 25 w 67"/>
                <a:gd name="T55" fmla="*/ 9 h 49"/>
                <a:gd name="T56" fmla="*/ 10 w 67"/>
                <a:gd name="T57" fmla="*/ 24 h 49"/>
                <a:gd name="T58" fmla="*/ 5 w 67"/>
                <a:gd name="T59"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49">
                  <a:moveTo>
                    <a:pt x="33" y="43"/>
                  </a:moveTo>
                  <a:cubicBezTo>
                    <a:pt x="37" y="42"/>
                    <a:pt x="39" y="41"/>
                    <a:pt x="42" y="40"/>
                  </a:cubicBezTo>
                  <a:cubicBezTo>
                    <a:pt x="47" y="37"/>
                    <a:pt x="53" y="31"/>
                    <a:pt x="57" y="25"/>
                  </a:cubicBezTo>
                  <a:cubicBezTo>
                    <a:pt x="60" y="20"/>
                    <a:pt x="62" y="14"/>
                    <a:pt x="61" y="9"/>
                  </a:cubicBezTo>
                  <a:cubicBezTo>
                    <a:pt x="57" y="6"/>
                    <a:pt x="51" y="4"/>
                    <a:pt x="45" y="4"/>
                  </a:cubicBezTo>
                  <a:cubicBezTo>
                    <a:pt x="41" y="4"/>
                    <a:pt x="37" y="5"/>
                    <a:pt x="33" y="6"/>
                  </a:cubicBezTo>
                  <a:cubicBezTo>
                    <a:pt x="33" y="1"/>
                    <a:pt x="33" y="1"/>
                    <a:pt x="33" y="1"/>
                  </a:cubicBezTo>
                  <a:cubicBezTo>
                    <a:pt x="37" y="0"/>
                    <a:pt x="41" y="0"/>
                    <a:pt x="45" y="0"/>
                  </a:cubicBezTo>
                  <a:cubicBezTo>
                    <a:pt x="53" y="0"/>
                    <a:pt x="60" y="1"/>
                    <a:pt x="65" y="6"/>
                  </a:cubicBezTo>
                  <a:cubicBezTo>
                    <a:pt x="65" y="6"/>
                    <a:pt x="65" y="6"/>
                    <a:pt x="65" y="6"/>
                  </a:cubicBezTo>
                  <a:cubicBezTo>
                    <a:pt x="66" y="6"/>
                    <a:pt x="66" y="7"/>
                    <a:pt x="66" y="7"/>
                  </a:cubicBezTo>
                  <a:cubicBezTo>
                    <a:pt x="67" y="14"/>
                    <a:pt x="65" y="21"/>
                    <a:pt x="61" y="27"/>
                  </a:cubicBezTo>
                  <a:cubicBezTo>
                    <a:pt x="57" y="34"/>
                    <a:pt x="50" y="40"/>
                    <a:pt x="44" y="44"/>
                  </a:cubicBezTo>
                  <a:cubicBezTo>
                    <a:pt x="41" y="46"/>
                    <a:pt x="37" y="47"/>
                    <a:pt x="33" y="48"/>
                  </a:cubicBezTo>
                  <a:lnTo>
                    <a:pt x="33" y="43"/>
                  </a:lnTo>
                  <a:close/>
                  <a:moveTo>
                    <a:pt x="5" y="40"/>
                  </a:moveTo>
                  <a:cubicBezTo>
                    <a:pt x="10" y="43"/>
                    <a:pt x="15" y="44"/>
                    <a:pt x="21" y="45"/>
                  </a:cubicBezTo>
                  <a:cubicBezTo>
                    <a:pt x="25" y="45"/>
                    <a:pt x="30" y="44"/>
                    <a:pt x="33" y="43"/>
                  </a:cubicBezTo>
                  <a:cubicBezTo>
                    <a:pt x="33" y="48"/>
                    <a:pt x="33" y="48"/>
                    <a:pt x="33" y="48"/>
                  </a:cubicBezTo>
                  <a:cubicBezTo>
                    <a:pt x="30" y="49"/>
                    <a:pt x="25" y="49"/>
                    <a:pt x="21" y="49"/>
                  </a:cubicBezTo>
                  <a:cubicBezTo>
                    <a:pt x="14" y="49"/>
                    <a:pt x="7" y="47"/>
                    <a:pt x="2" y="43"/>
                  </a:cubicBezTo>
                  <a:cubicBezTo>
                    <a:pt x="2" y="43"/>
                    <a:pt x="2" y="43"/>
                    <a:pt x="2" y="43"/>
                  </a:cubicBezTo>
                  <a:cubicBezTo>
                    <a:pt x="1" y="43"/>
                    <a:pt x="1" y="42"/>
                    <a:pt x="1" y="42"/>
                  </a:cubicBezTo>
                  <a:cubicBezTo>
                    <a:pt x="0" y="35"/>
                    <a:pt x="2" y="28"/>
                    <a:pt x="6" y="22"/>
                  </a:cubicBezTo>
                  <a:cubicBezTo>
                    <a:pt x="10" y="15"/>
                    <a:pt x="16" y="9"/>
                    <a:pt x="23" y="5"/>
                  </a:cubicBezTo>
                  <a:cubicBezTo>
                    <a:pt x="26" y="3"/>
                    <a:pt x="29" y="2"/>
                    <a:pt x="33" y="1"/>
                  </a:cubicBezTo>
                  <a:cubicBezTo>
                    <a:pt x="33" y="6"/>
                    <a:pt x="33" y="6"/>
                    <a:pt x="33" y="6"/>
                  </a:cubicBezTo>
                  <a:cubicBezTo>
                    <a:pt x="30" y="7"/>
                    <a:pt x="27" y="8"/>
                    <a:pt x="25" y="9"/>
                  </a:cubicBezTo>
                  <a:cubicBezTo>
                    <a:pt x="19" y="12"/>
                    <a:pt x="14" y="18"/>
                    <a:pt x="10" y="24"/>
                  </a:cubicBezTo>
                  <a:cubicBezTo>
                    <a:pt x="7" y="29"/>
                    <a:pt x="5" y="35"/>
                    <a:pt x="5"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9" name="Freeform 232"/>
            <p:cNvSpPr>
              <a:spLocks noEditPoints="1"/>
            </p:cNvSpPr>
            <p:nvPr/>
          </p:nvSpPr>
          <p:spPr bwMode="auto">
            <a:xfrm>
              <a:off x="6530282" y="4524878"/>
              <a:ext cx="114300" cy="84535"/>
            </a:xfrm>
            <a:custGeom>
              <a:avLst/>
              <a:gdLst>
                <a:gd name="T0" fmla="*/ 42 w 67"/>
                <a:gd name="T1" fmla="*/ 40 h 50"/>
                <a:gd name="T2" fmla="*/ 57 w 67"/>
                <a:gd name="T3" fmla="*/ 25 h 50"/>
                <a:gd name="T4" fmla="*/ 61 w 67"/>
                <a:gd name="T5" fmla="*/ 9 h 50"/>
                <a:gd name="T6" fmla="*/ 45 w 67"/>
                <a:gd name="T7" fmla="*/ 5 h 50"/>
                <a:gd name="T8" fmla="*/ 33 w 67"/>
                <a:gd name="T9" fmla="*/ 6 h 50"/>
                <a:gd name="T10" fmla="*/ 33 w 67"/>
                <a:gd name="T11" fmla="*/ 1 h 50"/>
                <a:gd name="T12" fmla="*/ 45 w 67"/>
                <a:gd name="T13" fmla="*/ 0 h 50"/>
                <a:gd name="T14" fmla="*/ 65 w 67"/>
                <a:gd name="T15" fmla="*/ 6 h 50"/>
                <a:gd name="T16" fmla="*/ 65 w 67"/>
                <a:gd name="T17" fmla="*/ 6 h 50"/>
                <a:gd name="T18" fmla="*/ 66 w 67"/>
                <a:gd name="T19" fmla="*/ 8 h 50"/>
                <a:gd name="T20" fmla="*/ 61 w 67"/>
                <a:gd name="T21" fmla="*/ 27 h 50"/>
                <a:gd name="T22" fmla="*/ 44 w 67"/>
                <a:gd name="T23" fmla="*/ 44 h 50"/>
                <a:gd name="T24" fmla="*/ 33 w 67"/>
                <a:gd name="T25" fmla="*/ 48 h 50"/>
                <a:gd name="T26" fmla="*/ 33 w 67"/>
                <a:gd name="T27" fmla="*/ 43 h 50"/>
                <a:gd name="T28" fmla="*/ 42 w 67"/>
                <a:gd name="T29" fmla="*/ 40 h 50"/>
                <a:gd name="T30" fmla="*/ 33 w 67"/>
                <a:gd name="T31" fmla="*/ 6 h 50"/>
                <a:gd name="T32" fmla="*/ 25 w 67"/>
                <a:gd name="T33" fmla="*/ 10 h 50"/>
                <a:gd name="T34" fmla="*/ 10 w 67"/>
                <a:gd name="T35" fmla="*/ 25 h 50"/>
                <a:gd name="T36" fmla="*/ 5 w 67"/>
                <a:gd name="T37" fmla="*/ 40 h 50"/>
                <a:gd name="T38" fmla="*/ 21 w 67"/>
                <a:gd name="T39" fmla="*/ 45 h 50"/>
                <a:gd name="T40" fmla="*/ 33 w 67"/>
                <a:gd name="T41" fmla="*/ 43 h 50"/>
                <a:gd name="T42" fmla="*/ 33 w 67"/>
                <a:gd name="T43" fmla="*/ 48 h 50"/>
                <a:gd name="T44" fmla="*/ 21 w 67"/>
                <a:gd name="T45" fmla="*/ 50 h 50"/>
                <a:gd name="T46" fmla="*/ 2 w 67"/>
                <a:gd name="T47" fmla="*/ 44 h 50"/>
                <a:gd name="T48" fmla="*/ 2 w 67"/>
                <a:gd name="T49" fmla="*/ 44 h 50"/>
                <a:gd name="T50" fmla="*/ 1 w 67"/>
                <a:gd name="T51" fmla="*/ 42 h 50"/>
                <a:gd name="T52" fmla="*/ 6 w 67"/>
                <a:gd name="T53" fmla="*/ 22 h 50"/>
                <a:gd name="T54" fmla="*/ 23 w 67"/>
                <a:gd name="T55" fmla="*/ 5 h 50"/>
                <a:gd name="T56" fmla="*/ 33 w 67"/>
                <a:gd name="T57" fmla="*/ 1 h 50"/>
                <a:gd name="T58" fmla="*/ 33 w 67"/>
                <a:gd name="T59"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50">
                  <a:moveTo>
                    <a:pt x="42" y="40"/>
                  </a:moveTo>
                  <a:cubicBezTo>
                    <a:pt x="47" y="37"/>
                    <a:pt x="53" y="31"/>
                    <a:pt x="57" y="25"/>
                  </a:cubicBezTo>
                  <a:cubicBezTo>
                    <a:pt x="60" y="20"/>
                    <a:pt x="62" y="14"/>
                    <a:pt x="61" y="9"/>
                  </a:cubicBezTo>
                  <a:cubicBezTo>
                    <a:pt x="57" y="6"/>
                    <a:pt x="51" y="5"/>
                    <a:pt x="45" y="5"/>
                  </a:cubicBezTo>
                  <a:cubicBezTo>
                    <a:pt x="41" y="5"/>
                    <a:pt x="37" y="5"/>
                    <a:pt x="33" y="6"/>
                  </a:cubicBezTo>
                  <a:cubicBezTo>
                    <a:pt x="33" y="1"/>
                    <a:pt x="33" y="1"/>
                    <a:pt x="33" y="1"/>
                  </a:cubicBezTo>
                  <a:cubicBezTo>
                    <a:pt x="37" y="0"/>
                    <a:pt x="41" y="0"/>
                    <a:pt x="45" y="0"/>
                  </a:cubicBezTo>
                  <a:cubicBezTo>
                    <a:pt x="53" y="0"/>
                    <a:pt x="60" y="2"/>
                    <a:pt x="65" y="6"/>
                  </a:cubicBezTo>
                  <a:cubicBezTo>
                    <a:pt x="65" y="6"/>
                    <a:pt x="65" y="6"/>
                    <a:pt x="65" y="6"/>
                  </a:cubicBezTo>
                  <a:cubicBezTo>
                    <a:pt x="66" y="6"/>
                    <a:pt x="66" y="7"/>
                    <a:pt x="66" y="8"/>
                  </a:cubicBezTo>
                  <a:cubicBezTo>
                    <a:pt x="67" y="14"/>
                    <a:pt x="65" y="21"/>
                    <a:pt x="61" y="27"/>
                  </a:cubicBezTo>
                  <a:cubicBezTo>
                    <a:pt x="57" y="35"/>
                    <a:pt x="50" y="41"/>
                    <a:pt x="44" y="44"/>
                  </a:cubicBezTo>
                  <a:cubicBezTo>
                    <a:pt x="41" y="46"/>
                    <a:pt x="37" y="47"/>
                    <a:pt x="33" y="48"/>
                  </a:cubicBezTo>
                  <a:cubicBezTo>
                    <a:pt x="33" y="43"/>
                    <a:pt x="33" y="43"/>
                    <a:pt x="33" y="43"/>
                  </a:cubicBezTo>
                  <a:cubicBezTo>
                    <a:pt x="37" y="42"/>
                    <a:pt x="39" y="41"/>
                    <a:pt x="42" y="40"/>
                  </a:cubicBezTo>
                  <a:close/>
                  <a:moveTo>
                    <a:pt x="33" y="6"/>
                  </a:moveTo>
                  <a:cubicBezTo>
                    <a:pt x="30" y="7"/>
                    <a:pt x="27" y="8"/>
                    <a:pt x="25" y="10"/>
                  </a:cubicBezTo>
                  <a:cubicBezTo>
                    <a:pt x="19" y="13"/>
                    <a:pt x="14" y="18"/>
                    <a:pt x="10" y="25"/>
                  </a:cubicBezTo>
                  <a:cubicBezTo>
                    <a:pt x="7" y="30"/>
                    <a:pt x="5" y="35"/>
                    <a:pt x="5" y="40"/>
                  </a:cubicBezTo>
                  <a:cubicBezTo>
                    <a:pt x="10" y="43"/>
                    <a:pt x="15" y="45"/>
                    <a:pt x="21" y="45"/>
                  </a:cubicBezTo>
                  <a:cubicBezTo>
                    <a:pt x="25" y="45"/>
                    <a:pt x="30" y="44"/>
                    <a:pt x="33" y="43"/>
                  </a:cubicBezTo>
                  <a:cubicBezTo>
                    <a:pt x="33" y="48"/>
                    <a:pt x="33" y="48"/>
                    <a:pt x="33" y="48"/>
                  </a:cubicBezTo>
                  <a:cubicBezTo>
                    <a:pt x="30" y="49"/>
                    <a:pt x="25" y="50"/>
                    <a:pt x="21" y="50"/>
                  </a:cubicBezTo>
                  <a:cubicBezTo>
                    <a:pt x="14" y="50"/>
                    <a:pt x="7" y="48"/>
                    <a:pt x="2" y="44"/>
                  </a:cubicBezTo>
                  <a:cubicBezTo>
                    <a:pt x="2" y="44"/>
                    <a:pt x="2" y="44"/>
                    <a:pt x="2" y="44"/>
                  </a:cubicBezTo>
                  <a:cubicBezTo>
                    <a:pt x="1" y="43"/>
                    <a:pt x="1" y="43"/>
                    <a:pt x="1" y="42"/>
                  </a:cubicBezTo>
                  <a:cubicBezTo>
                    <a:pt x="0" y="35"/>
                    <a:pt x="2" y="28"/>
                    <a:pt x="6" y="22"/>
                  </a:cubicBezTo>
                  <a:cubicBezTo>
                    <a:pt x="10" y="15"/>
                    <a:pt x="16" y="9"/>
                    <a:pt x="23" y="5"/>
                  </a:cubicBezTo>
                  <a:cubicBezTo>
                    <a:pt x="26" y="4"/>
                    <a:pt x="29" y="2"/>
                    <a:pt x="33" y="1"/>
                  </a:cubicBezTo>
                  <a:lnTo>
                    <a:pt x="33" y="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0" name="Freeform 233"/>
            <p:cNvSpPr>
              <a:spLocks noEditPoints="1"/>
            </p:cNvSpPr>
            <p:nvPr/>
          </p:nvSpPr>
          <p:spPr bwMode="auto">
            <a:xfrm>
              <a:off x="6394551" y="4440345"/>
              <a:ext cx="114300" cy="83344"/>
            </a:xfrm>
            <a:custGeom>
              <a:avLst/>
              <a:gdLst>
                <a:gd name="T0" fmla="*/ 34 w 67"/>
                <a:gd name="T1" fmla="*/ 43 h 49"/>
                <a:gd name="T2" fmla="*/ 46 w 67"/>
                <a:gd name="T3" fmla="*/ 45 h 49"/>
                <a:gd name="T4" fmla="*/ 62 w 67"/>
                <a:gd name="T5" fmla="*/ 40 h 49"/>
                <a:gd name="T6" fmla="*/ 57 w 67"/>
                <a:gd name="T7" fmla="*/ 24 h 49"/>
                <a:gd name="T8" fmla="*/ 42 w 67"/>
                <a:gd name="T9" fmla="*/ 9 h 49"/>
                <a:gd name="T10" fmla="*/ 34 w 67"/>
                <a:gd name="T11" fmla="*/ 6 h 49"/>
                <a:gd name="T12" fmla="*/ 34 w 67"/>
                <a:gd name="T13" fmla="*/ 1 h 49"/>
                <a:gd name="T14" fmla="*/ 45 w 67"/>
                <a:gd name="T15" fmla="*/ 5 h 49"/>
                <a:gd name="T16" fmla="*/ 61 w 67"/>
                <a:gd name="T17" fmla="*/ 22 h 49"/>
                <a:gd name="T18" fmla="*/ 66 w 67"/>
                <a:gd name="T19" fmla="*/ 42 h 49"/>
                <a:gd name="T20" fmla="*/ 66 w 67"/>
                <a:gd name="T21" fmla="*/ 43 h 49"/>
                <a:gd name="T22" fmla="*/ 46 w 67"/>
                <a:gd name="T23" fmla="*/ 49 h 49"/>
                <a:gd name="T24" fmla="*/ 34 w 67"/>
                <a:gd name="T25" fmla="*/ 48 h 49"/>
                <a:gd name="T26" fmla="*/ 34 w 67"/>
                <a:gd name="T27" fmla="*/ 43 h 49"/>
                <a:gd name="T28" fmla="*/ 25 w 67"/>
                <a:gd name="T29" fmla="*/ 40 h 49"/>
                <a:gd name="T30" fmla="*/ 34 w 67"/>
                <a:gd name="T31" fmla="*/ 43 h 49"/>
                <a:gd name="T32" fmla="*/ 34 w 67"/>
                <a:gd name="T33" fmla="*/ 48 h 49"/>
                <a:gd name="T34" fmla="*/ 23 w 67"/>
                <a:gd name="T35" fmla="*/ 44 h 49"/>
                <a:gd name="T36" fmla="*/ 6 w 67"/>
                <a:gd name="T37" fmla="*/ 27 h 49"/>
                <a:gd name="T38" fmla="*/ 1 w 67"/>
                <a:gd name="T39" fmla="*/ 7 h 49"/>
                <a:gd name="T40" fmla="*/ 2 w 67"/>
                <a:gd name="T41" fmla="*/ 6 h 49"/>
                <a:gd name="T42" fmla="*/ 22 w 67"/>
                <a:gd name="T43" fmla="*/ 0 h 49"/>
                <a:gd name="T44" fmla="*/ 34 w 67"/>
                <a:gd name="T45" fmla="*/ 1 h 49"/>
                <a:gd name="T46" fmla="*/ 34 w 67"/>
                <a:gd name="T47" fmla="*/ 6 h 49"/>
                <a:gd name="T48" fmla="*/ 22 w 67"/>
                <a:gd name="T49" fmla="*/ 4 h 49"/>
                <a:gd name="T50" fmla="*/ 6 w 67"/>
                <a:gd name="T51" fmla="*/ 9 h 49"/>
                <a:gd name="T52" fmla="*/ 11 w 67"/>
                <a:gd name="T53" fmla="*/ 25 h 49"/>
                <a:gd name="T54" fmla="*/ 25 w 67"/>
                <a:gd name="T5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9">
                  <a:moveTo>
                    <a:pt x="34" y="43"/>
                  </a:moveTo>
                  <a:cubicBezTo>
                    <a:pt x="38" y="44"/>
                    <a:pt x="42" y="45"/>
                    <a:pt x="46" y="45"/>
                  </a:cubicBezTo>
                  <a:cubicBezTo>
                    <a:pt x="52" y="44"/>
                    <a:pt x="58" y="43"/>
                    <a:pt x="62" y="40"/>
                  </a:cubicBezTo>
                  <a:cubicBezTo>
                    <a:pt x="62" y="35"/>
                    <a:pt x="60" y="29"/>
                    <a:pt x="57" y="24"/>
                  </a:cubicBezTo>
                  <a:cubicBezTo>
                    <a:pt x="53" y="18"/>
                    <a:pt x="48" y="12"/>
                    <a:pt x="42" y="9"/>
                  </a:cubicBezTo>
                  <a:cubicBezTo>
                    <a:pt x="40" y="8"/>
                    <a:pt x="37" y="7"/>
                    <a:pt x="34" y="6"/>
                  </a:cubicBezTo>
                  <a:cubicBezTo>
                    <a:pt x="34" y="1"/>
                    <a:pt x="34" y="1"/>
                    <a:pt x="34" y="1"/>
                  </a:cubicBezTo>
                  <a:cubicBezTo>
                    <a:pt x="38" y="2"/>
                    <a:pt x="42" y="3"/>
                    <a:pt x="45" y="5"/>
                  </a:cubicBezTo>
                  <a:cubicBezTo>
                    <a:pt x="51" y="9"/>
                    <a:pt x="57" y="15"/>
                    <a:pt x="61" y="22"/>
                  </a:cubicBezTo>
                  <a:cubicBezTo>
                    <a:pt x="65" y="28"/>
                    <a:pt x="67" y="35"/>
                    <a:pt x="66" y="42"/>
                  </a:cubicBezTo>
                  <a:cubicBezTo>
                    <a:pt x="66" y="42"/>
                    <a:pt x="66" y="43"/>
                    <a:pt x="66" y="43"/>
                  </a:cubicBezTo>
                  <a:cubicBezTo>
                    <a:pt x="60" y="47"/>
                    <a:pt x="53" y="49"/>
                    <a:pt x="46" y="49"/>
                  </a:cubicBezTo>
                  <a:cubicBezTo>
                    <a:pt x="42" y="49"/>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0"/>
                    <a:pt x="11" y="34"/>
                    <a:pt x="6" y="27"/>
                  </a:cubicBezTo>
                  <a:cubicBezTo>
                    <a:pt x="3" y="21"/>
                    <a:pt x="0" y="14"/>
                    <a:pt x="1" y="7"/>
                  </a:cubicBezTo>
                  <a:cubicBezTo>
                    <a:pt x="1" y="7"/>
                    <a:pt x="2" y="6"/>
                    <a:pt x="2" y="6"/>
                  </a:cubicBezTo>
                  <a:cubicBezTo>
                    <a:pt x="7" y="1"/>
                    <a:pt x="15" y="0"/>
                    <a:pt x="22" y="0"/>
                  </a:cubicBezTo>
                  <a:cubicBezTo>
                    <a:pt x="26" y="0"/>
                    <a:pt x="30" y="0"/>
                    <a:pt x="34" y="1"/>
                  </a:cubicBezTo>
                  <a:cubicBezTo>
                    <a:pt x="34" y="6"/>
                    <a:pt x="34" y="6"/>
                    <a:pt x="34" y="6"/>
                  </a:cubicBezTo>
                  <a:cubicBezTo>
                    <a:pt x="30" y="5"/>
                    <a:pt x="26" y="4"/>
                    <a:pt x="22" y="4"/>
                  </a:cubicBezTo>
                  <a:cubicBezTo>
                    <a:pt x="16" y="4"/>
                    <a:pt x="10" y="6"/>
                    <a:pt x="6" y="9"/>
                  </a:cubicBezTo>
                  <a:cubicBezTo>
                    <a:pt x="6" y="14"/>
                    <a:pt x="7" y="20"/>
                    <a:pt x="11" y="25"/>
                  </a:cubicBezTo>
                  <a:cubicBezTo>
                    <a:pt x="14" y="31"/>
                    <a:pt x="20" y="37"/>
                    <a:pt x="25"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1" name="Freeform 234"/>
            <p:cNvSpPr>
              <a:spLocks noEditPoints="1"/>
            </p:cNvSpPr>
            <p:nvPr/>
          </p:nvSpPr>
          <p:spPr bwMode="auto">
            <a:xfrm>
              <a:off x="6394551" y="4524878"/>
              <a:ext cx="114300" cy="84535"/>
            </a:xfrm>
            <a:custGeom>
              <a:avLst/>
              <a:gdLst>
                <a:gd name="T0" fmla="*/ 34 w 67"/>
                <a:gd name="T1" fmla="*/ 43 h 50"/>
                <a:gd name="T2" fmla="*/ 46 w 67"/>
                <a:gd name="T3" fmla="*/ 45 h 50"/>
                <a:gd name="T4" fmla="*/ 62 w 67"/>
                <a:gd name="T5" fmla="*/ 40 h 50"/>
                <a:gd name="T6" fmla="*/ 57 w 67"/>
                <a:gd name="T7" fmla="*/ 25 h 50"/>
                <a:gd name="T8" fmla="*/ 42 w 67"/>
                <a:gd name="T9" fmla="*/ 10 h 50"/>
                <a:gd name="T10" fmla="*/ 34 w 67"/>
                <a:gd name="T11" fmla="*/ 6 h 50"/>
                <a:gd name="T12" fmla="*/ 34 w 67"/>
                <a:gd name="T13" fmla="*/ 1 h 50"/>
                <a:gd name="T14" fmla="*/ 45 w 67"/>
                <a:gd name="T15" fmla="*/ 5 h 50"/>
                <a:gd name="T16" fmla="*/ 61 w 67"/>
                <a:gd name="T17" fmla="*/ 22 h 50"/>
                <a:gd name="T18" fmla="*/ 66 w 67"/>
                <a:gd name="T19" fmla="*/ 42 h 50"/>
                <a:gd name="T20" fmla="*/ 66 w 67"/>
                <a:gd name="T21" fmla="*/ 44 h 50"/>
                <a:gd name="T22" fmla="*/ 46 w 67"/>
                <a:gd name="T23" fmla="*/ 50 h 50"/>
                <a:gd name="T24" fmla="*/ 34 w 67"/>
                <a:gd name="T25" fmla="*/ 48 h 50"/>
                <a:gd name="T26" fmla="*/ 34 w 67"/>
                <a:gd name="T27" fmla="*/ 43 h 50"/>
                <a:gd name="T28" fmla="*/ 25 w 67"/>
                <a:gd name="T29" fmla="*/ 40 h 50"/>
                <a:gd name="T30" fmla="*/ 34 w 67"/>
                <a:gd name="T31" fmla="*/ 43 h 50"/>
                <a:gd name="T32" fmla="*/ 34 w 67"/>
                <a:gd name="T33" fmla="*/ 48 h 50"/>
                <a:gd name="T34" fmla="*/ 23 w 67"/>
                <a:gd name="T35" fmla="*/ 44 h 50"/>
                <a:gd name="T36" fmla="*/ 6 w 67"/>
                <a:gd name="T37" fmla="*/ 27 h 50"/>
                <a:gd name="T38" fmla="*/ 1 w 67"/>
                <a:gd name="T39" fmla="*/ 8 h 50"/>
                <a:gd name="T40" fmla="*/ 2 w 67"/>
                <a:gd name="T41" fmla="*/ 6 h 50"/>
                <a:gd name="T42" fmla="*/ 22 w 67"/>
                <a:gd name="T43" fmla="*/ 0 h 50"/>
                <a:gd name="T44" fmla="*/ 34 w 67"/>
                <a:gd name="T45" fmla="*/ 1 h 50"/>
                <a:gd name="T46" fmla="*/ 34 w 67"/>
                <a:gd name="T47" fmla="*/ 6 h 50"/>
                <a:gd name="T48" fmla="*/ 22 w 67"/>
                <a:gd name="T49" fmla="*/ 5 h 50"/>
                <a:gd name="T50" fmla="*/ 6 w 67"/>
                <a:gd name="T51" fmla="*/ 9 h 50"/>
                <a:gd name="T52" fmla="*/ 11 w 67"/>
                <a:gd name="T53" fmla="*/ 25 h 50"/>
                <a:gd name="T54" fmla="*/ 25 w 67"/>
                <a:gd name="T5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50">
                  <a:moveTo>
                    <a:pt x="34" y="43"/>
                  </a:moveTo>
                  <a:cubicBezTo>
                    <a:pt x="38" y="44"/>
                    <a:pt x="42" y="45"/>
                    <a:pt x="46" y="45"/>
                  </a:cubicBezTo>
                  <a:cubicBezTo>
                    <a:pt x="52" y="45"/>
                    <a:pt x="58" y="43"/>
                    <a:pt x="62" y="40"/>
                  </a:cubicBezTo>
                  <a:cubicBezTo>
                    <a:pt x="62" y="35"/>
                    <a:pt x="60" y="30"/>
                    <a:pt x="57" y="25"/>
                  </a:cubicBezTo>
                  <a:cubicBezTo>
                    <a:pt x="53" y="18"/>
                    <a:pt x="48" y="13"/>
                    <a:pt x="42" y="10"/>
                  </a:cubicBezTo>
                  <a:cubicBezTo>
                    <a:pt x="40" y="8"/>
                    <a:pt x="37" y="7"/>
                    <a:pt x="34" y="6"/>
                  </a:cubicBezTo>
                  <a:cubicBezTo>
                    <a:pt x="34" y="1"/>
                    <a:pt x="34" y="1"/>
                    <a:pt x="34" y="1"/>
                  </a:cubicBezTo>
                  <a:cubicBezTo>
                    <a:pt x="38" y="2"/>
                    <a:pt x="42" y="4"/>
                    <a:pt x="45" y="5"/>
                  </a:cubicBezTo>
                  <a:cubicBezTo>
                    <a:pt x="51" y="9"/>
                    <a:pt x="57" y="15"/>
                    <a:pt x="61" y="22"/>
                  </a:cubicBezTo>
                  <a:cubicBezTo>
                    <a:pt x="65" y="28"/>
                    <a:pt x="67" y="35"/>
                    <a:pt x="66" y="42"/>
                  </a:cubicBezTo>
                  <a:cubicBezTo>
                    <a:pt x="66" y="42"/>
                    <a:pt x="66" y="43"/>
                    <a:pt x="66" y="44"/>
                  </a:cubicBezTo>
                  <a:cubicBezTo>
                    <a:pt x="60" y="48"/>
                    <a:pt x="53" y="50"/>
                    <a:pt x="46" y="50"/>
                  </a:cubicBezTo>
                  <a:cubicBezTo>
                    <a:pt x="42" y="50"/>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1"/>
                    <a:pt x="11" y="35"/>
                    <a:pt x="6" y="27"/>
                  </a:cubicBezTo>
                  <a:cubicBezTo>
                    <a:pt x="3" y="21"/>
                    <a:pt x="0" y="14"/>
                    <a:pt x="1" y="8"/>
                  </a:cubicBezTo>
                  <a:cubicBezTo>
                    <a:pt x="1" y="7"/>
                    <a:pt x="2" y="6"/>
                    <a:pt x="2" y="6"/>
                  </a:cubicBezTo>
                  <a:cubicBezTo>
                    <a:pt x="7" y="2"/>
                    <a:pt x="15" y="0"/>
                    <a:pt x="22" y="0"/>
                  </a:cubicBezTo>
                  <a:cubicBezTo>
                    <a:pt x="26" y="0"/>
                    <a:pt x="30" y="0"/>
                    <a:pt x="34" y="1"/>
                  </a:cubicBezTo>
                  <a:cubicBezTo>
                    <a:pt x="34" y="6"/>
                    <a:pt x="34" y="6"/>
                    <a:pt x="34" y="6"/>
                  </a:cubicBezTo>
                  <a:cubicBezTo>
                    <a:pt x="30" y="5"/>
                    <a:pt x="26" y="5"/>
                    <a:pt x="22" y="5"/>
                  </a:cubicBezTo>
                  <a:cubicBezTo>
                    <a:pt x="16" y="5"/>
                    <a:pt x="10" y="6"/>
                    <a:pt x="6" y="9"/>
                  </a:cubicBezTo>
                  <a:cubicBezTo>
                    <a:pt x="6" y="14"/>
                    <a:pt x="7" y="20"/>
                    <a:pt x="11" y="25"/>
                  </a:cubicBezTo>
                  <a:cubicBezTo>
                    <a:pt x="14" y="31"/>
                    <a:pt x="20" y="37"/>
                    <a:pt x="25"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2" name="Freeform 235"/>
            <p:cNvSpPr>
              <a:spLocks noEditPoints="1"/>
            </p:cNvSpPr>
            <p:nvPr/>
          </p:nvSpPr>
          <p:spPr bwMode="auto">
            <a:xfrm>
              <a:off x="6508851" y="4489159"/>
              <a:ext cx="21431" cy="146447"/>
            </a:xfrm>
            <a:custGeom>
              <a:avLst/>
              <a:gdLst>
                <a:gd name="T0" fmla="*/ 8 w 13"/>
                <a:gd name="T1" fmla="*/ 86 h 86"/>
                <a:gd name="T2" fmla="*/ 8 w 13"/>
                <a:gd name="T3" fmla="*/ 81 h 86"/>
                <a:gd name="T4" fmla="*/ 8 w 13"/>
                <a:gd name="T5" fmla="*/ 81 h 86"/>
                <a:gd name="T6" fmla="*/ 8 w 13"/>
                <a:gd name="T7" fmla="*/ 81 h 86"/>
                <a:gd name="T8" fmla="*/ 8 w 13"/>
                <a:gd name="T9" fmla="*/ 81 h 86"/>
                <a:gd name="T10" fmla="*/ 8 w 13"/>
                <a:gd name="T11" fmla="*/ 81 h 86"/>
                <a:gd name="T12" fmla="*/ 8 w 13"/>
                <a:gd name="T13" fmla="*/ 5 h 86"/>
                <a:gd name="T14" fmla="*/ 8 w 13"/>
                <a:gd name="T15" fmla="*/ 5 h 86"/>
                <a:gd name="T16" fmla="*/ 8 w 13"/>
                <a:gd name="T17" fmla="*/ 5 h 86"/>
                <a:gd name="T18" fmla="*/ 8 w 13"/>
                <a:gd name="T19" fmla="*/ 5 h 86"/>
                <a:gd name="T20" fmla="*/ 8 w 13"/>
                <a:gd name="T21" fmla="*/ 5 h 86"/>
                <a:gd name="T22" fmla="*/ 8 w 13"/>
                <a:gd name="T23" fmla="*/ 0 h 86"/>
                <a:gd name="T24" fmla="*/ 11 w 13"/>
                <a:gd name="T25" fmla="*/ 2 h 86"/>
                <a:gd name="T26" fmla="*/ 13 w 13"/>
                <a:gd name="T27" fmla="*/ 5 h 86"/>
                <a:gd name="T28" fmla="*/ 13 w 13"/>
                <a:gd name="T29" fmla="*/ 81 h 86"/>
                <a:gd name="T30" fmla="*/ 11 w 13"/>
                <a:gd name="T31" fmla="*/ 85 h 86"/>
                <a:gd name="T32" fmla="*/ 8 w 13"/>
                <a:gd name="T33" fmla="*/ 86 h 86"/>
                <a:gd name="T34" fmla="*/ 5 w 13"/>
                <a:gd name="T35" fmla="*/ 5 h 86"/>
                <a:gd name="T36" fmla="*/ 5 w 13"/>
                <a:gd name="T37" fmla="*/ 5 h 86"/>
                <a:gd name="T38" fmla="*/ 5 w 13"/>
                <a:gd name="T39" fmla="*/ 5 h 86"/>
                <a:gd name="T40" fmla="*/ 5 w 13"/>
                <a:gd name="T41" fmla="*/ 0 h 86"/>
                <a:gd name="T42" fmla="*/ 7 w 13"/>
                <a:gd name="T43" fmla="*/ 0 h 86"/>
                <a:gd name="T44" fmla="*/ 8 w 13"/>
                <a:gd name="T45" fmla="*/ 0 h 86"/>
                <a:gd name="T46" fmla="*/ 8 w 13"/>
                <a:gd name="T47" fmla="*/ 5 h 86"/>
                <a:gd name="T48" fmla="*/ 8 w 13"/>
                <a:gd name="T49" fmla="*/ 5 h 86"/>
                <a:gd name="T50" fmla="*/ 8 w 13"/>
                <a:gd name="T51" fmla="*/ 5 h 86"/>
                <a:gd name="T52" fmla="*/ 8 w 13"/>
                <a:gd name="T53" fmla="*/ 5 h 86"/>
                <a:gd name="T54" fmla="*/ 8 w 13"/>
                <a:gd name="T55" fmla="*/ 5 h 86"/>
                <a:gd name="T56" fmla="*/ 7 w 13"/>
                <a:gd name="T57" fmla="*/ 5 h 86"/>
                <a:gd name="T58" fmla="*/ 5 w 13"/>
                <a:gd name="T59" fmla="*/ 5 h 86"/>
                <a:gd name="T60" fmla="*/ 5 w 13"/>
                <a:gd name="T61" fmla="*/ 5 h 86"/>
                <a:gd name="T62" fmla="*/ 5 w 13"/>
                <a:gd name="T63" fmla="*/ 5 h 86"/>
                <a:gd name="T64" fmla="*/ 8 w 13"/>
                <a:gd name="T65" fmla="*/ 81 h 86"/>
                <a:gd name="T66" fmla="*/ 8 w 13"/>
                <a:gd name="T67" fmla="*/ 86 h 86"/>
                <a:gd name="T68" fmla="*/ 7 w 13"/>
                <a:gd name="T69" fmla="*/ 86 h 86"/>
                <a:gd name="T70" fmla="*/ 5 w 13"/>
                <a:gd name="T71" fmla="*/ 86 h 86"/>
                <a:gd name="T72" fmla="*/ 5 w 13"/>
                <a:gd name="T73" fmla="*/ 81 h 86"/>
                <a:gd name="T74" fmla="*/ 5 w 13"/>
                <a:gd name="T75" fmla="*/ 81 h 86"/>
                <a:gd name="T76" fmla="*/ 5 w 13"/>
                <a:gd name="T77" fmla="*/ 81 h 86"/>
                <a:gd name="T78" fmla="*/ 5 w 13"/>
                <a:gd name="T79" fmla="*/ 81 h 86"/>
                <a:gd name="T80" fmla="*/ 5 w 13"/>
                <a:gd name="T81" fmla="*/ 81 h 86"/>
                <a:gd name="T82" fmla="*/ 7 w 13"/>
                <a:gd name="T83" fmla="*/ 81 h 86"/>
                <a:gd name="T84" fmla="*/ 8 w 13"/>
                <a:gd name="T85" fmla="*/ 81 h 86"/>
                <a:gd name="T86" fmla="*/ 8 w 13"/>
                <a:gd name="T87" fmla="*/ 81 h 86"/>
                <a:gd name="T88" fmla="*/ 8 w 13"/>
                <a:gd name="T89" fmla="*/ 81 h 86"/>
                <a:gd name="T90" fmla="*/ 8 w 13"/>
                <a:gd name="T91" fmla="*/ 81 h 86"/>
                <a:gd name="T92" fmla="*/ 5 w 13"/>
                <a:gd name="T93" fmla="*/ 5 h 86"/>
                <a:gd name="T94" fmla="*/ 5 w 13"/>
                <a:gd name="T95" fmla="*/ 5 h 86"/>
                <a:gd name="T96" fmla="*/ 5 w 13"/>
                <a:gd name="T97" fmla="*/ 5 h 86"/>
                <a:gd name="T98" fmla="*/ 5 w 13"/>
                <a:gd name="T99" fmla="*/ 5 h 86"/>
                <a:gd name="T100" fmla="*/ 5 w 13"/>
                <a:gd name="T101" fmla="*/ 81 h 86"/>
                <a:gd name="T102" fmla="*/ 5 w 13"/>
                <a:gd name="T103" fmla="*/ 81 h 86"/>
                <a:gd name="T104" fmla="*/ 5 w 13"/>
                <a:gd name="T105" fmla="*/ 81 h 86"/>
                <a:gd name="T106" fmla="*/ 5 w 13"/>
                <a:gd name="T107" fmla="*/ 81 h 86"/>
                <a:gd name="T108" fmla="*/ 5 w 13"/>
                <a:gd name="T109" fmla="*/ 81 h 86"/>
                <a:gd name="T110" fmla="*/ 5 w 13"/>
                <a:gd name="T111" fmla="*/ 86 h 86"/>
                <a:gd name="T112" fmla="*/ 3 w 13"/>
                <a:gd name="T113" fmla="*/ 85 h 86"/>
                <a:gd name="T114" fmla="*/ 0 w 13"/>
                <a:gd name="T115" fmla="*/ 81 h 86"/>
                <a:gd name="T116" fmla="*/ 0 w 13"/>
                <a:gd name="T117" fmla="*/ 5 h 86"/>
                <a:gd name="T118" fmla="*/ 3 w 13"/>
                <a:gd name="T119" fmla="*/ 2 h 86"/>
                <a:gd name="T120" fmla="*/ 5 w 13"/>
                <a:gd name="T121" fmla="*/ 0 h 86"/>
                <a:gd name="T122" fmla="*/ 5 w 13"/>
                <a:gd name="T123" fmla="*/ 5 h 86"/>
                <a:gd name="T124" fmla="*/ 5 w 13"/>
                <a:gd name="T125"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86">
                  <a:moveTo>
                    <a:pt x="8" y="86"/>
                  </a:moveTo>
                  <a:cubicBezTo>
                    <a:pt x="8" y="81"/>
                    <a:pt x="8" y="81"/>
                    <a:pt x="8" y="81"/>
                  </a:cubicBezTo>
                  <a:cubicBezTo>
                    <a:pt x="8" y="81"/>
                    <a:pt x="8" y="81"/>
                    <a:pt x="8" y="81"/>
                  </a:cubicBezTo>
                  <a:cubicBezTo>
                    <a:pt x="8" y="81"/>
                    <a:pt x="8" y="81"/>
                    <a:pt x="8" y="81"/>
                  </a:cubicBezTo>
                  <a:cubicBezTo>
                    <a:pt x="8" y="81"/>
                    <a:pt x="8" y="81"/>
                    <a:pt x="8" y="81"/>
                  </a:cubicBezTo>
                  <a:cubicBezTo>
                    <a:pt x="8" y="81"/>
                    <a:pt x="8" y="81"/>
                    <a:pt x="8" y="81"/>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0"/>
                    <a:pt x="8" y="0"/>
                    <a:pt x="8" y="0"/>
                  </a:cubicBezTo>
                  <a:cubicBezTo>
                    <a:pt x="9" y="1"/>
                    <a:pt x="10" y="1"/>
                    <a:pt x="11" y="2"/>
                  </a:cubicBezTo>
                  <a:cubicBezTo>
                    <a:pt x="12" y="2"/>
                    <a:pt x="13" y="4"/>
                    <a:pt x="13" y="5"/>
                  </a:cubicBezTo>
                  <a:cubicBezTo>
                    <a:pt x="13" y="81"/>
                    <a:pt x="13" y="81"/>
                    <a:pt x="13" y="81"/>
                  </a:cubicBezTo>
                  <a:cubicBezTo>
                    <a:pt x="13" y="82"/>
                    <a:pt x="12" y="84"/>
                    <a:pt x="11" y="85"/>
                  </a:cubicBezTo>
                  <a:cubicBezTo>
                    <a:pt x="10" y="85"/>
                    <a:pt x="9" y="85"/>
                    <a:pt x="8" y="86"/>
                  </a:cubicBezTo>
                  <a:close/>
                  <a:moveTo>
                    <a:pt x="5" y="5"/>
                  </a:moveTo>
                  <a:cubicBezTo>
                    <a:pt x="5" y="5"/>
                    <a:pt x="5" y="5"/>
                    <a:pt x="5" y="5"/>
                  </a:cubicBezTo>
                  <a:cubicBezTo>
                    <a:pt x="5" y="5"/>
                    <a:pt x="5" y="5"/>
                    <a:pt x="5" y="5"/>
                  </a:cubicBezTo>
                  <a:cubicBezTo>
                    <a:pt x="5" y="0"/>
                    <a:pt x="5" y="0"/>
                    <a:pt x="5" y="0"/>
                  </a:cubicBezTo>
                  <a:cubicBezTo>
                    <a:pt x="6" y="0"/>
                    <a:pt x="6" y="0"/>
                    <a:pt x="7" y="0"/>
                  </a:cubicBezTo>
                  <a:cubicBezTo>
                    <a:pt x="7" y="0"/>
                    <a:pt x="8" y="0"/>
                    <a:pt x="8" y="0"/>
                  </a:cubicBezTo>
                  <a:cubicBezTo>
                    <a:pt x="8" y="5"/>
                    <a:pt x="8" y="5"/>
                    <a:pt x="8" y="5"/>
                  </a:cubicBezTo>
                  <a:cubicBezTo>
                    <a:pt x="8" y="5"/>
                    <a:pt x="8" y="5"/>
                    <a:pt x="8" y="5"/>
                  </a:cubicBezTo>
                  <a:cubicBezTo>
                    <a:pt x="8" y="5"/>
                    <a:pt x="8" y="5"/>
                    <a:pt x="8" y="5"/>
                  </a:cubicBezTo>
                  <a:cubicBezTo>
                    <a:pt x="8" y="5"/>
                    <a:pt x="8" y="5"/>
                    <a:pt x="8" y="5"/>
                  </a:cubicBezTo>
                  <a:cubicBezTo>
                    <a:pt x="8" y="5"/>
                    <a:pt x="8" y="6"/>
                    <a:pt x="8" y="5"/>
                  </a:cubicBezTo>
                  <a:cubicBezTo>
                    <a:pt x="8" y="5"/>
                    <a:pt x="7" y="5"/>
                    <a:pt x="7" y="5"/>
                  </a:cubicBezTo>
                  <a:cubicBezTo>
                    <a:pt x="6" y="5"/>
                    <a:pt x="6" y="5"/>
                    <a:pt x="5" y="5"/>
                  </a:cubicBezTo>
                  <a:cubicBezTo>
                    <a:pt x="5" y="6"/>
                    <a:pt x="5" y="5"/>
                    <a:pt x="5" y="5"/>
                  </a:cubicBezTo>
                  <a:cubicBezTo>
                    <a:pt x="5" y="5"/>
                    <a:pt x="5" y="5"/>
                    <a:pt x="5" y="5"/>
                  </a:cubicBezTo>
                  <a:close/>
                  <a:moveTo>
                    <a:pt x="8" y="81"/>
                  </a:moveTo>
                  <a:cubicBezTo>
                    <a:pt x="8" y="86"/>
                    <a:pt x="8" y="86"/>
                    <a:pt x="8" y="86"/>
                  </a:cubicBezTo>
                  <a:cubicBezTo>
                    <a:pt x="8" y="86"/>
                    <a:pt x="7" y="86"/>
                    <a:pt x="7" y="86"/>
                  </a:cubicBezTo>
                  <a:cubicBezTo>
                    <a:pt x="6" y="86"/>
                    <a:pt x="6" y="86"/>
                    <a:pt x="5" y="86"/>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6" y="81"/>
                    <a:pt x="6" y="81"/>
                    <a:pt x="7" y="81"/>
                  </a:cubicBezTo>
                  <a:cubicBezTo>
                    <a:pt x="7" y="81"/>
                    <a:pt x="8" y="81"/>
                    <a:pt x="8" y="81"/>
                  </a:cubicBezTo>
                  <a:cubicBezTo>
                    <a:pt x="8" y="81"/>
                    <a:pt x="8" y="81"/>
                    <a:pt x="8" y="81"/>
                  </a:cubicBezTo>
                  <a:cubicBezTo>
                    <a:pt x="8" y="81"/>
                    <a:pt x="8" y="81"/>
                    <a:pt x="8" y="81"/>
                  </a:cubicBezTo>
                  <a:cubicBezTo>
                    <a:pt x="8" y="81"/>
                    <a:pt x="8" y="81"/>
                    <a:pt x="8" y="81"/>
                  </a:cubicBezTo>
                  <a:close/>
                  <a:moveTo>
                    <a:pt x="5" y="5"/>
                  </a:moveTo>
                  <a:cubicBezTo>
                    <a:pt x="5" y="5"/>
                    <a:pt x="5" y="5"/>
                    <a:pt x="5" y="5"/>
                  </a:cubicBezTo>
                  <a:cubicBezTo>
                    <a:pt x="5" y="5"/>
                    <a:pt x="5" y="5"/>
                    <a:pt x="5" y="5"/>
                  </a:cubicBezTo>
                  <a:cubicBezTo>
                    <a:pt x="5" y="5"/>
                    <a:pt x="5" y="5"/>
                    <a:pt x="5" y="5"/>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5" y="86"/>
                    <a:pt x="5" y="86"/>
                    <a:pt x="5" y="86"/>
                  </a:cubicBezTo>
                  <a:cubicBezTo>
                    <a:pt x="4" y="85"/>
                    <a:pt x="3" y="85"/>
                    <a:pt x="3" y="85"/>
                  </a:cubicBezTo>
                  <a:cubicBezTo>
                    <a:pt x="1" y="84"/>
                    <a:pt x="0" y="82"/>
                    <a:pt x="0" y="81"/>
                  </a:cubicBezTo>
                  <a:cubicBezTo>
                    <a:pt x="0" y="5"/>
                    <a:pt x="0" y="5"/>
                    <a:pt x="0" y="5"/>
                  </a:cubicBezTo>
                  <a:cubicBezTo>
                    <a:pt x="0" y="4"/>
                    <a:pt x="1" y="2"/>
                    <a:pt x="3" y="2"/>
                  </a:cubicBezTo>
                  <a:cubicBezTo>
                    <a:pt x="3" y="1"/>
                    <a:pt x="4" y="1"/>
                    <a:pt x="5" y="0"/>
                  </a:cubicBezTo>
                  <a:cubicBezTo>
                    <a:pt x="5" y="5"/>
                    <a:pt x="5" y="5"/>
                    <a:pt x="5" y="5"/>
                  </a:cubicBezTo>
                  <a:cubicBezTo>
                    <a:pt x="5" y="5"/>
                    <a:pt x="5" y="5"/>
                    <a:pt x="5" y="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3" name="Freeform 236"/>
            <p:cNvSpPr>
              <a:spLocks noEditPoints="1"/>
            </p:cNvSpPr>
            <p:nvPr/>
          </p:nvSpPr>
          <p:spPr bwMode="auto">
            <a:xfrm>
              <a:off x="5552779" y="4461775"/>
              <a:ext cx="92869" cy="67866"/>
            </a:xfrm>
            <a:custGeom>
              <a:avLst/>
              <a:gdLst>
                <a:gd name="T0" fmla="*/ 33 w 55"/>
                <a:gd name="T1" fmla="*/ 11 h 40"/>
                <a:gd name="T2" fmla="*/ 39 w 55"/>
                <a:gd name="T3" fmla="*/ 6 h 40"/>
                <a:gd name="T4" fmla="*/ 41 w 55"/>
                <a:gd name="T5" fmla="*/ 5 h 40"/>
                <a:gd name="T6" fmla="*/ 33 w 55"/>
                <a:gd name="T7" fmla="*/ 6 h 40"/>
                <a:gd name="T8" fmla="*/ 26 w 55"/>
                <a:gd name="T9" fmla="*/ 10 h 40"/>
                <a:gd name="T10" fmla="*/ 26 w 55"/>
                <a:gd name="T11" fmla="*/ 10 h 40"/>
                <a:gd name="T12" fmla="*/ 26 w 55"/>
                <a:gd name="T13" fmla="*/ 4 h 40"/>
                <a:gd name="T14" fmla="*/ 31 w 55"/>
                <a:gd name="T15" fmla="*/ 2 h 40"/>
                <a:gd name="T16" fmla="*/ 42 w 55"/>
                <a:gd name="T17" fmla="*/ 0 h 40"/>
                <a:gd name="T18" fmla="*/ 52 w 55"/>
                <a:gd name="T19" fmla="*/ 0 h 40"/>
                <a:gd name="T20" fmla="*/ 52 w 55"/>
                <a:gd name="T21" fmla="*/ 0 h 40"/>
                <a:gd name="T22" fmla="*/ 54 w 55"/>
                <a:gd name="T23" fmla="*/ 3 h 40"/>
                <a:gd name="T24" fmla="*/ 52 w 55"/>
                <a:gd name="T25" fmla="*/ 5 h 40"/>
                <a:gd name="T26" fmla="*/ 52 w 55"/>
                <a:gd name="T27" fmla="*/ 5 h 40"/>
                <a:gd name="T28" fmla="*/ 52 w 55"/>
                <a:gd name="T29" fmla="*/ 5 h 40"/>
                <a:gd name="T30" fmla="*/ 52 w 55"/>
                <a:gd name="T31" fmla="*/ 5 h 40"/>
                <a:gd name="T32" fmla="*/ 48 w 55"/>
                <a:gd name="T33" fmla="*/ 6 h 40"/>
                <a:gd name="T34" fmla="*/ 47 w 55"/>
                <a:gd name="T35" fmla="*/ 7 h 40"/>
                <a:gd name="T36" fmla="*/ 41 w 55"/>
                <a:gd name="T37" fmla="*/ 10 h 40"/>
                <a:gd name="T38" fmla="*/ 37 w 55"/>
                <a:gd name="T39" fmla="*/ 14 h 40"/>
                <a:gd name="T40" fmla="*/ 31 w 55"/>
                <a:gd name="T41" fmla="*/ 21 h 40"/>
                <a:gd name="T42" fmla="*/ 26 w 55"/>
                <a:gd name="T43" fmla="*/ 27 h 40"/>
                <a:gd name="T44" fmla="*/ 26 w 55"/>
                <a:gd name="T45" fmla="*/ 19 h 40"/>
                <a:gd name="T46" fmla="*/ 27 w 55"/>
                <a:gd name="T47" fmla="*/ 18 h 40"/>
                <a:gd name="T48" fmla="*/ 33 w 55"/>
                <a:gd name="T49" fmla="*/ 11 h 40"/>
                <a:gd name="T50" fmla="*/ 26 w 55"/>
                <a:gd name="T51" fmla="*/ 10 h 40"/>
                <a:gd name="T52" fmla="*/ 20 w 55"/>
                <a:gd name="T53" fmla="*/ 17 h 40"/>
                <a:gd name="T54" fmla="*/ 16 w 55"/>
                <a:gd name="T55" fmla="*/ 24 h 40"/>
                <a:gd name="T56" fmla="*/ 15 w 55"/>
                <a:gd name="T57" fmla="*/ 26 h 40"/>
                <a:gd name="T58" fmla="*/ 14 w 55"/>
                <a:gd name="T59" fmla="*/ 27 h 40"/>
                <a:gd name="T60" fmla="*/ 14 w 55"/>
                <a:gd name="T61" fmla="*/ 27 h 40"/>
                <a:gd name="T62" fmla="*/ 11 w 55"/>
                <a:gd name="T63" fmla="*/ 32 h 40"/>
                <a:gd name="T64" fmla="*/ 18 w 55"/>
                <a:gd name="T65" fmla="*/ 28 h 40"/>
                <a:gd name="T66" fmla="*/ 26 w 55"/>
                <a:gd name="T67" fmla="*/ 19 h 40"/>
                <a:gd name="T68" fmla="*/ 26 w 55"/>
                <a:gd name="T69" fmla="*/ 27 h 40"/>
                <a:gd name="T70" fmla="*/ 21 w 55"/>
                <a:gd name="T71" fmla="*/ 32 h 40"/>
                <a:gd name="T72" fmla="*/ 12 w 55"/>
                <a:gd name="T73" fmla="*/ 37 h 40"/>
                <a:gd name="T74" fmla="*/ 3 w 55"/>
                <a:gd name="T75" fmla="*/ 40 h 40"/>
                <a:gd name="T76" fmla="*/ 3 w 55"/>
                <a:gd name="T77" fmla="*/ 40 h 40"/>
                <a:gd name="T78" fmla="*/ 0 w 55"/>
                <a:gd name="T79" fmla="*/ 38 h 40"/>
                <a:gd name="T80" fmla="*/ 2 w 55"/>
                <a:gd name="T81" fmla="*/ 35 h 40"/>
                <a:gd name="T82" fmla="*/ 10 w 55"/>
                <a:gd name="T83" fmla="*/ 25 h 40"/>
                <a:gd name="T84" fmla="*/ 10 w 55"/>
                <a:gd name="T85" fmla="*/ 25 h 40"/>
                <a:gd name="T86" fmla="*/ 10 w 55"/>
                <a:gd name="T87" fmla="*/ 24 h 40"/>
                <a:gd name="T88" fmla="*/ 11 w 55"/>
                <a:gd name="T89" fmla="*/ 22 h 40"/>
                <a:gd name="T90" fmla="*/ 16 w 55"/>
                <a:gd name="T91" fmla="*/ 14 h 40"/>
                <a:gd name="T92" fmla="*/ 23 w 55"/>
                <a:gd name="T93" fmla="*/ 6 h 40"/>
                <a:gd name="T94" fmla="*/ 26 w 55"/>
                <a:gd name="T95" fmla="*/ 4 h 40"/>
                <a:gd name="T96" fmla="*/ 26 w 55"/>
                <a:gd name="T97"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40">
                  <a:moveTo>
                    <a:pt x="33" y="11"/>
                  </a:moveTo>
                  <a:cubicBezTo>
                    <a:pt x="35" y="9"/>
                    <a:pt x="37" y="7"/>
                    <a:pt x="39" y="6"/>
                  </a:cubicBezTo>
                  <a:cubicBezTo>
                    <a:pt x="39" y="5"/>
                    <a:pt x="40" y="5"/>
                    <a:pt x="41" y="5"/>
                  </a:cubicBezTo>
                  <a:cubicBezTo>
                    <a:pt x="38" y="5"/>
                    <a:pt x="35" y="5"/>
                    <a:pt x="33" y="6"/>
                  </a:cubicBezTo>
                  <a:cubicBezTo>
                    <a:pt x="30" y="7"/>
                    <a:pt x="28" y="9"/>
                    <a:pt x="26" y="10"/>
                  </a:cubicBezTo>
                  <a:cubicBezTo>
                    <a:pt x="26" y="10"/>
                    <a:pt x="26" y="10"/>
                    <a:pt x="26" y="10"/>
                  </a:cubicBezTo>
                  <a:cubicBezTo>
                    <a:pt x="26" y="4"/>
                    <a:pt x="26" y="4"/>
                    <a:pt x="26" y="4"/>
                  </a:cubicBezTo>
                  <a:cubicBezTo>
                    <a:pt x="28" y="3"/>
                    <a:pt x="29" y="3"/>
                    <a:pt x="31" y="2"/>
                  </a:cubicBezTo>
                  <a:cubicBezTo>
                    <a:pt x="35" y="0"/>
                    <a:pt x="38" y="0"/>
                    <a:pt x="42" y="0"/>
                  </a:cubicBezTo>
                  <a:cubicBezTo>
                    <a:pt x="45" y="0"/>
                    <a:pt x="49" y="0"/>
                    <a:pt x="52" y="0"/>
                  </a:cubicBezTo>
                  <a:cubicBezTo>
                    <a:pt x="52" y="0"/>
                    <a:pt x="52" y="0"/>
                    <a:pt x="52" y="0"/>
                  </a:cubicBezTo>
                  <a:cubicBezTo>
                    <a:pt x="54" y="0"/>
                    <a:pt x="55" y="1"/>
                    <a:pt x="54" y="3"/>
                  </a:cubicBezTo>
                  <a:cubicBezTo>
                    <a:pt x="54" y="4"/>
                    <a:pt x="53" y="5"/>
                    <a:pt x="52" y="5"/>
                  </a:cubicBezTo>
                  <a:cubicBezTo>
                    <a:pt x="52" y="5"/>
                    <a:pt x="52" y="5"/>
                    <a:pt x="52" y="5"/>
                  </a:cubicBezTo>
                  <a:cubicBezTo>
                    <a:pt x="52" y="5"/>
                    <a:pt x="52" y="5"/>
                    <a:pt x="52" y="5"/>
                  </a:cubicBezTo>
                  <a:cubicBezTo>
                    <a:pt x="52" y="5"/>
                    <a:pt x="52" y="5"/>
                    <a:pt x="52" y="5"/>
                  </a:cubicBezTo>
                  <a:cubicBezTo>
                    <a:pt x="51" y="5"/>
                    <a:pt x="50" y="6"/>
                    <a:pt x="48" y="6"/>
                  </a:cubicBezTo>
                  <a:cubicBezTo>
                    <a:pt x="48" y="6"/>
                    <a:pt x="48" y="7"/>
                    <a:pt x="47" y="7"/>
                  </a:cubicBezTo>
                  <a:cubicBezTo>
                    <a:pt x="45" y="8"/>
                    <a:pt x="43" y="9"/>
                    <a:pt x="41" y="10"/>
                  </a:cubicBezTo>
                  <a:cubicBezTo>
                    <a:pt x="40" y="11"/>
                    <a:pt x="38" y="12"/>
                    <a:pt x="37" y="14"/>
                  </a:cubicBezTo>
                  <a:cubicBezTo>
                    <a:pt x="35" y="16"/>
                    <a:pt x="33" y="18"/>
                    <a:pt x="31" y="21"/>
                  </a:cubicBezTo>
                  <a:cubicBezTo>
                    <a:pt x="29" y="23"/>
                    <a:pt x="28" y="25"/>
                    <a:pt x="26" y="27"/>
                  </a:cubicBezTo>
                  <a:cubicBezTo>
                    <a:pt x="26" y="19"/>
                    <a:pt x="26" y="19"/>
                    <a:pt x="26" y="19"/>
                  </a:cubicBezTo>
                  <a:cubicBezTo>
                    <a:pt x="27" y="18"/>
                    <a:pt x="27" y="18"/>
                    <a:pt x="27" y="18"/>
                  </a:cubicBezTo>
                  <a:cubicBezTo>
                    <a:pt x="29" y="15"/>
                    <a:pt x="31" y="13"/>
                    <a:pt x="33" y="11"/>
                  </a:cubicBezTo>
                  <a:close/>
                  <a:moveTo>
                    <a:pt x="26" y="10"/>
                  </a:moveTo>
                  <a:cubicBezTo>
                    <a:pt x="24" y="12"/>
                    <a:pt x="22" y="14"/>
                    <a:pt x="20" y="17"/>
                  </a:cubicBezTo>
                  <a:cubicBezTo>
                    <a:pt x="19" y="19"/>
                    <a:pt x="17" y="22"/>
                    <a:pt x="16" y="24"/>
                  </a:cubicBezTo>
                  <a:cubicBezTo>
                    <a:pt x="15" y="25"/>
                    <a:pt x="15" y="26"/>
                    <a:pt x="15" y="26"/>
                  </a:cubicBezTo>
                  <a:cubicBezTo>
                    <a:pt x="14" y="27"/>
                    <a:pt x="14" y="27"/>
                    <a:pt x="14" y="27"/>
                  </a:cubicBezTo>
                  <a:cubicBezTo>
                    <a:pt x="14" y="27"/>
                    <a:pt x="14" y="27"/>
                    <a:pt x="14" y="27"/>
                  </a:cubicBezTo>
                  <a:cubicBezTo>
                    <a:pt x="13" y="29"/>
                    <a:pt x="12" y="31"/>
                    <a:pt x="11" y="32"/>
                  </a:cubicBezTo>
                  <a:cubicBezTo>
                    <a:pt x="14" y="31"/>
                    <a:pt x="16" y="30"/>
                    <a:pt x="18" y="28"/>
                  </a:cubicBezTo>
                  <a:cubicBezTo>
                    <a:pt x="21" y="26"/>
                    <a:pt x="24" y="22"/>
                    <a:pt x="26" y="19"/>
                  </a:cubicBezTo>
                  <a:cubicBezTo>
                    <a:pt x="26" y="27"/>
                    <a:pt x="26" y="27"/>
                    <a:pt x="26" y="27"/>
                  </a:cubicBezTo>
                  <a:cubicBezTo>
                    <a:pt x="24" y="29"/>
                    <a:pt x="23" y="30"/>
                    <a:pt x="21" y="32"/>
                  </a:cubicBezTo>
                  <a:cubicBezTo>
                    <a:pt x="18" y="34"/>
                    <a:pt x="15" y="36"/>
                    <a:pt x="12" y="37"/>
                  </a:cubicBezTo>
                  <a:cubicBezTo>
                    <a:pt x="9" y="38"/>
                    <a:pt x="6" y="39"/>
                    <a:pt x="3" y="40"/>
                  </a:cubicBezTo>
                  <a:cubicBezTo>
                    <a:pt x="3" y="40"/>
                    <a:pt x="3" y="40"/>
                    <a:pt x="3" y="40"/>
                  </a:cubicBezTo>
                  <a:cubicBezTo>
                    <a:pt x="2" y="40"/>
                    <a:pt x="0" y="39"/>
                    <a:pt x="0" y="38"/>
                  </a:cubicBezTo>
                  <a:cubicBezTo>
                    <a:pt x="0" y="37"/>
                    <a:pt x="0" y="35"/>
                    <a:pt x="2" y="35"/>
                  </a:cubicBezTo>
                  <a:cubicBezTo>
                    <a:pt x="5" y="34"/>
                    <a:pt x="8" y="29"/>
                    <a:pt x="10" y="25"/>
                  </a:cubicBezTo>
                  <a:cubicBezTo>
                    <a:pt x="10" y="25"/>
                    <a:pt x="10" y="25"/>
                    <a:pt x="10" y="25"/>
                  </a:cubicBezTo>
                  <a:cubicBezTo>
                    <a:pt x="10" y="24"/>
                    <a:pt x="10" y="24"/>
                    <a:pt x="10" y="24"/>
                  </a:cubicBezTo>
                  <a:cubicBezTo>
                    <a:pt x="11" y="23"/>
                    <a:pt x="11" y="23"/>
                    <a:pt x="11" y="22"/>
                  </a:cubicBezTo>
                  <a:cubicBezTo>
                    <a:pt x="13" y="19"/>
                    <a:pt x="14" y="16"/>
                    <a:pt x="16" y="14"/>
                  </a:cubicBezTo>
                  <a:cubicBezTo>
                    <a:pt x="18" y="11"/>
                    <a:pt x="21" y="9"/>
                    <a:pt x="23" y="6"/>
                  </a:cubicBezTo>
                  <a:cubicBezTo>
                    <a:pt x="24" y="6"/>
                    <a:pt x="25" y="5"/>
                    <a:pt x="26" y="4"/>
                  </a:cubicBezTo>
                  <a:lnTo>
                    <a:pt x="26" y="1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4" name="Freeform 237"/>
            <p:cNvSpPr>
              <a:spLocks noEditPoints="1"/>
            </p:cNvSpPr>
            <p:nvPr/>
          </p:nvSpPr>
          <p:spPr bwMode="auto">
            <a:xfrm>
              <a:off x="5559923" y="4461775"/>
              <a:ext cx="117872" cy="79772"/>
            </a:xfrm>
            <a:custGeom>
              <a:avLst/>
              <a:gdLst>
                <a:gd name="T0" fmla="*/ 35 w 70"/>
                <a:gd name="T1" fmla="*/ 18 h 47"/>
                <a:gd name="T2" fmla="*/ 43 w 70"/>
                <a:gd name="T3" fmla="*/ 5 h 47"/>
                <a:gd name="T4" fmla="*/ 68 w 70"/>
                <a:gd name="T5" fmla="*/ 1 h 47"/>
                <a:gd name="T6" fmla="*/ 66 w 70"/>
                <a:gd name="T7" fmla="*/ 7 h 47"/>
                <a:gd name="T8" fmla="*/ 62 w 70"/>
                <a:gd name="T9" fmla="*/ 11 h 47"/>
                <a:gd name="T10" fmla="*/ 39 w 70"/>
                <a:gd name="T11" fmla="*/ 42 h 47"/>
                <a:gd name="T12" fmla="*/ 36 w 70"/>
                <a:gd name="T13" fmla="*/ 38 h 47"/>
                <a:gd name="T14" fmla="*/ 58 w 70"/>
                <a:gd name="T15" fmla="*/ 8 h 47"/>
                <a:gd name="T16" fmla="*/ 46 w 70"/>
                <a:gd name="T17" fmla="*/ 9 h 47"/>
                <a:gd name="T18" fmla="*/ 30 w 70"/>
                <a:gd name="T19" fmla="*/ 23 h 47"/>
                <a:gd name="T20" fmla="*/ 34 w 70"/>
                <a:gd name="T21" fmla="*/ 12 h 47"/>
                <a:gd name="T22" fmla="*/ 34 w 70"/>
                <a:gd name="T23" fmla="*/ 12 h 47"/>
                <a:gd name="T24" fmla="*/ 30 w 70"/>
                <a:gd name="T25" fmla="*/ 41 h 47"/>
                <a:gd name="T26" fmla="*/ 30 w 70"/>
                <a:gd name="T27" fmla="*/ 46 h 47"/>
                <a:gd name="T28" fmla="*/ 30 w 70"/>
                <a:gd name="T29" fmla="*/ 23 h 47"/>
                <a:gd name="T30" fmla="*/ 26 w 70"/>
                <a:gd name="T31" fmla="*/ 28 h 47"/>
                <a:gd name="T32" fmla="*/ 26 w 70"/>
                <a:gd name="T33" fmla="*/ 20 h 47"/>
                <a:gd name="T34" fmla="*/ 30 w 70"/>
                <a:gd name="T35" fmla="*/ 16 h 47"/>
                <a:gd name="T36" fmla="*/ 30 w 70"/>
                <a:gd name="T37" fmla="*/ 23 h 47"/>
                <a:gd name="T38" fmla="*/ 30 w 70"/>
                <a:gd name="T39" fmla="*/ 46 h 47"/>
                <a:gd name="T40" fmla="*/ 26 w 70"/>
                <a:gd name="T41" fmla="*/ 28 h 47"/>
                <a:gd name="T42" fmla="*/ 26 w 70"/>
                <a:gd name="T43" fmla="*/ 20 h 47"/>
                <a:gd name="T44" fmla="*/ 26 w 70"/>
                <a:gd name="T45" fmla="*/ 19 h 47"/>
                <a:gd name="T46" fmla="*/ 26 w 70"/>
                <a:gd name="T47" fmla="*/ 20 h 47"/>
                <a:gd name="T48" fmla="*/ 26 w 70"/>
                <a:gd name="T49" fmla="*/ 42 h 47"/>
                <a:gd name="T50" fmla="*/ 26 w 70"/>
                <a:gd name="T51" fmla="*/ 42 h 47"/>
                <a:gd name="T52" fmla="*/ 26 w 70"/>
                <a:gd name="T53" fmla="*/ 21 h 47"/>
                <a:gd name="T54" fmla="*/ 26 w 70"/>
                <a:gd name="T55" fmla="*/ 19 h 47"/>
                <a:gd name="T56" fmla="*/ 26 w 70"/>
                <a:gd name="T57" fmla="*/ 21 h 47"/>
                <a:gd name="T58" fmla="*/ 26 w 70"/>
                <a:gd name="T59" fmla="*/ 42 h 47"/>
                <a:gd name="T60" fmla="*/ 26 w 70"/>
                <a:gd name="T61" fmla="*/ 47 h 47"/>
                <a:gd name="T62" fmla="*/ 20 w 70"/>
                <a:gd name="T63" fmla="*/ 34 h 47"/>
                <a:gd name="T64" fmla="*/ 26 w 70"/>
                <a:gd name="T65" fmla="*/ 21 h 47"/>
                <a:gd name="T66" fmla="*/ 26 w 70"/>
                <a:gd name="T67" fmla="*/ 19 h 47"/>
                <a:gd name="T68" fmla="*/ 26 w 70"/>
                <a:gd name="T69" fmla="*/ 21 h 47"/>
                <a:gd name="T70" fmla="*/ 26 w 70"/>
                <a:gd name="T71" fmla="*/ 42 h 47"/>
                <a:gd name="T72" fmla="*/ 20 w 70"/>
                <a:gd name="T73" fmla="*/ 43 h 47"/>
                <a:gd name="T74" fmla="*/ 12 w 70"/>
                <a:gd name="T75" fmla="*/ 39 h 47"/>
                <a:gd name="T76" fmla="*/ 12 w 70"/>
                <a:gd name="T77" fmla="*/ 34 h 47"/>
                <a:gd name="T78" fmla="*/ 20 w 70"/>
                <a:gd name="T79" fmla="*/ 26 h 47"/>
                <a:gd name="T80" fmla="*/ 20 w 70"/>
                <a:gd name="T81" fmla="*/ 34 h 47"/>
                <a:gd name="T82" fmla="*/ 20 w 70"/>
                <a:gd name="T83" fmla="*/ 43 h 47"/>
                <a:gd name="T84" fmla="*/ 12 w 70"/>
                <a:gd name="T85" fmla="*/ 46 h 47"/>
                <a:gd name="T86" fmla="*/ 9 w 70"/>
                <a:gd name="T87" fmla="*/ 41 h 47"/>
                <a:gd name="T88" fmla="*/ 12 w 70"/>
                <a:gd name="T89" fmla="*/ 46 h 47"/>
                <a:gd name="T90" fmla="*/ 12 w 70"/>
                <a:gd name="T91" fmla="*/ 32 h 47"/>
                <a:gd name="T92" fmla="*/ 12 w 70"/>
                <a:gd name="T93" fmla="*/ 34 h 47"/>
                <a:gd name="T94" fmla="*/ 8 w 70"/>
                <a:gd name="T95" fmla="*/ 36 h 47"/>
                <a:gd name="T96" fmla="*/ 5 w 70"/>
                <a:gd name="T97" fmla="*/ 37 h 47"/>
                <a:gd name="T98" fmla="*/ 5 w 70"/>
                <a:gd name="T99" fmla="*/ 39 h 47"/>
                <a:gd name="T100" fmla="*/ 1 w 70"/>
                <a:gd name="T101" fmla="*/ 42 h 47"/>
                <a:gd name="T102" fmla="*/ 2 w 70"/>
                <a:gd name="T103" fmla="*/ 38 h 47"/>
                <a:gd name="T104" fmla="*/ 1 w 70"/>
                <a:gd name="T105" fmla="*/ 38 h 47"/>
                <a:gd name="T106" fmla="*/ 1 w 70"/>
                <a:gd name="T10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46" y="9"/>
                  </a:moveTo>
                  <a:cubicBezTo>
                    <a:pt x="42" y="11"/>
                    <a:pt x="40" y="13"/>
                    <a:pt x="37" y="15"/>
                  </a:cubicBezTo>
                  <a:cubicBezTo>
                    <a:pt x="36" y="16"/>
                    <a:pt x="36" y="17"/>
                    <a:pt x="35" y="18"/>
                  </a:cubicBezTo>
                  <a:cubicBezTo>
                    <a:pt x="35" y="11"/>
                    <a:pt x="35" y="11"/>
                    <a:pt x="35" y="11"/>
                  </a:cubicBezTo>
                  <a:cubicBezTo>
                    <a:pt x="37" y="9"/>
                    <a:pt x="40" y="7"/>
                    <a:pt x="43" y="5"/>
                  </a:cubicBezTo>
                  <a:cubicBezTo>
                    <a:pt x="43" y="5"/>
                    <a:pt x="43" y="5"/>
                    <a:pt x="43" y="5"/>
                  </a:cubicBezTo>
                  <a:cubicBezTo>
                    <a:pt x="47" y="3"/>
                    <a:pt x="51" y="2"/>
                    <a:pt x="55" y="1"/>
                  </a:cubicBezTo>
                  <a:cubicBezTo>
                    <a:pt x="59" y="1"/>
                    <a:pt x="63" y="0"/>
                    <a:pt x="68" y="1"/>
                  </a:cubicBezTo>
                  <a:cubicBezTo>
                    <a:pt x="68" y="1"/>
                    <a:pt x="68" y="1"/>
                    <a:pt x="68" y="1"/>
                  </a:cubicBezTo>
                  <a:cubicBezTo>
                    <a:pt x="69" y="1"/>
                    <a:pt x="70" y="2"/>
                    <a:pt x="70" y="3"/>
                  </a:cubicBezTo>
                  <a:cubicBezTo>
                    <a:pt x="70" y="5"/>
                    <a:pt x="69" y="6"/>
                    <a:pt x="67" y="6"/>
                  </a:cubicBezTo>
                  <a:cubicBezTo>
                    <a:pt x="67" y="6"/>
                    <a:pt x="67" y="7"/>
                    <a:pt x="66" y="7"/>
                  </a:cubicBezTo>
                  <a:cubicBezTo>
                    <a:pt x="66" y="7"/>
                    <a:pt x="66" y="7"/>
                    <a:pt x="65" y="8"/>
                  </a:cubicBezTo>
                  <a:cubicBezTo>
                    <a:pt x="65" y="8"/>
                    <a:pt x="65" y="8"/>
                    <a:pt x="65" y="8"/>
                  </a:cubicBezTo>
                  <a:cubicBezTo>
                    <a:pt x="64" y="9"/>
                    <a:pt x="63" y="10"/>
                    <a:pt x="62" y="11"/>
                  </a:cubicBezTo>
                  <a:cubicBezTo>
                    <a:pt x="61" y="12"/>
                    <a:pt x="60" y="14"/>
                    <a:pt x="59" y="15"/>
                  </a:cubicBezTo>
                  <a:cubicBezTo>
                    <a:pt x="58" y="17"/>
                    <a:pt x="57" y="19"/>
                    <a:pt x="56" y="21"/>
                  </a:cubicBezTo>
                  <a:cubicBezTo>
                    <a:pt x="52" y="29"/>
                    <a:pt x="47" y="37"/>
                    <a:pt x="39" y="42"/>
                  </a:cubicBezTo>
                  <a:cubicBezTo>
                    <a:pt x="38" y="43"/>
                    <a:pt x="36" y="43"/>
                    <a:pt x="35" y="44"/>
                  </a:cubicBezTo>
                  <a:cubicBezTo>
                    <a:pt x="35" y="39"/>
                    <a:pt x="35" y="39"/>
                    <a:pt x="35" y="39"/>
                  </a:cubicBezTo>
                  <a:cubicBezTo>
                    <a:pt x="35" y="38"/>
                    <a:pt x="36" y="38"/>
                    <a:pt x="36" y="38"/>
                  </a:cubicBezTo>
                  <a:cubicBezTo>
                    <a:pt x="44" y="33"/>
                    <a:pt x="48" y="26"/>
                    <a:pt x="52" y="19"/>
                  </a:cubicBezTo>
                  <a:cubicBezTo>
                    <a:pt x="53" y="17"/>
                    <a:pt x="54" y="15"/>
                    <a:pt x="55" y="13"/>
                  </a:cubicBezTo>
                  <a:cubicBezTo>
                    <a:pt x="56" y="11"/>
                    <a:pt x="57" y="10"/>
                    <a:pt x="58" y="8"/>
                  </a:cubicBezTo>
                  <a:cubicBezTo>
                    <a:pt x="59" y="7"/>
                    <a:pt x="60" y="6"/>
                    <a:pt x="61" y="5"/>
                  </a:cubicBezTo>
                  <a:cubicBezTo>
                    <a:pt x="59" y="6"/>
                    <a:pt x="57" y="6"/>
                    <a:pt x="55" y="6"/>
                  </a:cubicBezTo>
                  <a:cubicBezTo>
                    <a:pt x="52" y="7"/>
                    <a:pt x="49" y="8"/>
                    <a:pt x="46" y="9"/>
                  </a:cubicBezTo>
                  <a:cubicBezTo>
                    <a:pt x="46" y="9"/>
                    <a:pt x="46" y="9"/>
                    <a:pt x="46" y="9"/>
                  </a:cubicBezTo>
                  <a:close/>
                  <a:moveTo>
                    <a:pt x="35" y="18"/>
                  </a:moveTo>
                  <a:cubicBezTo>
                    <a:pt x="33" y="19"/>
                    <a:pt x="32" y="21"/>
                    <a:pt x="30" y="23"/>
                  </a:cubicBezTo>
                  <a:cubicBezTo>
                    <a:pt x="30" y="23"/>
                    <a:pt x="30" y="23"/>
                    <a:pt x="30" y="23"/>
                  </a:cubicBezTo>
                  <a:cubicBezTo>
                    <a:pt x="30" y="16"/>
                    <a:pt x="30" y="16"/>
                    <a:pt x="30" y="16"/>
                  </a:cubicBezTo>
                  <a:cubicBezTo>
                    <a:pt x="34" y="12"/>
                    <a:pt x="34" y="12"/>
                    <a:pt x="34" y="12"/>
                  </a:cubicBezTo>
                  <a:cubicBezTo>
                    <a:pt x="33" y="13"/>
                    <a:pt x="31" y="14"/>
                    <a:pt x="30" y="16"/>
                  </a:cubicBezTo>
                  <a:cubicBezTo>
                    <a:pt x="30" y="15"/>
                    <a:pt x="30" y="15"/>
                    <a:pt x="30" y="15"/>
                  </a:cubicBezTo>
                  <a:cubicBezTo>
                    <a:pt x="34" y="12"/>
                    <a:pt x="34" y="12"/>
                    <a:pt x="34" y="12"/>
                  </a:cubicBezTo>
                  <a:cubicBezTo>
                    <a:pt x="34" y="12"/>
                    <a:pt x="35" y="11"/>
                    <a:pt x="35" y="11"/>
                  </a:cubicBezTo>
                  <a:cubicBezTo>
                    <a:pt x="35" y="18"/>
                    <a:pt x="35" y="18"/>
                    <a:pt x="35" y="18"/>
                  </a:cubicBezTo>
                  <a:close/>
                  <a:moveTo>
                    <a:pt x="30" y="41"/>
                  </a:moveTo>
                  <a:cubicBezTo>
                    <a:pt x="32" y="40"/>
                    <a:pt x="33" y="40"/>
                    <a:pt x="35" y="39"/>
                  </a:cubicBezTo>
                  <a:cubicBezTo>
                    <a:pt x="35" y="44"/>
                    <a:pt x="35" y="44"/>
                    <a:pt x="35" y="44"/>
                  </a:cubicBezTo>
                  <a:cubicBezTo>
                    <a:pt x="33" y="45"/>
                    <a:pt x="32" y="45"/>
                    <a:pt x="30" y="46"/>
                  </a:cubicBezTo>
                  <a:lnTo>
                    <a:pt x="30" y="41"/>
                  </a:lnTo>
                  <a:close/>
                  <a:moveTo>
                    <a:pt x="30" y="23"/>
                  </a:moveTo>
                  <a:cubicBezTo>
                    <a:pt x="30" y="23"/>
                    <a:pt x="30" y="23"/>
                    <a:pt x="30" y="23"/>
                  </a:cubicBezTo>
                  <a:cubicBezTo>
                    <a:pt x="30" y="24"/>
                    <a:pt x="30" y="24"/>
                    <a:pt x="30" y="24"/>
                  </a:cubicBezTo>
                  <a:cubicBezTo>
                    <a:pt x="30" y="24"/>
                    <a:pt x="30" y="24"/>
                    <a:pt x="30" y="24"/>
                  </a:cubicBezTo>
                  <a:cubicBezTo>
                    <a:pt x="29" y="25"/>
                    <a:pt x="28" y="27"/>
                    <a:pt x="26" y="28"/>
                  </a:cubicBezTo>
                  <a:cubicBezTo>
                    <a:pt x="26" y="20"/>
                    <a:pt x="26" y="20"/>
                    <a:pt x="26" y="20"/>
                  </a:cubicBezTo>
                  <a:cubicBezTo>
                    <a:pt x="26" y="20"/>
                    <a:pt x="26" y="20"/>
                    <a:pt x="26" y="20"/>
                  </a:cubicBezTo>
                  <a:cubicBezTo>
                    <a:pt x="26" y="20"/>
                    <a:pt x="26" y="20"/>
                    <a:pt x="26" y="20"/>
                  </a:cubicBezTo>
                  <a:cubicBezTo>
                    <a:pt x="26" y="19"/>
                    <a:pt x="26" y="19"/>
                    <a:pt x="26" y="19"/>
                  </a:cubicBezTo>
                  <a:cubicBezTo>
                    <a:pt x="30" y="15"/>
                    <a:pt x="30" y="15"/>
                    <a:pt x="30" y="15"/>
                  </a:cubicBezTo>
                  <a:cubicBezTo>
                    <a:pt x="30" y="16"/>
                    <a:pt x="30" y="16"/>
                    <a:pt x="30" y="16"/>
                  </a:cubicBezTo>
                  <a:cubicBezTo>
                    <a:pt x="29" y="17"/>
                    <a:pt x="28" y="19"/>
                    <a:pt x="26" y="20"/>
                  </a:cubicBezTo>
                  <a:cubicBezTo>
                    <a:pt x="30" y="16"/>
                    <a:pt x="30" y="16"/>
                    <a:pt x="30" y="16"/>
                  </a:cubicBezTo>
                  <a:cubicBezTo>
                    <a:pt x="30" y="23"/>
                    <a:pt x="30" y="23"/>
                    <a:pt x="30" y="23"/>
                  </a:cubicBezTo>
                  <a:close/>
                  <a:moveTo>
                    <a:pt x="26" y="42"/>
                  </a:moveTo>
                  <a:cubicBezTo>
                    <a:pt x="28" y="42"/>
                    <a:pt x="29" y="41"/>
                    <a:pt x="30" y="41"/>
                  </a:cubicBezTo>
                  <a:cubicBezTo>
                    <a:pt x="30" y="46"/>
                    <a:pt x="30" y="46"/>
                    <a:pt x="30" y="46"/>
                  </a:cubicBezTo>
                  <a:cubicBezTo>
                    <a:pt x="29" y="46"/>
                    <a:pt x="28" y="46"/>
                    <a:pt x="26" y="47"/>
                  </a:cubicBezTo>
                  <a:lnTo>
                    <a:pt x="26" y="42"/>
                  </a:lnTo>
                  <a:close/>
                  <a:moveTo>
                    <a:pt x="26" y="28"/>
                  </a:moveTo>
                  <a:cubicBezTo>
                    <a:pt x="26" y="28"/>
                    <a:pt x="26" y="28"/>
                    <a:pt x="26" y="28"/>
                  </a:cubicBezTo>
                  <a:cubicBezTo>
                    <a:pt x="26" y="21"/>
                    <a:pt x="26" y="21"/>
                    <a:pt x="26" y="21"/>
                  </a:cubicBezTo>
                  <a:cubicBezTo>
                    <a:pt x="26" y="20"/>
                    <a:pt x="26" y="20"/>
                    <a:pt x="26" y="20"/>
                  </a:cubicBezTo>
                  <a:cubicBezTo>
                    <a:pt x="26" y="21"/>
                    <a:pt x="26" y="21"/>
                    <a:pt x="26" y="21"/>
                  </a:cubicBezTo>
                  <a:cubicBezTo>
                    <a:pt x="26" y="19"/>
                    <a:pt x="26" y="19"/>
                    <a:pt x="26" y="19"/>
                  </a:cubicBezTo>
                  <a:cubicBezTo>
                    <a:pt x="26" y="19"/>
                    <a:pt x="26" y="19"/>
                    <a:pt x="26" y="19"/>
                  </a:cubicBezTo>
                  <a:cubicBezTo>
                    <a:pt x="26" y="20"/>
                    <a:pt x="26" y="20"/>
                    <a:pt x="26" y="20"/>
                  </a:cubicBezTo>
                  <a:cubicBezTo>
                    <a:pt x="26" y="20"/>
                    <a:pt x="26" y="20"/>
                    <a:pt x="26" y="20"/>
                  </a:cubicBezTo>
                  <a:cubicBezTo>
                    <a:pt x="26" y="20"/>
                    <a:pt x="26" y="20"/>
                    <a:pt x="26" y="20"/>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6" y="28"/>
                    <a:pt x="26" y="28"/>
                    <a:pt x="26" y="28"/>
                  </a:cubicBezTo>
                  <a:cubicBezTo>
                    <a:pt x="26" y="21"/>
                    <a:pt x="26" y="21"/>
                    <a:pt x="26" y="21"/>
                  </a:cubicBezTo>
                  <a:cubicBezTo>
                    <a:pt x="26" y="21"/>
                    <a:pt x="26" y="21"/>
                    <a:pt x="26" y="21"/>
                  </a:cubicBezTo>
                  <a:cubicBezTo>
                    <a:pt x="26" y="21"/>
                    <a:pt x="26" y="21"/>
                    <a:pt x="26" y="21"/>
                  </a:cubicBezTo>
                  <a:cubicBezTo>
                    <a:pt x="26" y="19"/>
                    <a:pt x="26" y="19"/>
                    <a:pt x="26" y="19"/>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4" y="30"/>
                    <a:pt x="23" y="32"/>
                    <a:pt x="20" y="34"/>
                  </a:cubicBezTo>
                  <a:cubicBezTo>
                    <a:pt x="20" y="27"/>
                    <a:pt x="20" y="27"/>
                    <a:pt x="20" y="27"/>
                  </a:cubicBezTo>
                  <a:cubicBezTo>
                    <a:pt x="23" y="25"/>
                    <a:pt x="24" y="23"/>
                    <a:pt x="26" y="21"/>
                  </a:cubicBezTo>
                  <a:cubicBezTo>
                    <a:pt x="26" y="21"/>
                    <a:pt x="26" y="21"/>
                    <a:pt x="26" y="21"/>
                  </a:cubicBezTo>
                  <a:cubicBezTo>
                    <a:pt x="20" y="26"/>
                    <a:pt x="20" y="26"/>
                    <a:pt x="20" y="26"/>
                  </a:cubicBezTo>
                  <a:cubicBezTo>
                    <a:pt x="20" y="24"/>
                    <a:pt x="20" y="24"/>
                    <a:pt x="20" y="24"/>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0" y="43"/>
                  </a:moveTo>
                  <a:cubicBezTo>
                    <a:pt x="22" y="42"/>
                    <a:pt x="24" y="42"/>
                    <a:pt x="26" y="42"/>
                  </a:cubicBezTo>
                  <a:cubicBezTo>
                    <a:pt x="26" y="47"/>
                    <a:pt x="26" y="47"/>
                    <a:pt x="26" y="47"/>
                  </a:cubicBezTo>
                  <a:cubicBezTo>
                    <a:pt x="24" y="47"/>
                    <a:pt x="22" y="47"/>
                    <a:pt x="20" y="47"/>
                  </a:cubicBezTo>
                  <a:lnTo>
                    <a:pt x="20" y="43"/>
                  </a:lnTo>
                  <a:close/>
                  <a:moveTo>
                    <a:pt x="20" y="34"/>
                  </a:moveTo>
                  <a:cubicBezTo>
                    <a:pt x="19" y="35"/>
                    <a:pt x="18" y="36"/>
                    <a:pt x="17" y="36"/>
                  </a:cubicBezTo>
                  <a:cubicBezTo>
                    <a:pt x="16" y="37"/>
                    <a:pt x="14" y="38"/>
                    <a:pt x="12" y="39"/>
                  </a:cubicBezTo>
                  <a:cubicBezTo>
                    <a:pt x="12" y="34"/>
                    <a:pt x="12" y="34"/>
                    <a:pt x="12" y="34"/>
                  </a:cubicBezTo>
                  <a:cubicBezTo>
                    <a:pt x="13" y="33"/>
                    <a:pt x="14" y="33"/>
                    <a:pt x="15" y="32"/>
                  </a:cubicBezTo>
                  <a:cubicBezTo>
                    <a:pt x="12" y="34"/>
                    <a:pt x="12" y="34"/>
                    <a:pt x="12" y="34"/>
                  </a:cubicBezTo>
                  <a:cubicBezTo>
                    <a:pt x="12" y="32"/>
                    <a:pt x="12" y="32"/>
                    <a:pt x="12" y="32"/>
                  </a:cubicBezTo>
                  <a:cubicBezTo>
                    <a:pt x="20" y="24"/>
                    <a:pt x="20" y="24"/>
                    <a:pt x="20" y="24"/>
                  </a:cubicBezTo>
                  <a:cubicBezTo>
                    <a:pt x="20" y="26"/>
                    <a:pt x="20" y="26"/>
                    <a:pt x="20" y="26"/>
                  </a:cubicBezTo>
                  <a:cubicBezTo>
                    <a:pt x="15" y="32"/>
                    <a:pt x="15" y="32"/>
                    <a:pt x="15" y="32"/>
                  </a:cubicBezTo>
                  <a:cubicBezTo>
                    <a:pt x="17" y="31"/>
                    <a:pt x="19" y="29"/>
                    <a:pt x="20" y="27"/>
                  </a:cubicBezTo>
                  <a:cubicBezTo>
                    <a:pt x="20" y="34"/>
                    <a:pt x="20" y="34"/>
                    <a:pt x="20" y="34"/>
                  </a:cubicBezTo>
                  <a:close/>
                  <a:moveTo>
                    <a:pt x="12" y="42"/>
                  </a:moveTo>
                  <a:cubicBezTo>
                    <a:pt x="15" y="42"/>
                    <a:pt x="17" y="43"/>
                    <a:pt x="20" y="43"/>
                  </a:cubicBezTo>
                  <a:cubicBezTo>
                    <a:pt x="20" y="43"/>
                    <a:pt x="20" y="43"/>
                    <a:pt x="20" y="43"/>
                  </a:cubicBezTo>
                  <a:cubicBezTo>
                    <a:pt x="20" y="47"/>
                    <a:pt x="20" y="47"/>
                    <a:pt x="20" y="47"/>
                  </a:cubicBezTo>
                  <a:cubicBezTo>
                    <a:pt x="20" y="47"/>
                    <a:pt x="20" y="47"/>
                    <a:pt x="20" y="47"/>
                  </a:cubicBezTo>
                  <a:cubicBezTo>
                    <a:pt x="17" y="47"/>
                    <a:pt x="15" y="47"/>
                    <a:pt x="12" y="46"/>
                  </a:cubicBezTo>
                  <a:lnTo>
                    <a:pt x="12" y="42"/>
                  </a:lnTo>
                  <a:close/>
                  <a:moveTo>
                    <a:pt x="12" y="39"/>
                  </a:moveTo>
                  <a:cubicBezTo>
                    <a:pt x="11" y="40"/>
                    <a:pt x="10" y="40"/>
                    <a:pt x="9" y="41"/>
                  </a:cubicBezTo>
                  <a:cubicBezTo>
                    <a:pt x="9" y="41"/>
                    <a:pt x="9" y="41"/>
                    <a:pt x="9" y="41"/>
                  </a:cubicBezTo>
                  <a:cubicBezTo>
                    <a:pt x="10" y="41"/>
                    <a:pt x="11" y="41"/>
                    <a:pt x="12" y="42"/>
                  </a:cubicBezTo>
                  <a:cubicBezTo>
                    <a:pt x="12" y="46"/>
                    <a:pt x="12" y="46"/>
                    <a:pt x="12" y="46"/>
                  </a:cubicBezTo>
                  <a:cubicBezTo>
                    <a:pt x="9" y="46"/>
                    <a:pt x="7" y="45"/>
                    <a:pt x="5" y="44"/>
                  </a:cubicBezTo>
                  <a:cubicBezTo>
                    <a:pt x="5" y="39"/>
                    <a:pt x="5" y="39"/>
                    <a:pt x="5" y="39"/>
                  </a:cubicBezTo>
                  <a:cubicBezTo>
                    <a:pt x="12" y="32"/>
                    <a:pt x="12" y="32"/>
                    <a:pt x="12" y="32"/>
                  </a:cubicBezTo>
                  <a:cubicBezTo>
                    <a:pt x="12" y="34"/>
                    <a:pt x="12" y="34"/>
                    <a:pt x="12" y="34"/>
                  </a:cubicBezTo>
                  <a:cubicBezTo>
                    <a:pt x="8" y="36"/>
                    <a:pt x="8" y="36"/>
                    <a:pt x="8" y="36"/>
                  </a:cubicBezTo>
                  <a:cubicBezTo>
                    <a:pt x="9" y="36"/>
                    <a:pt x="11" y="35"/>
                    <a:pt x="12" y="34"/>
                  </a:cubicBezTo>
                  <a:cubicBezTo>
                    <a:pt x="12" y="39"/>
                    <a:pt x="12" y="39"/>
                    <a:pt x="12" y="39"/>
                  </a:cubicBezTo>
                  <a:close/>
                  <a:moveTo>
                    <a:pt x="5" y="37"/>
                  </a:moveTo>
                  <a:cubicBezTo>
                    <a:pt x="6" y="37"/>
                    <a:pt x="7" y="37"/>
                    <a:pt x="8" y="36"/>
                  </a:cubicBezTo>
                  <a:cubicBezTo>
                    <a:pt x="5" y="37"/>
                    <a:pt x="5" y="37"/>
                    <a:pt x="5" y="37"/>
                  </a:cubicBezTo>
                  <a:close/>
                  <a:moveTo>
                    <a:pt x="5" y="37"/>
                  </a:moveTo>
                  <a:cubicBezTo>
                    <a:pt x="5" y="37"/>
                    <a:pt x="5" y="37"/>
                    <a:pt x="5" y="37"/>
                  </a:cubicBezTo>
                  <a:cubicBezTo>
                    <a:pt x="4" y="37"/>
                    <a:pt x="3" y="38"/>
                    <a:pt x="2" y="38"/>
                  </a:cubicBezTo>
                  <a:cubicBezTo>
                    <a:pt x="5" y="37"/>
                    <a:pt x="5" y="37"/>
                    <a:pt x="5" y="37"/>
                  </a:cubicBezTo>
                  <a:close/>
                  <a:moveTo>
                    <a:pt x="5" y="39"/>
                  </a:moveTo>
                  <a:cubicBezTo>
                    <a:pt x="5" y="44"/>
                    <a:pt x="5" y="44"/>
                    <a:pt x="5" y="44"/>
                  </a:cubicBezTo>
                  <a:cubicBezTo>
                    <a:pt x="4" y="44"/>
                    <a:pt x="2" y="43"/>
                    <a:pt x="1" y="42"/>
                  </a:cubicBezTo>
                  <a:cubicBezTo>
                    <a:pt x="1" y="42"/>
                    <a:pt x="1" y="42"/>
                    <a:pt x="1" y="42"/>
                  </a:cubicBezTo>
                  <a:cubicBezTo>
                    <a:pt x="5" y="39"/>
                    <a:pt x="5" y="39"/>
                    <a:pt x="5" y="39"/>
                  </a:cubicBezTo>
                  <a:close/>
                  <a:moveTo>
                    <a:pt x="1" y="38"/>
                  </a:moveTo>
                  <a:cubicBezTo>
                    <a:pt x="2" y="38"/>
                    <a:pt x="2" y="38"/>
                    <a:pt x="2" y="38"/>
                  </a:cubicBezTo>
                  <a:cubicBezTo>
                    <a:pt x="2" y="38"/>
                    <a:pt x="2" y="38"/>
                    <a:pt x="1" y="38"/>
                  </a:cubicBezTo>
                  <a:close/>
                  <a:moveTo>
                    <a:pt x="1" y="38"/>
                  </a:moveTo>
                  <a:cubicBezTo>
                    <a:pt x="1" y="38"/>
                    <a:pt x="1" y="38"/>
                    <a:pt x="1" y="38"/>
                  </a:cubicBezTo>
                  <a:cubicBezTo>
                    <a:pt x="0" y="40"/>
                    <a:pt x="0" y="40"/>
                    <a:pt x="0" y="40"/>
                  </a:cubicBezTo>
                  <a:cubicBezTo>
                    <a:pt x="0" y="39"/>
                    <a:pt x="0" y="38"/>
                    <a:pt x="1" y="38"/>
                  </a:cubicBezTo>
                  <a:close/>
                  <a:moveTo>
                    <a:pt x="1" y="42"/>
                  </a:moveTo>
                  <a:cubicBezTo>
                    <a:pt x="1" y="42"/>
                    <a:pt x="1" y="42"/>
                    <a:pt x="1" y="42"/>
                  </a:cubicBezTo>
                  <a:cubicBezTo>
                    <a:pt x="1" y="42"/>
                    <a:pt x="1" y="42"/>
                    <a:pt x="1" y="4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5" name="Freeform 238"/>
            <p:cNvSpPr>
              <a:spLocks noEditPoints="1"/>
            </p:cNvSpPr>
            <p:nvPr/>
          </p:nvSpPr>
          <p:spPr bwMode="auto">
            <a:xfrm>
              <a:off x="5552779" y="4399863"/>
              <a:ext cx="80963" cy="59531"/>
            </a:xfrm>
            <a:custGeom>
              <a:avLst/>
              <a:gdLst>
                <a:gd name="T0" fmla="*/ 23 w 48"/>
                <a:gd name="T1" fmla="*/ 16 h 35"/>
                <a:gd name="T2" fmla="*/ 23 w 48"/>
                <a:gd name="T3" fmla="*/ 15 h 35"/>
                <a:gd name="T4" fmla="*/ 29 w 48"/>
                <a:gd name="T5" fmla="*/ 9 h 35"/>
                <a:gd name="T6" fmla="*/ 34 w 48"/>
                <a:gd name="T7" fmla="*/ 5 h 35"/>
                <a:gd name="T8" fmla="*/ 34 w 48"/>
                <a:gd name="T9" fmla="*/ 5 h 35"/>
                <a:gd name="T10" fmla="*/ 29 w 48"/>
                <a:gd name="T11" fmla="*/ 6 h 35"/>
                <a:gd name="T12" fmla="*/ 23 w 48"/>
                <a:gd name="T13" fmla="*/ 9 h 35"/>
                <a:gd name="T14" fmla="*/ 23 w 48"/>
                <a:gd name="T15" fmla="*/ 10 h 35"/>
                <a:gd name="T16" fmla="*/ 23 w 48"/>
                <a:gd name="T17" fmla="*/ 4 h 35"/>
                <a:gd name="T18" fmla="*/ 27 w 48"/>
                <a:gd name="T19" fmla="*/ 1 h 35"/>
                <a:gd name="T20" fmla="*/ 36 w 48"/>
                <a:gd name="T21" fmla="*/ 0 h 35"/>
                <a:gd name="T22" fmla="*/ 36 w 48"/>
                <a:gd name="T23" fmla="*/ 0 h 35"/>
                <a:gd name="T24" fmla="*/ 45 w 48"/>
                <a:gd name="T25" fmla="*/ 0 h 35"/>
                <a:gd name="T26" fmla="*/ 45 w 48"/>
                <a:gd name="T27" fmla="*/ 0 h 35"/>
                <a:gd name="T28" fmla="*/ 48 w 48"/>
                <a:gd name="T29" fmla="*/ 3 h 35"/>
                <a:gd name="T30" fmla="*/ 45 w 48"/>
                <a:gd name="T31" fmla="*/ 5 h 35"/>
                <a:gd name="T32" fmla="*/ 45 w 48"/>
                <a:gd name="T33" fmla="*/ 5 h 35"/>
                <a:gd name="T34" fmla="*/ 45 w 48"/>
                <a:gd name="T35" fmla="*/ 5 h 35"/>
                <a:gd name="T36" fmla="*/ 45 w 48"/>
                <a:gd name="T37" fmla="*/ 5 h 35"/>
                <a:gd name="T38" fmla="*/ 42 w 48"/>
                <a:gd name="T39" fmla="*/ 6 h 35"/>
                <a:gd name="T40" fmla="*/ 41 w 48"/>
                <a:gd name="T41" fmla="*/ 6 h 35"/>
                <a:gd name="T42" fmla="*/ 36 w 48"/>
                <a:gd name="T43" fmla="*/ 9 h 35"/>
                <a:gd name="T44" fmla="*/ 32 w 48"/>
                <a:gd name="T45" fmla="*/ 12 h 35"/>
                <a:gd name="T46" fmla="*/ 27 w 48"/>
                <a:gd name="T47" fmla="*/ 18 h 35"/>
                <a:gd name="T48" fmla="*/ 23 w 48"/>
                <a:gd name="T49" fmla="*/ 24 h 35"/>
                <a:gd name="T50" fmla="*/ 23 w 48"/>
                <a:gd name="T51" fmla="*/ 16 h 35"/>
                <a:gd name="T52" fmla="*/ 18 w 48"/>
                <a:gd name="T53" fmla="*/ 15 h 35"/>
                <a:gd name="T54" fmla="*/ 14 w 48"/>
                <a:gd name="T55" fmla="*/ 21 h 35"/>
                <a:gd name="T56" fmla="*/ 13 w 48"/>
                <a:gd name="T57" fmla="*/ 23 h 35"/>
                <a:gd name="T58" fmla="*/ 13 w 48"/>
                <a:gd name="T59" fmla="*/ 23 h 35"/>
                <a:gd name="T60" fmla="*/ 13 w 48"/>
                <a:gd name="T61" fmla="*/ 24 h 35"/>
                <a:gd name="T62" fmla="*/ 13 w 48"/>
                <a:gd name="T63" fmla="*/ 24 h 35"/>
                <a:gd name="T64" fmla="*/ 11 w 48"/>
                <a:gd name="T65" fmla="*/ 27 h 35"/>
                <a:gd name="T66" fmla="*/ 16 w 48"/>
                <a:gd name="T67" fmla="*/ 24 h 35"/>
                <a:gd name="T68" fmla="*/ 23 w 48"/>
                <a:gd name="T69" fmla="*/ 16 h 35"/>
                <a:gd name="T70" fmla="*/ 23 w 48"/>
                <a:gd name="T71" fmla="*/ 24 h 35"/>
                <a:gd name="T72" fmla="*/ 19 w 48"/>
                <a:gd name="T73" fmla="*/ 28 h 35"/>
                <a:gd name="T74" fmla="*/ 11 w 48"/>
                <a:gd name="T75" fmla="*/ 32 h 35"/>
                <a:gd name="T76" fmla="*/ 3 w 48"/>
                <a:gd name="T77" fmla="*/ 35 h 35"/>
                <a:gd name="T78" fmla="*/ 3 w 48"/>
                <a:gd name="T79" fmla="*/ 35 h 35"/>
                <a:gd name="T80" fmla="*/ 0 w 48"/>
                <a:gd name="T81" fmla="*/ 33 h 35"/>
                <a:gd name="T82" fmla="*/ 2 w 48"/>
                <a:gd name="T83" fmla="*/ 30 h 35"/>
                <a:gd name="T84" fmla="*/ 9 w 48"/>
                <a:gd name="T85" fmla="*/ 22 h 35"/>
                <a:gd name="T86" fmla="*/ 9 w 48"/>
                <a:gd name="T87" fmla="*/ 22 h 35"/>
                <a:gd name="T88" fmla="*/ 9 w 48"/>
                <a:gd name="T89" fmla="*/ 21 h 35"/>
                <a:gd name="T90" fmla="*/ 9 w 48"/>
                <a:gd name="T91" fmla="*/ 21 h 35"/>
                <a:gd name="T92" fmla="*/ 9 w 48"/>
                <a:gd name="T93" fmla="*/ 21 h 35"/>
                <a:gd name="T94" fmla="*/ 10 w 48"/>
                <a:gd name="T95" fmla="*/ 19 h 35"/>
                <a:gd name="T96" fmla="*/ 14 w 48"/>
                <a:gd name="T97" fmla="*/ 12 h 35"/>
                <a:gd name="T98" fmla="*/ 20 w 48"/>
                <a:gd name="T99" fmla="*/ 5 h 35"/>
                <a:gd name="T100" fmla="*/ 23 w 48"/>
                <a:gd name="T101" fmla="*/ 4 h 35"/>
                <a:gd name="T102" fmla="*/ 23 w 48"/>
                <a:gd name="T103" fmla="*/ 10 h 35"/>
                <a:gd name="T104" fmla="*/ 18 w 48"/>
                <a:gd name="T105"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35">
                  <a:moveTo>
                    <a:pt x="23" y="16"/>
                  </a:moveTo>
                  <a:cubicBezTo>
                    <a:pt x="23" y="15"/>
                    <a:pt x="23" y="15"/>
                    <a:pt x="23" y="15"/>
                  </a:cubicBezTo>
                  <a:cubicBezTo>
                    <a:pt x="25" y="13"/>
                    <a:pt x="27" y="11"/>
                    <a:pt x="29" y="9"/>
                  </a:cubicBezTo>
                  <a:cubicBezTo>
                    <a:pt x="30" y="7"/>
                    <a:pt x="32" y="6"/>
                    <a:pt x="34" y="5"/>
                  </a:cubicBezTo>
                  <a:cubicBezTo>
                    <a:pt x="34" y="5"/>
                    <a:pt x="34" y="5"/>
                    <a:pt x="34" y="5"/>
                  </a:cubicBezTo>
                  <a:cubicBezTo>
                    <a:pt x="32" y="5"/>
                    <a:pt x="31" y="5"/>
                    <a:pt x="29" y="6"/>
                  </a:cubicBezTo>
                  <a:cubicBezTo>
                    <a:pt x="27" y="7"/>
                    <a:pt x="25" y="8"/>
                    <a:pt x="23" y="9"/>
                  </a:cubicBezTo>
                  <a:cubicBezTo>
                    <a:pt x="23" y="9"/>
                    <a:pt x="23" y="10"/>
                    <a:pt x="23" y="10"/>
                  </a:cubicBezTo>
                  <a:cubicBezTo>
                    <a:pt x="23" y="4"/>
                    <a:pt x="23" y="4"/>
                    <a:pt x="23" y="4"/>
                  </a:cubicBezTo>
                  <a:cubicBezTo>
                    <a:pt x="24" y="3"/>
                    <a:pt x="26" y="2"/>
                    <a:pt x="27" y="1"/>
                  </a:cubicBezTo>
                  <a:cubicBezTo>
                    <a:pt x="30" y="0"/>
                    <a:pt x="33" y="0"/>
                    <a:pt x="36" y="0"/>
                  </a:cubicBezTo>
                  <a:cubicBezTo>
                    <a:pt x="36" y="0"/>
                    <a:pt x="36" y="0"/>
                    <a:pt x="36" y="0"/>
                  </a:cubicBezTo>
                  <a:cubicBezTo>
                    <a:pt x="39" y="0"/>
                    <a:pt x="43" y="0"/>
                    <a:pt x="45" y="0"/>
                  </a:cubicBezTo>
                  <a:cubicBezTo>
                    <a:pt x="45" y="0"/>
                    <a:pt x="45" y="0"/>
                    <a:pt x="45" y="0"/>
                  </a:cubicBezTo>
                  <a:cubicBezTo>
                    <a:pt x="47" y="0"/>
                    <a:pt x="48" y="1"/>
                    <a:pt x="48" y="3"/>
                  </a:cubicBezTo>
                  <a:cubicBezTo>
                    <a:pt x="48" y="4"/>
                    <a:pt x="46" y="5"/>
                    <a:pt x="45" y="5"/>
                  </a:cubicBezTo>
                  <a:cubicBezTo>
                    <a:pt x="45" y="5"/>
                    <a:pt x="45" y="5"/>
                    <a:pt x="45" y="5"/>
                  </a:cubicBezTo>
                  <a:cubicBezTo>
                    <a:pt x="45" y="5"/>
                    <a:pt x="45" y="5"/>
                    <a:pt x="45" y="5"/>
                  </a:cubicBezTo>
                  <a:cubicBezTo>
                    <a:pt x="45" y="5"/>
                    <a:pt x="45" y="5"/>
                    <a:pt x="45" y="5"/>
                  </a:cubicBezTo>
                  <a:cubicBezTo>
                    <a:pt x="45" y="5"/>
                    <a:pt x="43" y="5"/>
                    <a:pt x="42" y="6"/>
                  </a:cubicBezTo>
                  <a:cubicBezTo>
                    <a:pt x="42" y="6"/>
                    <a:pt x="42" y="6"/>
                    <a:pt x="41" y="6"/>
                  </a:cubicBezTo>
                  <a:cubicBezTo>
                    <a:pt x="39" y="7"/>
                    <a:pt x="38" y="8"/>
                    <a:pt x="36" y="9"/>
                  </a:cubicBezTo>
                  <a:cubicBezTo>
                    <a:pt x="35" y="10"/>
                    <a:pt x="33" y="11"/>
                    <a:pt x="32" y="12"/>
                  </a:cubicBezTo>
                  <a:cubicBezTo>
                    <a:pt x="30" y="14"/>
                    <a:pt x="29" y="16"/>
                    <a:pt x="27" y="18"/>
                  </a:cubicBezTo>
                  <a:cubicBezTo>
                    <a:pt x="26" y="20"/>
                    <a:pt x="24" y="22"/>
                    <a:pt x="23" y="24"/>
                  </a:cubicBezTo>
                  <a:lnTo>
                    <a:pt x="23" y="16"/>
                  </a:lnTo>
                  <a:close/>
                  <a:moveTo>
                    <a:pt x="18" y="15"/>
                  </a:moveTo>
                  <a:cubicBezTo>
                    <a:pt x="17" y="17"/>
                    <a:pt x="16" y="19"/>
                    <a:pt x="14" y="21"/>
                  </a:cubicBezTo>
                  <a:cubicBezTo>
                    <a:pt x="14" y="22"/>
                    <a:pt x="14" y="22"/>
                    <a:pt x="13" y="23"/>
                  </a:cubicBezTo>
                  <a:cubicBezTo>
                    <a:pt x="13" y="23"/>
                    <a:pt x="13" y="23"/>
                    <a:pt x="13" y="23"/>
                  </a:cubicBezTo>
                  <a:cubicBezTo>
                    <a:pt x="13" y="24"/>
                    <a:pt x="13" y="24"/>
                    <a:pt x="13" y="24"/>
                  </a:cubicBezTo>
                  <a:cubicBezTo>
                    <a:pt x="13" y="24"/>
                    <a:pt x="13" y="24"/>
                    <a:pt x="13" y="24"/>
                  </a:cubicBezTo>
                  <a:cubicBezTo>
                    <a:pt x="12" y="25"/>
                    <a:pt x="12" y="26"/>
                    <a:pt x="11" y="27"/>
                  </a:cubicBezTo>
                  <a:cubicBezTo>
                    <a:pt x="13" y="26"/>
                    <a:pt x="14" y="25"/>
                    <a:pt x="16" y="24"/>
                  </a:cubicBezTo>
                  <a:cubicBezTo>
                    <a:pt x="18" y="22"/>
                    <a:pt x="21" y="19"/>
                    <a:pt x="23" y="16"/>
                  </a:cubicBezTo>
                  <a:cubicBezTo>
                    <a:pt x="23" y="24"/>
                    <a:pt x="23" y="24"/>
                    <a:pt x="23" y="24"/>
                  </a:cubicBezTo>
                  <a:cubicBezTo>
                    <a:pt x="21" y="25"/>
                    <a:pt x="20" y="27"/>
                    <a:pt x="19" y="28"/>
                  </a:cubicBezTo>
                  <a:cubicBezTo>
                    <a:pt x="16" y="30"/>
                    <a:pt x="14" y="31"/>
                    <a:pt x="11" y="32"/>
                  </a:cubicBezTo>
                  <a:cubicBezTo>
                    <a:pt x="9" y="33"/>
                    <a:pt x="6" y="34"/>
                    <a:pt x="3" y="35"/>
                  </a:cubicBezTo>
                  <a:cubicBezTo>
                    <a:pt x="3" y="35"/>
                    <a:pt x="3" y="35"/>
                    <a:pt x="3" y="35"/>
                  </a:cubicBezTo>
                  <a:cubicBezTo>
                    <a:pt x="2" y="35"/>
                    <a:pt x="1" y="34"/>
                    <a:pt x="0" y="33"/>
                  </a:cubicBezTo>
                  <a:cubicBezTo>
                    <a:pt x="0" y="32"/>
                    <a:pt x="1" y="30"/>
                    <a:pt x="2" y="30"/>
                  </a:cubicBezTo>
                  <a:cubicBezTo>
                    <a:pt x="5" y="29"/>
                    <a:pt x="7" y="25"/>
                    <a:pt x="9" y="22"/>
                  </a:cubicBezTo>
                  <a:cubicBezTo>
                    <a:pt x="9" y="22"/>
                    <a:pt x="9" y="22"/>
                    <a:pt x="9" y="22"/>
                  </a:cubicBezTo>
                  <a:cubicBezTo>
                    <a:pt x="9" y="21"/>
                    <a:pt x="9" y="21"/>
                    <a:pt x="9" y="21"/>
                  </a:cubicBezTo>
                  <a:cubicBezTo>
                    <a:pt x="9" y="21"/>
                    <a:pt x="9" y="21"/>
                    <a:pt x="9" y="21"/>
                  </a:cubicBezTo>
                  <a:cubicBezTo>
                    <a:pt x="9" y="21"/>
                    <a:pt x="9" y="21"/>
                    <a:pt x="9" y="21"/>
                  </a:cubicBezTo>
                  <a:cubicBezTo>
                    <a:pt x="10" y="19"/>
                    <a:pt x="10" y="19"/>
                    <a:pt x="10" y="19"/>
                  </a:cubicBezTo>
                  <a:cubicBezTo>
                    <a:pt x="11" y="17"/>
                    <a:pt x="13" y="14"/>
                    <a:pt x="14" y="12"/>
                  </a:cubicBezTo>
                  <a:cubicBezTo>
                    <a:pt x="16" y="10"/>
                    <a:pt x="18" y="7"/>
                    <a:pt x="20" y="5"/>
                  </a:cubicBezTo>
                  <a:cubicBezTo>
                    <a:pt x="21" y="5"/>
                    <a:pt x="22" y="4"/>
                    <a:pt x="23" y="4"/>
                  </a:cubicBezTo>
                  <a:cubicBezTo>
                    <a:pt x="23" y="10"/>
                    <a:pt x="23" y="10"/>
                    <a:pt x="23" y="10"/>
                  </a:cubicBezTo>
                  <a:cubicBezTo>
                    <a:pt x="21" y="11"/>
                    <a:pt x="20" y="13"/>
                    <a:pt x="18" y="1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6" name="Freeform 239"/>
            <p:cNvSpPr>
              <a:spLocks noEditPoints="1"/>
            </p:cNvSpPr>
            <p:nvPr/>
          </p:nvSpPr>
          <p:spPr bwMode="auto">
            <a:xfrm>
              <a:off x="5557541" y="4399863"/>
              <a:ext cx="103585" cy="69056"/>
            </a:xfrm>
            <a:custGeom>
              <a:avLst/>
              <a:gdLst>
                <a:gd name="T0" fmla="*/ 58 w 61"/>
                <a:gd name="T1" fmla="*/ 7 h 41"/>
                <a:gd name="T2" fmla="*/ 57 w 61"/>
                <a:gd name="T3" fmla="*/ 7 h 41"/>
                <a:gd name="T4" fmla="*/ 57 w 61"/>
                <a:gd name="T5" fmla="*/ 7 h 41"/>
                <a:gd name="T6" fmla="*/ 55 w 61"/>
                <a:gd name="T7" fmla="*/ 10 h 41"/>
                <a:gd name="T8" fmla="*/ 52 w 61"/>
                <a:gd name="T9" fmla="*/ 13 h 41"/>
                <a:gd name="T10" fmla="*/ 52 w 61"/>
                <a:gd name="T11" fmla="*/ 13 h 41"/>
                <a:gd name="T12" fmla="*/ 49 w 61"/>
                <a:gd name="T13" fmla="*/ 19 h 41"/>
                <a:gd name="T14" fmla="*/ 35 w 61"/>
                <a:gd name="T15" fmla="*/ 36 h 41"/>
                <a:gd name="T16" fmla="*/ 31 w 61"/>
                <a:gd name="T17" fmla="*/ 38 h 41"/>
                <a:gd name="T18" fmla="*/ 31 w 61"/>
                <a:gd name="T19" fmla="*/ 33 h 41"/>
                <a:gd name="T20" fmla="*/ 32 w 61"/>
                <a:gd name="T21" fmla="*/ 32 h 41"/>
                <a:gd name="T22" fmla="*/ 45 w 61"/>
                <a:gd name="T23" fmla="*/ 16 h 41"/>
                <a:gd name="T24" fmla="*/ 48 w 61"/>
                <a:gd name="T25" fmla="*/ 11 h 41"/>
                <a:gd name="T26" fmla="*/ 48 w 61"/>
                <a:gd name="T27" fmla="*/ 11 h 41"/>
                <a:gd name="T28" fmla="*/ 51 w 61"/>
                <a:gd name="T29" fmla="*/ 7 h 41"/>
                <a:gd name="T30" fmla="*/ 52 w 61"/>
                <a:gd name="T31" fmla="*/ 5 h 41"/>
                <a:gd name="T32" fmla="*/ 49 w 61"/>
                <a:gd name="T33" fmla="*/ 6 h 41"/>
                <a:gd name="T34" fmla="*/ 40 w 61"/>
                <a:gd name="T35" fmla="*/ 9 h 41"/>
                <a:gd name="T36" fmla="*/ 33 w 61"/>
                <a:gd name="T37" fmla="*/ 14 h 41"/>
                <a:gd name="T38" fmla="*/ 31 w 61"/>
                <a:gd name="T39" fmla="*/ 16 h 41"/>
                <a:gd name="T40" fmla="*/ 31 w 61"/>
                <a:gd name="T41" fmla="*/ 9 h 41"/>
                <a:gd name="T42" fmla="*/ 38 w 61"/>
                <a:gd name="T43" fmla="*/ 4 h 41"/>
                <a:gd name="T44" fmla="*/ 48 w 61"/>
                <a:gd name="T45" fmla="*/ 1 h 41"/>
                <a:gd name="T46" fmla="*/ 59 w 61"/>
                <a:gd name="T47" fmla="*/ 1 h 41"/>
                <a:gd name="T48" fmla="*/ 59 w 61"/>
                <a:gd name="T49" fmla="*/ 1 h 41"/>
                <a:gd name="T50" fmla="*/ 61 w 61"/>
                <a:gd name="T51" fmla="*/ 3 h 41"/>
                <a:gd name="T52" fmla="*/ 59 w 61"/>
                <a:gd name="T53" fmla="*/ 5 h 41"/>
                <a:gd name="T54" fmla="*/ 59 w 61"/>
                <a:gd name="T55" fmla="*/ 6 h 41"/>
                <a:gd name="T56" fmla="*/ 58 w 61"/>
                <a:gd name="T57" fmla="*/ 7 h 41"/>
                <a:gd name="T58" fmla="*/ 58 w 61"/>
                <a:gd name="T59" fmla="*/ 7 h 41"/>
                <a:gd name="T60" fmla="*/ 31 w 61"/>
                <a:gd name="T61" fmla="*/ 38 h 41"/>
                <a:gd name="T62" fmla="*/ 18 w 61"/>
                <a:gd name="T63" fmla="*/ 41 h 41"/>
                <a:gd name="T64" fmla="*/ 2 w 61"/>
                <a:gd name="T65" fmla="*/ 37 h 41"/>
                <a:gd name="T66" fmla="*/ 2 w 61"/>
                <a:gd name="T67" fmla="*/ 37 h 41"/>
                <a:gd name="T68" fmla="*/ 1 w 61"/>
                <a:gd name="T69" fmla="*/ 35 h 41"/>
                <a:gd name="T70" fmla="*/ 3 w 61"/>
                <a:gd name="T71" fmla="*/ 32 h 41"/>
                <a:gd name="T72" fmla="*/ 7 w 61"/>
                <a:gd name="T73" fmla="*/ 31 h 41"/>
                <a:gd name="T74" fmla="*/ 14 w 61"/>
                <a:gd name="T75" fmla="*/ 28 h 41"/>
                <a:gd name="T76" fmla="*/ 23 w 61"/>
                <a:gd name="T77" fmla="*/ 18 h 41"/>
                <a:gd name="T78" fmla="*/ 23 w 61"/>
                <a:gd name="T79" fmla="*/ 18 h 41"/>
                <a:gd name="T80" fmla="*/ 23 w 61"/>
                <a:gd name="T81" fmla="*/ 18 h 41"/>
                <a:gd name="T82" fmla="*/ 23 w 61"/>
                <a:gd name="T83" fmla="*/ 18 h 41"/>
                <a:gd name="T84" fmla="*/ 23 w 61"/>
                <a:gd name="T85" fmla="*/ 17 h 41"/>
                <a:gd name="T86" fmla="*/ 30 w 61"/>
                <a:gd name="T87" fmla="*/ 10 h 41"/>
                <a:gd name="T88" fmla="*/ 31 w 61"/>
                <a:gd name="T89" fmla="*/ 9 h 41"/>
                <a:gd name="T90" fmla="*/ 31 w 61"/>
                <a:gd name="T91" fmla="*/ 16 h 41"/>
                <a:gd name="T92" fmla="*/ 27 w 61"/>
                <a:gd name="T93" fmla="*/ 20 h 41"/>
                <a:gd name="T94" fmla="*/ 27 w 61"/>
                <a:gd name="T95" fmla="*/ 21 h 41"/>
                <a:gd name="T96" fmla="*/ 27 w 61"/>
                <a:gd name="T97" fmla="*/ 21 h 41"/>
                <a:gd name="T98" fmla="*/ 27 w 61"/>
                <a:gd name="T99" fmla="*/ 21 h 41"/>
                <a:gd name="T100" fmla="*/ 16 w 61"/>
                <a:gd name="T101" fmla="*/ 32 h 41"/>
                <a:gd name="T102" fmla="*/ 10 w 61"/>
                <a:gd name="T103" fmla="*/ 35 h 41"/>
                <a:gd name="T104" fmla="*/ 18 w 61"/>
                <a:gd name="T105" fmla="*/ 36 h 41"/>
                <a:gd name="T106" fmla="*/ 31 w 61"/>
                <a:gd name="T107" fmla="*/ 33 h 41"/>
                <a:gd name="T108" fmla="*/ 31 w 61"/>
                <a:gd name="T10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41">
                  <a:moveTo>
                    <a:pt x="58" y="7"/>
                  </a:moveTo>
                  <a:cubicBezTo>
                    <a:pt x="58" y="7"/>
                    <a:pt x="58" y="7"/>
                    <a:pt x="57" y="7"/>
                  </a:cubicBezTo>
                  <a:cubicBezTo>
                    <a:pt x="57" y="7"/>
                    <a:pt x="57" y="7"/>
                    <a:pt x="57" y="7"/>
                  </a:cubicBezTo>
                  <a:cubicBezTo>
                    <a:pt x="56" y="8"/>
                    <a:pt x="55" y="9"/>
                    <a:pt x="55" y="10"/>
                  </a:cubicBezTo>
                  <a:cubicBezTo>
                    <a:pt x="54" y="11"/>
                    <a:pt x="53" y="12"/>
                    <a:pt x="52" y="13"/>
                  </a:cubicBezTo>
                  <a:cubicBezTo>
                    <a:pt x="52" y="13"/>
                    <a:pt x="52" y="13"/>
                    <a:pt x="52" y="13"/>
                  </a:cubicBezTo>
                  <a:cubicBezTo>
                    <a:pt x="51" y="15"/>
                    <a:pt x="50" y="17"/>
                    <a:pt x="49" y="19"/>
                  </a:cubicBezTo>
                  <a:cubicBezTo>
                    <a:pt x="46" y="25"/>
                    <a:pt x="42" y="32"/>
                    <a:pt x="35" y="36"/>
                  </a:cubicBezTo>
                  <a:cubicBezTo>
                    <a:pt x="34" y="37"/>
                    <a:pt x="32" y="38"/>
                    <a:pt x="31" y="38"/>
                  </a:cubicBezTo>
                  <a:cubicBezTo>
                    <a:pt x="31" y="33"/>
                    <a:pt x="31" y="33"/>
                    <a:pt x="31" y="33"/>
                  </a:cubicBezTo>
                  <a:cubicBezTo>
                    <a:pt x="31" y="33"/>
                    <a:pt x="32" y="33"/>
                    <a:pt x="32" y="32"/>
                  </a:cubicBezTo>
                  <a:cubicBezTo>
                    <a:pt x="38" y="29"/>
                    <a:pt x="42" y="23"/>
                    <a:pt x="45" y="16"/>
                  </a:cubicBezTo>
                  <a:cubicBezTo>
                    <a:pt x="46" y="15"/>
                    <a:pt x="47" y="13"/>
                    <a:pt x="48" y="11"/>
                  </a:cubicBezTo>
                  <a:cubicBezTo>
                    <a:pt x="48" y="11"/>
                    <a:pt x="48" y="11"/>
                    <a:pt x="48" y="11"/>
                  </a:cubicBezTo>
                  <a:cubicBezTo>
                    <a:pt x="49" y="10"/>
                    <a:pt x="50" y="8"/>
                    <a:pt x="51" y="7"/>
                  </a:cubicBezTo>
                  <a:cubicBezTo>
                    <a:pt x="51" y="6"/>
                    <a:pt x="52" y="6"/>
                    <a:pt x="52" y="5"/>
                  </a:cubicBezTo>
                  <a:cubicBezTo>
                    <a:pt x="51" y="5"/>
                    <a:pt x="50" y="6"/>
                    <a:pt x="49" y="6"/>
                  </a:cubicBezTo>
                  <a:cubicBezTo>
                    <a:pt x="46" y="6"/>
                    <a:pt x="43" y="7"/>
                    <a:pt x="40" y="9"/>
                  </a:cubicBezTo>
                  <a:cubicBezTo>
                    <a:pt x="38" y="10"/>
                    <a:pt x="35" y="12"/>
                    <a:pt x="33" y="14"/>
                  </a:cubicBezTo>
                  <a:cubicBezTo>
                    <a:pt x="32" y="14"/>
                    <a:pt x="32" y="15"/>
                    <a:pt x="31" y="16"/>
                  </a:cubicBezTo>
                  <a:cubicBezTo>
                    <a:pt x="31" y="9"/>
                    <a:pt x="31" y="9"/>
                    <a:pt x="31" y="9"/>
                  </a:cubicBezTo>
                  <a:cubicBezTo>
                    <a:pt x="33" y="7"/>
                    <a:pt x="35" y="6"/>
                    <a:pt x="38" y="4"/>
                  </a:cubicBezTo>
                  <a:cubicBezTo>
                    <a:pt x="41" y="3"/>
                    <a:pt x="44" y="2"/>
                    <a:pt x="48" y="1"/>
                  </a:cubicBezTo>
                  <a:cubicBezTo>
                    <a:pt x="52" y="0"/>
                    <a:pt x="55" y="0"/>
                    <a:pt x="59" y="1"/>
                  </a:cubicBezTo>
                  <a:cubicBezTo>
                    <a:pt x="59" y="1"/>
                    <a:pt x="59" y="1"/>
                    <a:pt x="59" y="1"/>
                  </a:cubicBezTo>
                  <a:cubicBezTo>
                    <a:pt x="60" y="1"/>
                    <a:pt x="61" y="2"/>
                    <a:pt x="61" y="3"/>
                  </a:cubicBezTo>
                  <a:cubicBezTo>
                    <a:pt x="61" y="4"/>
                    <a:pt x="60" y="6"/>
                    <a:pt x="59" y="5"/>
                  </a:cubicBezTo>
                  <a:cubicBezTo>
                    <a:pt x="59" y="5"/>
                    <a:pt x="59" y="5"/>
                    <a:pt x="59" y="6"/>
                  </a:cubicBezTo>
                  <a:cubicBezTo>
                    <a:pt x="58" y="6"/>
                    <a:pt x="58" y="6"/>
                    <a:pt x="58" y="7"/>
                  </a:cubicBezTo>
                  <a:cubicBezTo>
                    <a:pt x="58" y="7"/>
                    <a:pt x="58" y="7"/>
                    <a:pt x="58" y="7"/>
                  </a:cubicBezTo>
                  <a:close/>
                  <a:moveTo>
                    <a:pt x="31" y="38"/>
                  </a:moveTo>
                  <a:cubicBezTo>
                    <a:pt x="27" y="40"/>
                    <a:pt x="23" y="41"/>
                    <a:pt x="18" y="41"/>
                  </a:cubicBezTo>
                  <a:cubicBezTo>
                    <a:pt x="12" y="41"/>
                    <a:pt x="7" y="40"/>
                    <a:pt x="2" y="37"/>
                  </a:cubicBezTo>
                  <a:cubicBezTo>
                    <a:pt x="2" y="37"/>
                    <a:pt x="2" y="37"/>
                    <a:pt x="2" y="37"/>
                  </a:cubicBezTo>
                  <a:cubicBezTo>
                    <a:pt x="1" y="36"/>
                    <a:pt x="1" y="36"/>
                    <a:pt x="1" y="35"/>
                  </a:cubicBezTo>
                  <a:cubicBezTo>
                    <a:pt x="0" y="34"/>
                    <a:pt x="1" y="32"/>
                    <a:pt x="3" y="32"/>
                  </a:cubicBezTo>
                  <a:cubicBezTo>
                    <a:pt x="4" y="32"/>
                    <a:pt x="6" y="32"/>
                    <a:pt x="7" y="31"/>
                  </a:cubicBezTo>
                  <a:cubicBezTo>
                    <a:pt x="10" y="30"/>
                    <a:pt x="12" y="29"/>
                    <a:pt x="14" y="28"/>
                  </a:cubicBezTo>
                  <a:cubicBezTo>
                    <a:pt x="17" y="25"/>
                    <a:pt x="20" y="21"/>
                    <a:pt x="23" y="18"/>
                  </a:cubicBezTo>
                  <a:cubicBezTo>
                    <a:pt x="23" y="18"/>
                    <a:pt x="23" y="18"/>
                    <a:pt x="23" y="18"/>
                  </a:cubicBezTo>
                  <a:cubicBezTo>
                    <a:pt x="23" y="18"/>
                    <a:pt x="23" y="18"/>
                    <a:pt x="23" y="18"/>
                  </a:cubicBezTo>
                  <a:cubicBezTo>
                    <a:pt x="23" y="18"/>
                    <a:pt x="23" y="18"/>
                    <a:pt x="23" y="18"/>
                  </a:cubicBezTo>
                  <a:cubicBezTo>
                    <a:pt x="23" y="17"/>
                    <a:pt x="23" y="17"/>
                    <a:pt x="23" y="17"/>
                  </a:cubicBezTo>
                  <a:cubicBezTo>
                    <a:pt x="26" y="15"/>
                    <a:pt x="28" y="12"/>
                    <a:pt x="30" y="10"/>
                  </a:cubicBezTo>
                  <a:cubicBezTo>
                    <a:pt x="30" y="10"/>
                    <a:pt x="31" y="10"/>
                    <a:pt x="31" y="9"/>
                  </a:cubicBezTo>
                  <a:cubicBezTo>
                    <a:pt x="31" y="16"/>
                    <a:pt x="31" y="16"/>
                    <a:pt x="31" y="16"/>
                  </a:cubicBezTo>
                  <a:cubicBezTo>
                    <a:pt x="30" y="17"/>
                    <a:pt x="29" y="19"/>
                    <a:pt x="27" y="20"/>
                  </a:cubicBezTo>
                  <a:cubicBezTo>
                    <a:pt x="27" y="21"/>
                    <a:pt x="27" y="21"/>
                    <a:pt x="27" y="21"/>
                  </a:cubicBezTo>
                  <a:cubicBezTo>
                    <a:pt x="27" y="21"/>
                    <a:pt x="27" y="21"/>
                    <a:pt x="27" y="21"/>
                  </a:cubicBezTo>
                  <a:cubicBezTo>
                    <a:pt x="27" y="21"/>
                    <a:pt x="27" y="21"/>
                    <a:pt x="27" y="21"/>
                  </a:cubicBezTo>
                  <a:cubicBezTo>
                    <a:pt x="24" y="25"/>
                    <a:pt x="21" y="29"/>
                    <a:pt x="16" y="32"/>
                  </a:cubicBezTo>
                  <a:cubicBezTo>
                    <a:pt x="14" y="33"/>
                    <a:pt x="12" y="34"/>
                    <a:pt x="10" y="35"/>
                  </a:cubicBezTo>
                  <a:cubicBezTo>
                    <a:pt x="13" y="36"/>
                    <a:pt x="15" y="36"/>
                    <a:pt x="18" y="36"/>
                  </a:cubicBezTo>
                  <a:cubicBezTo>
                    <a:pt x="23" y="36"/>
                    <a:pt x="27" y="35"/>
                    <a:pt x="31" y="33"/>
                  </a:cubicBezTo>
                  <a:lnTo>
                    <a:pt x="31" y="3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7" name="Freeform 240"/>
            <p:cNvSpPr>
              <a:spLocks noEditPoints="1"/>
            </p:cNvSpPr>
            <p:nvPr/>
          </p:nvSpPr>
          <p:spPr bwMode="auto">
            <a:xfrm>
              <a:off x="5459910" y="4461775"/>
              <a:ext cx="92869" cy="67866"/>
            </a:xfrm>
            <a:custGeom>
              <a:avLst/>
              <a:gdLst>
                <a:gd name="T0" fmla="*/ 29 w 55"/>
                <a:gd name="T1" fmla="*/ 19 h 40"/>
                <a:gd name="T2" fmla="*/ 37 w 55"/>
                <a:gd name="T3" fmla="*/ 28 h 40"/>
                <a:gd name="T4" fmla="*/ 44 w 55"/>
                <a:gd name="T5" fmla="*/ 32 h 40"/>
                <a:gd name="T6" fmla="*/ 41 w 55"/>
                <a:gd name="T7" fmla="*/ 27 h 40"/>
                <a:gd name="T8" fmla="*/ 41 w 55"/>
                <a:gd name="T9" fmla="*/ 27 h 40"/>
                <a:gd name="T10" fmla="*/ 40 w 55"/>
                <a:gd name="T11" fmla="*/ 26 h 40"/>
                <a:gd name="T12" fmla="*/ 39 w 55"/>
                <a:gd name="T13" fmla="*/ 24 h 40"/>
                <a:gd name="T14" fmla="*/ 35 w 55"/>
                <a:gd name="T15" fmla="*/ 17 h 40"/>
                <a:gd name="T16" fmla="*/ 29 w 55"/>
                <a:gd name="T17" fmla="*/ 10 h 40"/>
                <a:gd name="T18" fmla="*/ 29 w 55"/>
                <a:gd name="T19" fmla="*/ 4 h 40"/>
                <a:gd name="T20" fmla="*/ 32 w 55"/>
                <a:gd name="T21" fmla="*/ 6 h 40"/>
                <a:gd name="T22" fmla="*/ 38 w 55"/>
                <a:gd name="T23" fmla="*/ 14 h 40"/>
                <a:gd name="T24" fmla="*/ 43 w 55"/>
                <a:gd name="T25" fmla="*/ 22 h 40"/>
                <a:gd name="T26" fmla="*/ 44 w 55"/>
                <a:gd name="T27" fmla="*/ 24 h 40"/>
                <a:gd name="T28" fmla="*/ 45 w 55"/>
                <a:gd name="T29" fmla="*/ 25 h 40"/>
                <a:gd name="T30" fmla="*/ 45 w 55"/>
                <a:gd name="T31" fmla="*/ 25 h 40"/>
                <a:gd name="T32" fmla="*/ 45 w 55"/>
                <a:gd name="T33" fmla="*/ 25 h 40"/>
                <a:gd name="T34" fmla="*/ 53 w 55"/>
                <a:gd name="T35" fmla="*/ 35 h 40"/>
                <a:gd name="T36" fmla="*/ 55 w 55"/>
                <a:gd name="T37" fmla="*/ 38 h 40"/>
                <a:gd name="T38" fmla="*/ 52 w 55"/>
                <a:gd name="T39" fmla="*/ 40 h 40"/>
                <a:gd name="T40" fmla="*/ 43 w 55"/>
                <a:gd name="T41" fmla="*/ 37 h 40"/>
                <a:gd name="T42" fmla="*/ 34 w 55"/>
                <a:gd name="T43" fmla="*/ 32 h 40"/>
                <a:gd name="T44" fmla="*/ 29 w 55"/>
                <a:gd name="T45" fmla="*/ 27 h 40"/>
                <a:gd name="T46" fmla="*/ 29 w 55"/>
                <a:gd name="T47" fmla="*/ 19 h 40"/>
                <a:gd name="T48" fmla="*/ 22 w 55"/>
                <a:gd name="T49" fmla="*/ 11 h 40"/>
                <a:gd name="T50" fmla="*/ 28 w 55"/>
                <a:gd name="T51" fmla="*/ 18 h 40"/>
                <a:gd name="T52" fmla="*/ 29 w 55"/>
                <a:gd name="T53" fmla="*/ 19 h 40"/>
                <a:gd name="T54" fmla="*/ 29 w 55"/>
                <a:gd name="T55" fmla="*/ 27 h 40"/>
                <a:gd name="T56" fmla="*/ 24 w 55"/>
                <a:gd name="T57" fmla="*/ 21 h 40"/>
                <a:gd name="T58" fmla="*/ 18 w 55"/>
                <a:gd name="T59" fmla="*/ 14 h 40"/>
                <a:gd name="T60" fmla="*/ 18 w 55"/>
                <a:gd name="T61" fmla="*/ 14 h 40"/>
                <a:gd name="T62" fmla="*/ 13 w 55"/>
                <a:gd name="T63" fmla="*/ 10 h 40"/>
                <a:gd name="T64" fmla="*/ 8 w 55"/>
                <a:gd name="T65" fmla="*/ 7 h 40"/>
                <a:gd name="T66" fmla="*/ 8 w 55"/>
                <a:gd name="T67" fmla="*/ 7 h 40"/>
                <a:gd name="T68" fmla="*/ 8 w 55"/>
                <a:gd name="T69" fmla="*/ 7 h 40"/>
                <a:gd name="T70" fmla="*/ 7 w 55"/>
                <a:gd name="T71" fmla="*/ 6 h 40"/>
                <a:gd name="T72" fmla="*/ 6 w 55"/>
                <a:gd name="T73" fmla="*/ 6 h 40"/>
                <a:gd name="T74" fmla="*/ 3 w 55"/>
                <a:gd name="T75" fmla="*/ 5 h 40"/>
                <a:gd name="T76" fmla="*/ 3 w 55"/>
                <a:gd name="T77" fmla="*/ 5 h 40"/>
                <a:gd name="T78" fmla="*/ 0 w 55"/>
                <a:gd name="T79" fmla="*/ 3 h 40"/>
                <a:gd name="T80" fmla="*/ 3 w 55"/>
                <a:gd name="T81" fmla="*/ 0 h 40"/>
                <a:gd name="T82" fmla="*/ 13 w 55"/>
                <a:gd name="T83" fmla="*/ 0 h 40"/>
                <a:gd name="T84" fmla="*/ 24 w 55"/>
                <a:gd name="T85" fmla="*/ 2 h 40"/>
                <a:gd name="T86" fmla="*/ 29 w 55"/>
                <a:gd name="T87" fmla="*/ 4 h 40"/>
                <a:gd name="T88" fmla="*/ 29 w 55"/>
                <a:gd name="T89" fmla="*/ 10 h 40"/>
                <a:gd name="T90" fmla="*/ 29 w 55"/>
                <a:gd name="T91" fmla="*/ 10 h 40"/>
                <a:gd name="T92" fmla="*/ 22 w 55"/>
                <a:gd name="T93" fmla="*/ 6 h 40"/>
                <a:gd name="T94" fmla="*/ 14 w 55"/>
                <a:gd name="T95" fmla="*/ 5 h 40"/>
                <a:gd name="T96" fmla="*/ 16 w 55"/>
                <a:gd name="T97" fmla="*/ 6 h 40"/>
                <a:gd name="T98" fmla="*/ 22 w 55"/>
                <a:gd name="T9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 h="40">
                  <a:moveTo>
                    <a:pt x="29" y="19"/>
                  </a:moveTo>
                  <a:cubicBezTo>
                    <a:pt x="31" y="22"/>
                    <a:pt x="34" y="26"/>
                    <a:pt x="37" y="28"/>
                  </a:cubicBezTo>
                  <a:cubicBezTo>
                    <a:pt x="39" y="30"/>
                    <a:pt x="41" y="31"/>
                    <a:pt x="44" y="32"/>
                  </a:cubicBezTo>
                  <a:cubicBezTo>
                    <a:pt x="43" y="31"/>
                    <a:pt x="42" y="29"/>
                    <a:pt x="41" y="27"/>
                  </a:cubicBezTo>
                  <a:cubicBezTo>
                    <a:pt x="41" y="27"/>
                    <a:pt x="41" y="27"/>
                    <a:pt x="41" y="27"/>
                  </a:cubicBezTo>
                  <a:cubicBezTo>
                    <a:pt x="40" y="26"/>
                    <a:pt x="40" y="26"/>
                    <a:pt x="40" y="26"/>
                  </a:cubicBezTo>
                  <a:cubicBezTo>
                    <a:pt x="40" y="26"/>
                    <a:pt x="40" y="25"/>
                    <a:pt x="39" y="24"/>
                  </a:cubicBezTo>
                  <a:cubicBezTo>
                    <a:pt x="38" y="22"/>
                    <a:pt x="36" y="19"/>
                    <a:pt x="35" y="17"/>
                  </a:cubicBezTo>
                  <a:cubicBezTo>
                    <a:pt x="33" y="14"/>
                    <a:pt x="31" y="12"/>
                    <a:pt x="29" y="10"/>
                  </a:cubicBezTo>
                  <a:cubicBezTo>
                    <a:pt x="29" y="4"/>
                    <a:pt x="29" y="4"/>
                    <a:pt x="29" y="4"/>
                  </a:cubicBezTo>
                  <a:cubicBezTo>
                    <a:pt x="30" y="5"/>
                    <a:pt x="31" y="6"/>
                    <a:pt x="32" y="6"/>
                  </a:cubicBezTo>
                  <a:cubicBezTo>
                    <a:pt x="34" y="9"/>
                    <a:pt x="37" y="11"/>
                    <a:pt x="38" y="14"/>
                  </a:cubicBezTo>
                  <a:cubicBezTo>
                    <a:pt x="40" y="16"/>
                    <a:pt x="42" y="19"/>
                    <a:pt x="43" y="22"/>
                  </a:cubicBezTo>
                  <a:cubicBezTo>
                    <a:pt x="44" y="23"/>
                    <a:pt x="44" y="23"/>
                    <a:pt x="44" y="24"/>
                  </a:cubicBezTo>
                  <a:cubicBezTo>
                    <a:pt x="45" y="25"/>
                    <a:pt x="45" y="25"/>
                    <a:pt x="45" y="25"/>
                  </a:cubicBezTo>
                  <a:cubicBezTo>
                    <a:pt x="45" y="25"/>
                    <a:pt x="45" y="25"/>
                    <a:pt x="45" y="25"/>
                  </a:cubicBezTo>
                  <a:cubicBezTo>
                    <a:pt x="45" y="25"/>
                    <a:pt x="45" y="25"/>
                    <a:pt x="45" y="25"/>
                  </a:cubicBezTo>
                  <a:cubicBezTo>
                    <a:pt x="47" y="29"/>
                    <a:pt x="50" y="34"/>
                    <a:pt x="53" y="35"/>
                  </a:cubicBezTo>
                  <a:cubicBezTo>
                    <a:pt x="54" y="35"/>
                    <a:pt x="55" y="36"/>
                    <a:pt x="55" y="38"/>
                  </a:cubicBezTo>
                  <a:cubicBezTo>
                    <a:pt x="55" y="39"/>
                    <a:pt x="54" y="40"/>
                    <a:pt x="52" y="40"/>
                  </a:cubicBezTo>
                  <a:cubicBezTo>
                    <a:pt x="49" y="39"/>
                    <a:pt x="46" y="38"/>
                    <a:pt x="43" y="37"/>
                  </a:cubicBezTo>
                  <a:cubicBezTo>
                    <a:pt x="40" y="36"/>
                    <a:pt x="37" y="34"/>
                    <a:pt x="34" y="32"/>
                  </a:cubicBezTo>
                  <a:cubicBezTo>
                    <a:pt x="32" y="30"/>
                    <a:pt x="30" y="29"/>
                    <a:pt x="29" y="27"/>
                  </a:cubicBezTo>
                  <a:lnTo>
                    <a:pt x="29" y="19"/>
                  </a:lnTo>
                  <a:close/>
                  <a:moveTo>
                    <a:pt x="22" y="11"/>
                  </a:moveTo>
                  <a:cubicBezTo>
                    <a:pt x="24" y="13"/>
                    <a:pt x="26" y="16"/>
                    <a:pt x="28" y="18"/>
                  </a:cubicBezTo>
                  <a:cubicBezTo>
                    <a:pt x="29" y="19"/>
                    <a:pt x="29" y="19"/>
                    <a:pt x="29" y="19"/>
                  </a:cubicBezTo>
                  <a:cubicBezTo>
                    <a:pt x="29" y="27"/>
                    <a:pt x="29" y="27"/>
                    <a:pt x="29" y="27"/>
                  </a:cubicBezTo>
                  <a:cubicBezTo>
                    <a:pt x="27" y="25"/>
                    <a:pt x="26" y="23"/>
                    <a:pt x="24" y="21"/>
                  </a:cubicBezTo>
                  <a:cubicBezTo>
                    <a:pt x="22" y="18"/>
                    <a:pt x="20" y="16"/>
                    <a:pt x="18" y="14"/>
                  </a:cubicBezTo>
                  <a:cubicBezTo>
                    <a:pt x="18" y="14"/>
                    <a:pt x="18" y="14"/>
                    <a:pt x="18" y="14"/>
                  </a:cubicBezTo>
                  <a:cubicBezTo>
                    <a:pt x="17" y="12"/>
                    <a:pt x="15" y="11"/>
                    <a:pt x="13" y="10"/>
                  </a:cubicBezTo>
                  <a:cubicBezTo>
                    <a:pt x="12" y="9"/>
                    <a:pt x="10" y="8"/>
                    <a:pt x="8" y="7"/>
                  </a:cubicBezTo>
                  <a:cubicBezTo>
                    <a:pt x="8" y="7"/>
                    <a:pt x="8" y="7"/>
                    <a:pt x="8" y="7"/>
                  </a:cubicBezTo>
                  <a:cubicBezTo>
                    <a:pt x="8" y="7"/>
                    <a:pt x="8" y="7"/>
                    <a:pt x="8" y="7"/>
                  </a:cubicBezTo>
                  <a:cubicBezTo>
                    <a:pt x="7" y="7"/>
                    <a:pt x="7" y="7"/>
                    <a:pt x="7" y="6"/>
                  </a:cubicBezTo>
                  <a:cubicBezTo>
                    <a:pt x="6" y="6"/>
                    <a:pt x="6" y="6"/>
                    <a:pt x="6" y="6"/>
                  </a:cubicBezTo>
                  <a:cubicBezTo>
                    <a:pt x="5" y="6"/>
                    <a:pt x="4" y="5"/>
                    <a:pt x="3" y="5"/>
                  </a:cubicBezTo>
                  <a:cubicBezTo>
                    <a:pt x="3" y="5"/>
                    <a:pt x="3" y="5"/>
                    <a:pt x="3" y="5"/>
                  </a:cubicBezTo>
                  <a:cubicBezTo>
                    <a:pt x="2" y="5"/>
                    <a:pt x="0" y="4"/>
                    <a:pt x="0" y="3"/>
                  </a:cubicBezTo>
                  <a:cubicBezTo>
                    <a:pt x="0" y="1"/>
                    <a:pt x="1" y="0"/>
                    <a:pt x="3" y="0"/>
                  </a:cubicBezTo>
                  <a:cubicBezTo>
                    <a:pt x="6" y="0"/>
                    <a:pt x="9" y="0"/>
                    <a:pt x="13" y="0"/>
                  </a:cubicBezTo>
                  <a:cubicBezTo>
                    <a:pt x="17" y="0"/>
                    <a:pt x="20" y="0"/>
                    <a:pt x="24" y="2"/>
                  </a:cubicBezTo>
                  <a:cubicBezTo>
                    <a:pt x="26" y="3"/>
                    <a:pt x="27" y="3"/>
                    <a:pt x="29" y="4"/>
                  </a:cubicBezTo>
                  <a:cubicBezTo>
                    <a:pt x="29" y="10"/>
                    <a:pt x="29" y="10"/>
                    <a:pt x="29" y="10"/>
                  </a:cubicBezTo>
                  <a:cubicBezTo>
                    <a:pt x="29" y="10"/>
                    <a:pt x="29" y="10"/>
                    <a:pt x="29" y="10"/>
                  </a:cubicBezTo>
                  <a:cubicBezTo>
                    <a:pt x="27" y="9"/>
                    <a:pt x="24" y="7"/>
                    <a:pt x="22" y="6"/>
                  </a:cubicBezTo>
                  <a:cubicBezTo>
                    <a:pt x="20" y="5"/>
                    <a:pt x="17" y="5"/>
                    <a:pt x="14" y="5"/>
                  </a:cubicBezTo>
                  <a:cubicBezTo>
                    <a:pt x="15" y="5"/>
                    <a:pt x="15" y="5"/>
                    <a:pt x="16" y="6"/>
                  </a:cubicBezTo>
                  <a:cubicBezTo>
                    <a:pt x="18" y="7"/>
                    <a:pt x="20" y="9"/>
                    <a:pt x="22" y="1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8" name="Freeform 241"/>
            <p:cNvSpPr>
              <a:spLocks noEditPoints="1"/>
            </p:cNvSpPr>
            <p:nvPr/>
          </p:nvSpPr>
          <p:spPr bwMode="auto">
            <a:xfrm>
              <a:off x="5427764" y="4461775"/>
              <a:ext cx="117872" cy="79772"/>
            </a:xfrm>
            <a:custGeom>
              <a:avLst/>
              <a:gdLst>
                <a:gd name="T0" fmla="*/ 35 w 70"/>
                <a:gd name="T1" fmla="*/ 39 h 47"/>
                <a:gd name="T2" fmla="*/ 50 w 70"/>
                <a:gd name="T3" fmla="*/ 43 h 47"/>
                <a:gd name="T4" fmla="*/ 61 w 70"/>
                <a:gd name="T5" fmla="*/ 41 h 47"/>
                <a:gd name="T6" fmla="*/ 61 w 70"/>
                <a:gd name="T7" fmla="*/ 41 h 47"/>
                <a:gd name="T8" fmla="*/ 53 w 70"/>
                <a:gd name="T9" fmla="*/ 36 h 47"/>
                <a:gd name="T10" fmla="*/ 40 w 70"/>
                <a:gd name="T11" fmla="*/ 24 h 47"/>
                <a:gd name="T12" fmla="*/ 40 w 70"/>
                <a:gd name="T13" fmla="*/ 23 h 47"/>
                <a:gd name="T14" fmla="*/ 35 w 70"/>
                <a:gd name="T15" fmla="*/ 18 h 47"/>
                <a:gd name="T16" fmla="*/ 35 w 70"/>
                <a:gd name="T17" fmla="*/ 11 h 47"/>
                <a:gd name="T18" fmla="*/ 36 w 70"/>
                <a:gd name="T19" fmla="*/ 12 h 47"/>
                <a:gd name="T20" fmla="*/ 36 w 70"/>
                <a:gd name="T21" fmla="*/ 12 h 47"/>
                <a:gd name="T22" fmla="*/ 36 w 70"/>
                <a:gd name="T23" fmla="*/ 12 h 47"/>
                <a:gd name="T24" fmla="*/ 43 w 70"/>
                <a:gd name="T25" fmla="*/ 20 h 47"/>
                <a:gd name="T26" fmla="*/ 44 w 70"/>
                <a:gd name="T27" fmla="*/ 21 h 47"/>
                <a:gd name="T28" fmla="*/ 55 w 70"/>
                <a:gd name="T29" fmla="*/ 32 h 47"/>
                <a:gd name="T30" fmla="*/ 62 w 70"/>
                <a:gd name="T31" fmla="*/ 36 h 47"/>
                <a:gd name="T32" fmla="*/ 68 w 70"/>
                <a:gd name="T33" fmla="*/ 38 h 47"/>
                <a:gd name="T34" fmla="*/ 68 w 70"/>
                <a:gd name="T35" fmla="*/ 38 h 47"/>
                <a:gd name="T36" fmla="*/ 70 w 70"/>
                <a:gd name="T37" fmla="*/ 39 h 47"/>
                <a:gd name="T38" fmla="*/ 69 w 70"/>
                <a:gd name="T39" fmla="*/ 42 h 47"/>
                <a:gd name="T40" fmla="*/ 50 w 70"/>
                <a:gd name="T41" fmla="*/ 47 h 47"/>
                <a:gd name="T42" fmla="*/ 35 w 70"/>
                <a:gd name="T43" fmla="*/ 44 h 47"/>
                <a:gd name="T44" fmla="*/ 35 w 70"/>
                <a:gd name="T45" fmla="*/ 39 h 47"/>
                <a:gd name="T46" fmla="*/ 15 w 70"/>
                <a:gd name="T47" fmla="*/ 13 h 47"/>
                <a:gd name="T48" fmla="*/ 18 w 70"/>
                <a:gd name="T49" fmla="*/ 19 h 47"/>
                <a:gd name="T50" fmla="*/ 33 w 70"/>
                <a:gd name="T51" fmla="*/ 38 h 47"/>
                <a:gd name="T52" fmla="*/ 35 w 70"/>
                <a:gd name="T53" fmla="*/ 39 h 47"/>
                <a:gd name="T54" fmla="*/ 35 w 70"/>
                <a:gd name="T55" fmla="*/ 44 h 47"/>
                <a:gd name="T56" fmla="*/ 31 w 70"/>
                <a:gd name="T57" fmla="*/ 42 h 47"/>
                <a:gd name="T58" fmla="*/ 14 w 70"/>
                <a:gd name="T59" fmla="*/ 21 h 47"/>
                <a:gd name="T60" fmla="*/ 11 w 70"/>
                <a:gd name="T61" fmla="*/ 15 h 47"/>
                <a:gd name="T62" fmla="*/ 11 w 70"/>
                <a:gd name="T63" fmla="*/ 15 h 47"/>
                <a:gd name="T64" fmla="*/ 11 w 70"/>
                <a:gd name="T65" fmla="*/ 15 h 47"/>
                <a:gd name="T66" fmla="*/ 8 w 70"/>
                <a:gd name="T67" fmla="*/ 11 h 47"/>
                <a:gd name="T68" fmla="*/ 4 w 70"/>
                <a:gd name="T69" fmla="*/ 8 h 47"/>
                <a:gd name="T70" fmla="*/ 4 w 70"/>
                <a:gd name="T71" fmla="*/ 8 h 47"/>
                <a:gd name="T72" fmla="*/ 4 w 70"/>
                <a:gd name="T73" fmla="*/ 8 h 47"/>
                <a:gd name="T74" fmla="*/ 4 w 70"/>
                <a:gd name="T75" fmla="*/ 7 h 47"/>
                <a:gd name="T76" fmla="*/ 4 w 70"/>
                <a:gd name="T77" fmla="*/ 7 h 47"/>
                <a:gd name="T78" fmla="*/ 4 w 70"/>
                <a:gd name="T79" fmla="*/ 7 h 47"/>
                <a:gd name="T80" fmla="*/ 3 w 70"/>
                <a:gd name="T81" fmla="*/ 6 h 47"/>
                <a:gd name="T82" fmla="*/ 0 w 70"/>
                <a:gd name="T83" fmla="*/ 3 h 47"/>
                <a:gd name="T84" fmla="*/ 2 w 70"/>
                <a:gd name="T85" fmla="*/ 1 h 47"/>
                <a:gd name="T86" fmla="*/ 15 w 70"/>
                <a:gd name="T87" fmla="*/ 1 h 47"/>
                <a:gd name="T88" fmla="*/ 27 w 70"/>
                <a:gd name="T89" fmla="*/ 5 h 47"/>
                <a:gd name="T90" fmla="*/ 35 w 70"/>
                <a:gd name="T91" fmla="*/ 11 h 47"/>
                <a:gd name="T92" fmla="*/ 35 w 70"/>
                <a:gd name="T93" fmla="*/ 18 h 47"/>
                <a:gd name="T94" fmla="*/ 33 w 70"/>
                <a:gd name="T95" fmla="*/ 15 h 47"/>
                <a:gd name="T96" fmla="*/ 33 w 70"/>
                <a:gd name="T97" fmla="*/ 15 h 47"/>
                <a:gd name="T98" fmla="*/ 24 w 70"/>
                <a:gd name="T99" fmla="*/ 9 h 47"/>
                <a:gd name="T100" fmla="*/ 14 w 70"/>
                <a:gd name="T101" fmla="*/ 6 h 47"/>
                <a:gd name="T102" fmla="*/ 9 w 70"/>
                <a:gd name="T103" fmla="*/ 5 h 47"/>
                <a:gd name="T104" fmla="*/ 12 w 70"/>
                <a:gd name="T105" fmla="*/ 8 h 47"/>
                <a:gd name="T106" fmla="*/ 15 w 70"/>
                <a:gd name="T10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35" y="39"/>
                  </a:moveTo>
                  <a:cubicBezTo>
                    <a:pt x="40" y="41"/>
                    <a:pt x="45" y="43"/>
                    <a:pt x="50" y="43"/>
                  </a:cubicBezTo>
                  <a:cubicBezTo>
                    <a:pt x="54" y="43"/>
                    <a:pt x="57" y="42"/>
                    <a:pt x="61" y="41"/>
                  </a:cubicBezTo>
                  <a:cubicBezTo>
                    <a:pt x="61" y="41"/>
                    <a:pt x="61" y="41"/>
                    <a:pt x="61" y="41"/>
                  </a:cubicBezTo>
                  <a:cubicBezTo>
                    <a:pt x="58" y="39"/>
                    <a:pt x="55" y="38"/>
                    <a:pt x="53" y="36"/>
                  </a:cubicBezTo>
                  <a:cubicBezTo>
                    <a:pt x="47" y="33"/>
                    <a:pt x="43" y="28"/>
                    <a:pt x="40" y="24"/>
                  </a:cubicBezTo>
                  <a:cubicBezTo>
                    <a:pt x="40" y="23"/>
                    <a:pt x="40" y="23"/>
                    <a:pt x="40" y="23"/>
                  </a:cubicBezTo>
                  <a:cubicBezTo>
                    <a:pt x="38" y="21"/>
                    <a:pt x="37" y="19"/>
                    <a:pt x="35" y="18"/>
                  </a:cubicBezTo>
                  <a:cubicBezTo>
                    <a:pt x="35" y="11"/>
                    <a:pt x="35" y="11"/>
                    <a:pt x="35" y="11"/>
                  </a:cubicBezTo>
                  <a:cubicBezTo>
                    <a:pt x="35" y="11"/>
                    <a:pt x="36" y="12"/>
                    <a:pt x="36" y="12"/>
                  </a:cubicBezTo>
                  <a:cubicBezTo>
                    <a:pt x="36" y="12"/>
                    <a:pt x="36" y="12"/>
                    <a:pt x="36" y="12"/>
                  </a:cubicBezTo>
                  <a:cubicBezTo>
                    <a:pt x="36" y="12"/>
                    <a:pt x="36" y="12"/>
                    <a:pt x="36" y="12"/>
                  </a:cubicBezTo>
                  <a:cubicBezTo>
                    <a:pt x="39" y="14"/>
                    <a:pt x="41" y="17"/>
                    <a:pt x="43" y="20"/>
                  </a:cubicBezTo>
                  <a:cubicBezTo>
                    <a:pt x="44" y="21"/>
                    <a:pt x="44" y="21"/>
                    <a:pt x="44" y="21"/>
                  </a:cubicBezTo>
                  <a:cubicBezTo>
                    <a:pt x="47" y="25"/>
                    <a:pt x="51" y="30"/>
                    <a:pt x="55" y="32"/>
                  </a:cubicBezTo>
                  <a:cubicBezTo>
                    <a:pt x="57" y="34"/>
                    <a:pt x="60" y="35"/>
                    <a:pt x="62" y="36"/>
                  </a:cubicBezTo>
                  <a:cubicBezTo>
                    <a:pt x="64" y="37"/>
                    <a:pt x="66" y="38"/>
                    <a:pt x="68" y="38"/>
                  </a:cubicBezTo>
                  <a:cubicBezTo>
                    <a:pt x="68" y="38"/>
                    <a:pt x="68" y="38"/>
                    <a:pt x="68" y="38"/>
                  </a:cubicBezTo>
                  <a:cubicBezTo>
                    <a:pt x="69" y="38"/>
                    <a:pt x="69" y="38"/>
                    <a:pt x="70" y="39"/>
                  </a:cubicBezTo>
                  <a:cubicBezTo>
                    <a:pt x="70" y="40"/>
                    <a:pt x="70" y="41"/>
                    <a:pt x="69" y="42"/>
                  </a:cubicBezTo>
                  <a:cubicBezTo>
                    <a:pt x="63" y="46"/>
                    <a:pt x="57" y="47"/>
                    <a:pt x="50" y="47"/>
                  </a:cubicBezTo>
                  <a:cubicBezTo>
                    <a:pt x="45" y="47"/>
                    <a:pt x="40" y="46"/>
                    <a:pt x="35" y="44"/>
                  </a:cubicBezTo>
                  <a:lnTo>
                    <a:pt x="35" y="39"/>
                  </a:lnTo>
                  <a:close/>
                  <a:moveTo>
                    <a:pt x="15" y="13"/>
                  </a:moveTo>
                  <a:cubicBezTo>
                    <a:pt x="16" y="15"/>
                    <a:pt x="17" y="17"/>
                    <a:pt x="18" y="19"/>
                  </a:cubicBezTo>
                  <a:cubicBezTo>
                    <a:pt x="22" y="26"/>
                    <a:pt x="26" y="33"/>
                    <a:pt x="33" y="38"/>
                  </a:cubicBezTo>
                  <a:cubicBezTo>
                    <a:pt x="34" y="38"/>
                    <a:pt x="34" y="38"/>
                    <a:pt x="35" y="39"/>
                  </a:cubicBezTo>
                  <a:cubicBezTo>
                    <a:pt x="35" y="44"/>
                    <a:pt x="35" y="44"/>
                    <a:pt x="35" y="44"/>
                  </a:cubicBezTo>
                  <a:cubicBezTo>
                    <a:pt x="34" y="43"/>
                    <a:pt x="32" y="43"/>
                    <a:pt x="31" y="42"/>
                  </a:cubicBezTo>
                  <a:cubicBezTo>
                    <a:pt x="22" y="37"/>
                    <a:pt x="18" y="29"/>
                    <a:pt x="14" y="21"/>
                  </a:cubicBezTo>
                  <a:cubicBezTo>
                    <a:pt x="13" y="19"/>
                    <a:pt x="12" y="17"/>
                    <a:pt x="11" y="15"/>
                  </a:cubicBezTo>
                  <a:cubicBezTo>
                    <a:pt x="11" y="15"/>
                    <a:pt x="11" y="15"/>
                    <a:pt x="11" y="15"/>
                  </a:cubicBezTo>
                  <a:cubicBezTo>
                    <a:pt x="11" y="15"/>
                    <a:pt x="11" y="15"/>
                    <a:pt x="11" y="15"/>
                  </a:cubicBezTo>
                  <a:cubicBezTo>
                    <a:pt x="10" y="14"/>
                    <a:pt x="9" y="12"/>
                    <a:pt x="8" y="11"/>
                  </a:cubicBezTo>
                  <a:cubicBezTo>
                    <a:pt x="7" y="10"/>
                    <a:pt x="6" y="9"/>
                    <a:pt x="4" y="8"/>
                  </a:cubicBezTo>
                  <a:cubicBezTo>
                    <a:pt x="4" y="8"/>
                    <a:pt x="4" y="8"/>
                    <a:pt x="4" y="8"/>
                  </a:cubicBezTo>
                  <a:cubicBezTo>
                    <a:pt x="4" y="8"/>
                    <a:pt x="4" y="8"/>
                    <a:pt x="4" y="8"/>
                  </a:cubicBezTo>
                  <a:cubicBezTo>
                    <a:pt x="4" y="7"/>
                    <a:pt x="4" y="7"/>
                    <a:pt x="4" y="7"/>
                  </a:cubicBezTo>
                  <a:cubicBezTo>
                    <a:pt x="4" y="7"/>
                    <a:pt x="4" y="7"/>
                    <a:pt x="4" y="7"/>
                  </a:cubicBezTo>
                  <a:cubicBezTo>
                    <a:pt x="4" y="7"/>
                    <a:pt x="4" y="7"/>
                    <a:pt x="4" y="7"/>
                  </a:cubicBezTo>
                  <a:cubicBezTo>
                    <a:pt x="3" y="7"/>
                    <a:pt x="3" y="6"/>
                    <a:pt x="3" y="6"/>
                  </a:cubicBezTo>
                  <a:cubicBezTo>
                    <a:pt x="1" y="6"/>
                    <a:pt x="0" y="5"/>
                    <a:pt x="0" y="3"/>
                  </a:cubicBezTo>
                  <a:cubicBezTo>
                    <a:pt x="0" y="2"/>
                    <a:pt x="1" y="1"/>
                    <a:pt x="2" y="1"/>
                  </a:cubicBezTo>
                  <a:cubicBezTo>
                    <a:pt x="7" y="0"/>
                    <a:pt x="11" y="1"/>
                    <a:pt x="15" y="1"/>
                  </a:cubicBezTo>
                  <a:cubicBezTo>
                    <a:pt x="19" y="2"/>
                    <a:pt x="23" y="3"/>
                    <a:pt x="27" y="5"/>
                  </a:cubicBezTo>
                  <a:cubicBezTo>
                    <a:pt x="30" y="7"/>
                    <a:pt x="33" y="9"/>
                    <a:pt x="35" y="11"/>
                  </a:cubicBezTo>
                  <a:cubicBezTo>
                    <a:pt x="35" y="18"/>
                    <a:pt x="35" y="18"/>
                    <a:pt x="35" y="18"/>
                  </a:cubicBezTo>
                  <a:cubicBezTo>
                    <a:pt x="34" y="17"/>
                    <a:pt x="34" y="16"/>
                    <a:pt x="33" y="15"/>
                  </a:cubicBezTo>
                  <a:cubicBezTo>
                    <a:pt x="33" y="15"/>
                    <a:pt x="33" y="15"/>
                    <a:pt x="33" y="15"/>
                  </a:cubicBezTo>
                  <a:cubicBezTo>
                    <a:pt x="30" y="13"/>
                    <a:pt x="28" y="11"/>
                    <a:pt x="24" y="9"/>
                  </a:cubicBezTo>
                  <a:cubicBezTo>
                    <a:pt x="21" y="8"/>
                    <a:pt x="18" y="7"/>
                    <a:pt x="14" y="6"/>
                  </a:cubicBezTo>
                  <a:cubicBezTo>
                    <a:pt x="13" y="6"/>
                    <a:pt x="11" y="6"/>
                    <a:pt x="9" y="5"/>
                  </a:cubicBezTo>
                  <a:cubicBezTo>
                    <a:pt x="10" y="6"/>
                    <a:pt x="11" y="7"/>
                    <a:pt x="12" y="8"/>
                  </a:cubicBezTo>
                  <a:cubicBezTo>
                    <a:pt x="13" y="10"/>
                    <a:pt x="14" y="11"/>
                    <a:pt x="15" y="1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9" name="Freeform 242"/>
            <p:cNvSpPr>
              <a:spLocks noEditPoints="1"/>
            </p:cNvSpPr>
            <p:nvPr/>
          </p:nvSpPr>
          <p:spPr bwMode="auto">
            <a:xfrm>
              <a:off x="5471816" y="4399863"/>
              <a:ext cx="80963" cy="59531"/>
            </a:xfrm>
            <a:custGeom>
              <a:avLst/>
              <a:gdLst>
                <a:gd name="T0" fmla="*/ 25 w 48"/>
                <a:gd name="T1" fmla="*/ 16 h 35"/>
                <a:gd name="T2" fmla="*/ 32 w 48"/>
                <a:gd name="T3" fmla="*/ 24 h 35"/>
                <a:gd name="T4" fmla="*/ 37 w 48"/>
                <a:gd name="T5" fmla="*/ 27 h 35"/>
                <a:gd name="T6" fmla="*/ 35 w 48"/>
                <a:gd name="T7" fmla="*/ 24 h 35"/>
                <a:gd name="T8" fmla="*/ 35 w 48"/>
                <a:gd name="T9" fmla="*/ 24 h 35"/>
                <a:gd name="T10" fmla="*/ 34 w 48"/>
                <a:gd name="T11" fmla="*/ 23 h 35"/>
                <a:gd name="T12" fmla="*/ 34 w 48"/>
                <a:gd name="T13" fmla="*/ 23 h 35"/>
                <a:gd name="T14" fmla="*/ 33 w 48"/>
                <a:gd name="T15" fmla="*/ 21 h 35"/>
                <a:gd name="T16" fmla="*/ 30 w 48"/>
                <a:gd name="T17" fmla="*/ 15 h 35"/>
                <a:gd name="T18" fmla="*/ 25 w 48"/>
                <a:gd name="T19" fmla="*/ 10 h 35"/>
                <a:gd name="T20" fmla="*/ 25 w 48"/>
                <a:gd name="T21" fmla="*/ 4 h 35"/>
                <a:gd name="T22" fmla="*/ 28 w 48"/>
                <a:gd name="T23" fmla="*/ 5 h 35"/>
                <a:gd name="T24" fmla="*/ 33 w 48"/>
                <a:gd name="T25" fmla="*/ 12 h 35"/>
                <a:gd name="T26" fmla="*/ 38 w 48"/>
                <a:gd name="T27" fmla="*/ 19 h 35"/>
                <a:gd name="T28" fmla="*/ 39 w 48"/>
                <a:gd name="T29" fmla="*/ 21 h 35"/>
                <a:gd name="T30" fmla="*/ 39 w 48"/>
                <a:gd name="T31" fmla="*/ 21 h 35"/>
                <a:gd name="T32" fmla="*/ 39 w 48"/>
                <a:gd name="T33" fmla="*/ 21 h 35"/>
                <a:gd name="T34" fmla="*/ 39 w 48"/>
                <a:gd name="T35" fmla="*/ 22 h 35"/>
                <a:gd name="T36" fmla="*/ 39 w 48"/>
                <a:gd name="T37" fmla="*/ 22 h 35"/>
                <a:gd name="T38" fmla="*/ 39 w 48"/>
                <a:gd name="T39" fmla="*/ 22 h 35"/>
                <a:gd name="T40" fmla="*/ 46 w 48"/>
                <a:gd name="T41" fmla="*/ 30 h 35"/>
                <a:gd name="T42" fmla="*/ 48 w 48"/>
                <a:gd name="T43" fmla="*/ 32 h 35"/>
                <a:gd name="T44" fmla="*/ 45 w 48"/>
                <a:gd name="T45" fmla="*/ 35 h 35"/>
                <a:gd name="T46" fmla="*/ 37 w 48"/>
                <a:gd name="T47" fmla="*/ 32 h 35"/>
                <a:gd name="T48" fmla="*/ 29 w 48"/>
                <a:gd name="T49" fmla="*/ 28 h 35"/>
                <a:gd name="T50" fmla="*/ 25 w 48"/>
                <a:gd name="T51" fmla="*/ 24 h 35"/>
                <a:gd name="T52" fmla="*/ 25 w 48"/>
                <a:gd name="T53" fmla="*/ 16 h 35"/>
                <a:gd name="T54" fmla="*/ 19 w 48"/>
                <a:gd name="T55" fmla="*/ 6 h 35"/>
                <a:gd name="T56" fmla="*/ 14 w 48"/>
                <a:gd name="T57" fmla="*/ 5 h 35"/>
                <a:gd name="T58" fmla="*/ 14 w 48"/>
                <a:gd name="T59" fmla="*/ 5 h 35"/>
                <a:gd name="T60" fmla="*/ 19 w 48"/>
                <a:gd name="T61" fmla="*/ 9 h 35"/>
                <a:gd name="T62" fmla="*/ 19 w 48"/>
                <a:gd name="T63" fmla="*/ 9 h 35"/>
                <a:gd name="T64" fmla="*/ 24 w 48"/>
                <a:gd name="T65" fmla="*/ 15 h 35"/>
                <a:gd name="T66" fmla="*/ 25 w 48"/>
                <a:gd name="T67" fmla="*/ 16 h 35"/>
                <a:gd name="T68" fmla="*/ 25 w 48"/>
                <a:gd name="T69" fmla="*/ 24 h 35"/>
                <a:gd name="T70" fmla="*/ 21 w 48"/>
                <a:gd name="T71" fmla="*/ 18 h 35"/>
                <a:gd name="T72" fmla="*/ 16 w 48"/>
                <a:gd name="T73" fmla="*/ 12 h 35"/>
                <a:gd name="T74" fmla="*/ 16 w 48"/>
                <a:gd name="T75" fmla="*/ 12 h 35"/>
                <a:gd name="T76" fmla="*/ 16 w 48"/>
                <a:gd name="T77" fmla="*/ 12 h 35"/>
                <a:gd name="T78" fmla="*/ 12 w 48"/>
                <a:gd name="T79" fmla="*/ 9 h 35"/>
                <a:gd name="T80" fmla="*/ 7 w 48"/>
                <a:gd name="T81" fmla="*/ 6 h 35"/>
                <a:gd name="T82" fmla="*/ 6 w 48"/>
                <a:gd name="T83" fmla="*/ 6 h 35"/>
                <a:gd name="T84" fmla="*/ 6 w 48"/>
                <a:gd name="T85" fmla="*/ 6 h 35"/>
                <a:gd name="T86" fmla="*/ 3 w 48"/>
                <a:gd name="T87" fmla="*/ 5 h 35"/>
                <a:gd name="T88" fmla="*/ 3 w 48"/>
                <a:gd name="T89" fmla="*/ 5 h 35"/>
                <a:gd name="T90" fmla="*/ 0 w 48"/>
                <a:gd name="T91" fmla="*/ 3 h 35"/>
                <a:gd name="T92" fmla="*/ 2 w 48"/>
                <a:gd name="T93" fmla="*/ 0 h 35"/>
                <a:gd name="T94" fmla="*/ 11 w 48"/>
                <a:gd name="T95" fmla="*/ 0 h 35"/>
                <a:gd name="T96" fmla="*/ 11 w 48"/>
                <a:gd name="T97" fmla="*/ 0 h 35"/>
                <a:gd name="T98" fmla="*/ 21 w 48"/>
                <a:gd name="T99" fmla="*/ 1 h 35"/>
                <a:gd name="T100" fmla="*/ 25 w 48"/>
                <a:gd name="T101" fmla="*/ 4 h 35"/>
                <a:gd name="T102" fmla="*/ 25 w 48"/>
                <a:gd name="T103" fmla="*/ 10 h 35"/>
                <a:gd name="T104" fmla="*/ 25 w 48"/>
                <a:gd name="T105" fmla="*/ 9 h 35"/>
                <a:gd name="T106" fmla="*/ 19 w 48"/>
                <a:gd name="T10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35">
                  <a:moveTo>
                    <a:pt x="25" y="16"/>
                  </a:moveTo>
                  <a:cubicBezTo>
                    <a:pt x="27" y="19"/>
                    <a:pt x="29" y="22"/>
                    <a:pt x="32" y="24"/>
                  </a:cubicBezTo>
                  <a:cubicBezTo>
                    <a:pt x="34" y="25"/>
                    <a:pt x="35" y="26"/>
                    <a:pt x="37" y="27"/>
                  </a:cubicBezTo>
                  <a:cubicBezTo>
                    <a:pt x="36" y="26"/>
                    <a:pt x="35" y="25"/>
                    <a:pt x="35" y="24"/>
                  </a:cubicBezTo>
                  <a:cubicBezTo>
                    <a:pt x="35" y="24"/>
                    <a:pt x="35" y="24"/>
                    <a:pt x="35" y="24"/>
                  </a:cubicBezTo>
                  <a:cubicBezTo>
                    <a:pt x="34" y="23"/>
                    <a:pt x="34" y="23"/>
                    <a:pt x="34" y="23"/>
                  </a:cubicBezTo>
                  <a:cubicBezTo>
                    <a:pt x="34" y="23"/>
                    <a:pt x="34" y="23"/>
                    <a:pt x="34" y="23"/>
                  </a:cubicBezTo>
                  <a:cubicBezTo>
                    <a:pt x="33" y="21"/>
                    <a:pt x="33" y="21"/>
                    <a:pt x="33" y="21"/>
                  </a:cubicBezTo>
                  <a:cubicBezTo>
                    <a:pt x="32" y="19"/>
                    <a:pt x="31" y="17"/>
                    <a:pt x="30" y="15"/>
                  </a:cubicBezTo>
                  <a:cubicBezTo>
                    <a:pt x="28" y="13"/>
                    <a:pt x="27" y="11"/>
                    <a:pt x="25" y="10"/>
                  </a:cubicBezTo>
                  <a:cubicBezTo>
                    <a:pt x="25" y="4"/>
                    <a:pt x="25" y="4"/>
                    <a:pt x="25" y="4"/>
                  </a:cubicBezTo>
                  <a:cubicBezTo>
                    <a:pt x="26" y="4"/>
                    <a:pt x="27" y="5"/>
                    <a:pt x="28" y="5"/>
                  </a:cubicBezTo>
                  <a:cubicBezTo>
                    <a:pt x="30" y="7"/>
                    <a:pt x="32" y="10"/>
                    <a:pt x="33" y="12"/>
                  </a:cubicBezTo>
                  <a:cubicBezTo>
                    <a:pt x="35" y="14"/>
                    <a:pt x="36" y="17"/>
                    <a:pt x="38" y="19"/>
                  </a:cubicBezTo>
                  <a:cubicBezTo>
                    <a:pt x="38" y="19"/>
                    <a:pt x="38" y="20"/>
                    <a:pt x="39" y="21"/>
                  </a:cubicBezTo>
                  <a:cubicBezTo>
                    <a:pt x="39" y="21"/>
                    <a:pt x="39" y="21"/>
                    <a:pt x="39" y="21"/>
                  </a:cubicBezTo>
                  <a:cubicBezTo>
                    <a:pt x="39" y="21"/>
                    <a:pt x="39" y="21"/>
                    <a:pt x="39" y="21"/>
                  </a:cubicBezTo>
                  <a:cubicBezTo>
                    <a:pt x="39" y="22"/>
                    <a:pt x="39" y="22"/>
                    <a:pt x="39" y="22"/>
                  </a:cubicBezTo>
                  <a:cubicBezTo>
                    <a:pt x="39" y="22"/>
                    <a:pt x="39" y="22"/>
                    <a:pt x="39" y="22"/>
                  </a:cubicBezTo>
                  <a:cubicBezTo>
                    <a:pt x="39" y="22"/>
                    <a:pt x="39" y="22"/>
                    <a:pt x="39" y="22"/>
                  </a:cubicBezTo>
                  <a:cubicBezTo>
                    <a:pt x="41" y="25"/>
                    <a:pt x="43" y="29"/>
                    <a:pt x="46" y="30"/>
                  </a:cubicBezTo>
                  <a:cubicBezTo>
                    <a:pt x="47" y="30"/>
                    <a:pt x="48" y="31"/>
                    <a:pt x="48" y="32"/>
                  </a:cubicBezTo>
                  <a:cubicBezTo>
                    <a:pt x="47" y="34"/>
                    <a:pt x="46" y="35"/>
                    <a:pt x="45" y="35"/>
                  </a:cubicBezTo>
                  <a:cubicBezTo>
                    <a:pt x="42" y="34"/>
                    <a:pt x="39" y="33"/>
                    <a:pt x="37" y="32"/>
                  </a:cubicBezTo>
                  <a:cubicBezTo>
                    <a:pt x="34" y="31"/>
                    <a:pt x="31" y="30"/>
                    <a:pt x="29" y="28"/>
                  </a:cubicBezTo>
                  <a:cubicBezTo>
                    <a:pt x="28" y="27"/>
                    <a:pt x="26" y="25"/>
                    <a:pt x="25" y="24"/>
                  </a:cubicBezTo>
                  <a:lnTo>
                    <a:pt x="25" y="16"/>
                  </a:lnTo>
                  <a:close/>
                  <a:moveTo>
                    <a:pt x="19" y="6"/>
                  </a:moveTo>
                  <a:cubicBezTo>
                    <a:pt x="17" y="5"/>
                    <a:pt x="16" y="5"/>
                    <a:pt x="14" y="5"/>
                  </a:cubicBezTo>
                  <a:cubicBezTo>
                    <a:pt x="14" y="5"/>
                    <a:pt x="14" y="5"/>
                    <a:pt x="14" y="5"/>
                  </a:cubicBezTo>
                  <a:cubicBezTo>
                    <a:pt x="16" y="6"/>
                    <a:pt x="18" y="7"/>
                    <a:pt x="19" y="9"/>
                  </a:cubicBezTo>
                  <a:cubicBezTo>
                    <a:pt x="19" y="9"/>
                    <a:pt x="19" y="9"/>
                    <a:pt x="19" y="9"/>
                  </a:cubicBezTo>
                  <a:cubicBezTo>
                    <a:pt x="21" y="11"/>
                    <a:pt x="23" y="13"/>
                    <a:pt x="24" y="15"/>
                  </a:cubicBezTo>
                  <a:cubicBezTo>
                    <a:pt x="25" y="16"/>
                    <a:pt x="25" y="16"/>
                    <a:pt x="25" y="16"/>
                  </a:cubicBezTo>
                  <a:cubicBezTo>
                    <a:pt x="25" y="24"/>
                    <a:pt x="25" y="24"/>
                    <a:pt x="25" y="24"/>
                  </a:cubicBezTo>
                  <a:cubicBezTo>
                    <a:pt x="24" y="22"/>
                    <a:pt x="22" y="20"/>
                    <a:pt x="21" y="18"/>
                  </a:cubicBezTo>
                  <a:cubicBezTo>
                    <a:pt x="19" y="16"/>
                    <a:pt x="17" y="14"/>
                    <a:pt x="16" y="12"/>
                  </a:cubicBezTo>
                  <a:cubicBezTo>
                    <a:pt x="16" y="12"/>
                    <a:pt x="16" y="12"/>
                    <a:pt x="16" y="12"/>
                  </a:cubicBezTo>
                  <a:cubicBezTo>
                    <a:pt x="16" y="12"/>
                    <a:pt x="16" y="12"/>
                    <a:pt x="16" y="12"/>
                  </a:cubicBezTo>
                  <a:cubicBezTo>
                    <a:pt x="15" y="11"/>
                    <a:pt x="13" y="10"/>
                    <a:pt x="12" y="9"/>
                  </a:cubicBezTo>
                  <a:cubicBezTo>
                    <a:pt x="10" y="8"/>
                    <a:pt x="8" y="7"/>
                    <a:pt x="7" y="6"/>
                  </a:cubicBezTo>
                  <a:cubicBezTo>
                    <a:pt x="6" y="6"/>
                    <a:pt x="6" y="6"/>
                    <a:pt x="6" y="6"/>
                  </a:cubicBezTo>
                  <a:cubicBezTo>
                    <a:pt x="6" y="6"/>
                    <a:pt x="6" y="6"/>
                    <a:pt x="6" y="6"/>
                  </a:cubicBezTo>
                  <a:cubicBezTo>
                    <a:pt x="5" y="5"/>
                    <a:pt x="3" y="5"/>
                    <a:pt x="3" y="5"/>
                  </a:cubicBezTo>
                  <a:cubicBezTo>
                    <a:pt x="3" y="5"/>
                    <a:pt x="3" y="5"/>
                    <a:pt x="3" y="5"/>
                  </a:cubicBezTo>
                  <a:cubicBezTo>
                    <a:pt x="2" y="5"/>
                    <a:pt x="0" y="4"/>
                    <a:pt x="0" y="3"/>
                  </a:cubicBezTo>
                  <a:cubicBezTo>
                    <a:pt x="0" y="1"/>
                    <a:pt x="1" y="0"/>
                    <a:pt x="2" y="0"/>
                  </a:cubicBezTo>
                  <a:cubicBezTo>
                    <a:pt x="5" y="0"/>
                    <a:pt x="8" y="0"/>
                    <a:pt x="11" y="0"/>
                  </a:cubicBezTo>
                  <a:cubicBezTo>
                    <a:pt x="11" y="0"/>
                    <a:pt x="11" y="0"/>
                    <a:pt x="11" y="0"/>
                  </a:cubicBezTo>
                  <a:cubicBezTo>
                    <a:pt x="15" y="0"/>
                    <a:pt x="18" y="0"/>
                    <a:pt x="21" y="1"/>
                  </a:cubicBezTo>
                  <a:cubicBezTo>
                    <a:pt x="22" y="2"/>
                    <a:pt x="24" y="3"/>
                    <a:pt x="25" y="4"/>
                  </a:cubicBezTo>
                  <a:cubicBezTo>
                    <a:pt x="25" y="10"/>
                    <a:pt x="25" y="10"/>
                    <a:pt x="25" y="10"/>
                  </a:cubicBezTo>
                  <a:cubicBezTo>
                    <a:pt x="25" y="10"/>
                    <a:pt x="25" y="9"/>
                    <a:pt x="25" y="9"/>
                  </a:cubicBezTo>
                  <a:cubicBezTo>
                    <a:pt x="23" y="8"/>
                    <a:pt x="21" y="7"/>
                    <a:pt x="19" y="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0" name="Freeform 243"/>
            <p:cNvSpPr>
              <a:spLocks noEditPoints="1"/>
            </p:cNvSpPr>
            <p:nvPr/>
          </p:nvSpPr>
          <p:spPr bwMode="auto">
            <a:xfrm>
              <a:off x="5442051" y="4399863"/>
              <a:ext cx="105966" cy="69056"/>
            </a:xfrm>
            <a:custGeom>
              <a:avLst/>
              <a:gdLst>
                <a:gd name="T0" fmla="*/ 31 w 62"/>
                <a:gd name="T1" fmla="*/ 9 h 41"/>
                <a:gd name="T2" fmla="*/ 32 w 62"/>
                <a:gd name="T3" fmla="*/ 10 h 41"/>
                <a:gd name="T4" fmla="*/ 38 w 62"/>
                <a:gd name="T5" fmla="*/ 17 h 41"/>
                <a:gd name="T6" fmla="*/ 38 w 62"/>
                <a:gd name="T7" fmla="*/ 17 h 41"/>
                <a:gd name="T8" fmla="*/ 38 w 62"/>
                <a:gd name="T9" fmla="*/ 18 h 41"/>
                <a:gd name="T10" fmla="*/ 39 w 62"/>
                <a:gd name="T11" fmla="*/ 18 h 41"/>
                <a:gd name="T12" fmla="*/ 48 w 62"/>
                <a:gd name="T13" fmla="*/ 28 h 41"/>
                <a:gd name="T14" fmla="*/ 54 w 62"/>
                <a:gd name="T15" fmla="*/ 31 h 41"/>
                <a:gd name="T16" fmla="*/ 59 w 62"/>
                <a:gd name="T17" fmla="*/ 32 h 41"/>
                <a:gd name="T18" fmla="*/ 59 w 62"/>
                <a:gd name="T19" fmla="*/ 32 h 41"/>
                <a:gd name="T20" fmla="*/ 61 w 62"/>
                <a:gd name="T21" fmla="*/ 33 h 41"/>
                <a:gd name="T22" fmla="*/ 60 w 62"/>
                <a:gd name="T23" fmla="*/ 37 h 41"/>
                <a:gd name="T24" fmla="*/ 44 w 62"/>
                <a:gd name="T25" fmla="*/ 41 h 41"/>
                <a:gd name="T26" fmla="*/ 31 w 62"/>
                <a:gd name="T27" fmla="*/ 38 h 41"/>
                <a:gd name="T28" fmla="*/ 31 w 62"/>
                <a:gd name="T29" fmla="*/ 33 h 41"/>
                <a:gd name="T30" fmla="*/ 44 w 62"/>
                <a:gd name="T31" fmla="*/ 36 h 41"/>
                <a:gd name="T32" fmla="*/ 52 w 62"/>
                <a:gd name="T33" fmla="*/ 35 h 41"/>
                <a:gd name="T34" fmla="*/ 46 w 62"/>
                <a:gd name="T35" fmla="*/ 32 h 41"/>
                <a:gd name="T36" fmla="*/ 35 w 62"/>
                <a:gd name="T37" fmla="*/ 21 h 41"/>
                <a:gd name="T38" fmla="*/ 35 w 62"/>
                <a:gd name="T39" fmla="*/ 21 h 41"/>
                <a:gd name="T40" fmla="*/ 35 w 62"/>
                <a:gd name="T41" fmla="*/ 20 h 41"/>
                <a:gd name="T42" fmla="*/ 35 w 62"/>
                <a:gd name="T43" fmla="*/ 20 h 41"/>
                <a:gd name="T44" fmla="*/ 35 w 62"/>
                <a:gd name="T45" fmla="*/ 20 h 41"/>
                <a:gd name="T46" fmla="*/ 31 w 62"/>
                <a:gd name="T47" fmla="*/ 16 h 41"/>
                <a:gd name="T48" fmla="*/ 31 w 62"/>
                <a:gd name="T49" fmla="*/ 9 h 41"/>
                <a:gd name="T50" fmla="*/ 4 w 62"/>
                <a:gd name="T51" fmla="*/ 7 h 41"/>
                <a:gd name="T52" fmla="*/ 3 w 62"/>
                <a:gd name="T53" fmla="*/ 5 h 41"/>
                <a:gd name="T54" fmla="*/ 1 w 62"/>
                <a:gd name="T55" fmla="*/ 3 h 41"/>
                <a:gd name="T56" fmla="*/ 3 w 62"/>
                <a:gd name="T57" fmla="*/ 1 h 41"/>
                <a:gd name="T58" fmla="*/ 14 w 62"/>
                <a:gd name="T59" fmla="*/ 1 h 41"/>
                <a:gd name="T60" fmla="*/ 24 w 62"/>
                <a:gd name="T61" fmla="*/ 4 h 41"/>
                <a:gd name="T62" fmla="*/ 31 w 62"/>
                <a:gd name="T63" fmla="*/ 9 h 41"/>
                <a:gd name="T64" fmla="*/ 31 w 62"/>
                <a:gd name="T65" fmla="*/ 16 h 41"/>
                <a:gd name="T66" fmla="*/ 29 w 62"/>
                <a:gd name="T67" fmla="*/ 14 h 41"/>
                <a:gd name="T68" fmla="*/ 22 w 62"/>
                <a:gd name="T69" fmla="*/ 9 h 41"/>
                <a:gd name="T70" fmla="*/ 13 w 62"/>
                <a:gd name="T71" fmla="*/ 6 h 41"/>
                <a:gd name="T72" fmla="*/ 10 w 62"/>
                <a:gd name="T73" fmla="*/ 5 h 41"/>
                <a:gd name="T74" fmla="*/ 11 w 62"/>
                <a:gd name="T75" fmla="*/ 7 h 41"/>
                <a:gd name="T76" fmla="*/ 14 w 62"/>
                <a:gd name="T77" fmla="*/ 11 h 41"/>
                <a:gd name="T78" fmla="*/ 17 w 62"/>
                <a:gd name="T79" fmla="*/ 16 h 41"/>
                <a:gd name="T80" fmla="*/ 30 w 62"/>
                <a:gd name="T81" fmla="*/ 32 h 41"/>
                <a:gd name="T82" fmla="*/ 31 w 62"/>
                <a:gd name="T83" fmla="*/ 33 h 41"/>
                <a:gd name="T84" fmla="*/ 31 w 62"/>
                <a:gd name="T85" fmla="*/ 38 h 41"/>
                <a:gd name="T86" fmla="*/ 27 w 62"/>
                <a:gd name="T87" fmla="*/ 36 h 41"/>
                <a:gd name="T88" fmla="*/ 13 w 62"/>
                <a:gd name="T89" fmla="*/ 19 h 41"/>
                <a:gd name="T90" fmla="*/ 10 w 62"/>
                <a:gd name="T91" fmla="*/ 13 h 41"/>
                <a:gd name="T92" fmla="*/ 7 w 62"/>
                <a:gd name="T93" fmla="*/ 10 h 41"/>
                <a:gd name="T94" fmla="*/ 4 w 62"/>
                <a:gd name="T95" fmla="*/ 7 h 41"/>
                <a:gd name="T96" fmla="*/ 4 w 62"/>
                <a:gd name="T9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41">
                  <a:moveTo>
                    <a:pt x="31" y="9"/>
                  </a:moveTo>
                  <a:cubicBezTo>
                    <a:pt x="31" y="10"/>
                    <a:pt x="32" y="10"/>
                    <a:pt x="32" y="10"/>
                  </a:cubicBezTo>
                  <a:cubicBezTo>
                    <a:pt x="34" y="12"/>
                    <a:pt x="36" y="15"/>
                    <a:pt x="38" y="17"/>
                  </a:cubicBezTo>
                  <a:cubicBezTo>
                    <a:pt x="38" y="17"/>
                    <a:pt x="38" y="17"/>
                    <a:pt x="38" y="17"/>
                  </a:cubicBezTo>
                  <a:cubicBezTo>
                    <a:pt x="38" y="18"/>
                    <a:pt x="38" y="18"/>
                    <a:pt x="38" y="18"/>
                  </a:cubicBezTo>
                  <a:cubicBezTo>
                    <a:pt x="39" y="18"/>
                    <a:pt x="39" y="18"/>
                    <a:pt x="39" y="18"/>
                  </a:cubicBezTo>
                  <a:cubicBezTo>
                    <a:pt x="41" y="21"/>
                    <a:pt x="45" y="25"/>
                    <a:pt x="48" y="28"/>
                  </a:cubicBezTo>
                  <a:cubicBezTo>
                    <a:pt x="50" y="29"/>
                    <a:pt x="52" y="30"/>
                    <a:pt x="54" y="31"/>
                  </a:cubicBezTo>
                  <a:cubicBezTo>
                    <a:pt x="56" y="32"/>
                    <a:pt x="58" y="32"/>
                    <a:pt x="59" y="32"/>
                  </a:cubicBezTo>
                  <a:cubicBezTo>
                    <a:pt x="59" y="32"/>
                    <a:pt x="59" y="32"/>
                    <a:pt x="59" y="32"/>
                  </a:cubicBezTo>
                  <a:cubicBezTo>
                    <a:pt x="60" y="32"/>
                    <a:pt x="61" y="33"/>
                    <a:pt x="61" y="33"/>
                  </a:cubicBezTo>
                  <a:cubicBezTo>
                    <a:pt x="62" y="34"/>
                    <a:pt x="61" y="36"/>
                    <a:pt x="60" y="37"/>
                  </a:cubicBezTo>
                  <a:cubicBezTo>
                    <a:pt x="55" y="40"/>
                    <a:pt x="49" y="41"/>
                    <a:pt x="44" y="41"/>
                  </a:cubicBezTo>
                  <a:cubicBezTo>
                    <a:pt x="39" y="41"/>
                    <a:pt x="35" y="40"/>
                    <a:pt x="31" y="38"/>
                  </a:cubicBezTo>
                  <a:cubicBezTo>
                    <a:pt x="31" y="33"/>
                    <a:pt x="31" y="33"/>
                    <a:pt x="31" y="33"/>
                  </a:cubicBezTo>
                  <a:cubicBezTo>
                    <a:pt x="35" y="35"/>
                    <a:pt x="39" y="36"/>
                    <a:pt x="44" y="36"/>
                  </a:cubicBezTo>
                  <a:cubicBezTo>
                    <a:pt x="47" y="36"/>
                    <a:pt x="49" y="36"/>
                    <a:pt x="52" y="35"/>
                  </a:cubicBezTo>
                  <a:cubicBezTo>
                    <a:pt x="50" y="34"/>
                    <a:pt x="47" y="33"/>
                    <a:pt x="46" y="32"/>
                  </a:cubicBezTo>
                  <a:cubicBezTo>
                    <a:pt x="41" y="29"/>
                    <a:pt x="38" y="25"/>
                    <a:pt x="35" y="21"/>
                  </a:cubicBezTo>
                  <a:cubicBezTo>
                    <a:pt x="35" y="21"/>
                    <a:pt x="35" y="21"/>
                    <a:pt x="35" y="21"/>
                  </a:cubicBezTo>
                  <a:cubicBezTo>
                    <a:pt x="35" y="20"/>
                    <a:pt x="35" y="20"/>
                    <a:pt x="35" y="20"/>
                  </a:cubicBezTo>
                  <a:cubicBezTo>
                    <a:pt x="35" y="20"/>
                    <a:pt x="35" y="20"/>
                    <a:pt x="35" y="20"/>
                  </a:cubicBezTo>
                  <a:cubicBezTo>
                    <a:pt x="35" y="20"/>
                    <a:pt x="35" y="20"/>
                    <a:pt x="35" y="20"/>
                  </a:cubicBezTo>
                  <a:cubicBezTo>
                    <a:pt x="33" y="19"/>
                    <a:pt x="32" y="17"/>
                    <a:pt x="31" y="16"/>
                  </a:cubicBezTo>
                  <a:lnTo>
                    <a:pt x="31" y="9"/>
                  </a:lnTo>
                  <a:close/>
                  <a:moveTo>
                    <a:pt x="4" y="7"/>
                  </a:moveTo>
                  <a:cubicBezTo>
                    <a:pt x="4" y="6"/>
                    <a:pt x="3" y="6"/>
                    <a:pt x="3" y="5"/>
                  </a:cubicBezTo>
                  <a:cubicBezTo>
                    <a:pt x="2" y="6"/>
                    <a:pt x="1" y="5"/>
                    <a:pt x="1" y="3"/>
                  </a:cubicBezTo>
                  <a:cubicBezTo>
                    <a:pt x="0" y="2"/>
                    <a:pt x="1" y="1"/>
                    <a:pt x="3" y="1"/>
                  </a:cubicBezTo>
                  <a:cubicBezTo>
                    <a:pt x="7" y="0"/>
                    <a:pt x="10" y="0"/>
                    <a:pt x="14" y="1"/>
                  </a:cubicBezTo>
                  <a:cubicBezTo>
                    <a:pt x="17" y="2"/>
                    <a:pt x="21" y="3"/>
                    <a:pt x="24" y="4"/>
                  </a:cubicBezTo>
                  <a:cubicBezTo>
                    <a:pt x="26" y="6"/>
                    <a:pt x="29" y="7"/>
                    <a:pt x="31" y="9"/>
                  </a:cubicBezTo>
                  <a:cubicBezTo>
                    <a:pt x="31" y="16"/>
                    <a:pt x="31" y="16"/>
                    <a:pt x="31" y="16"/>
                  </a:cubicBezTo>
                  <a:cubicBezTo>
                    <a:pt x="30" y="15"/>
                    <a:pt x="29" y="14"/>
                    <a:pt x="29" y="14"/>
                  </a:cubicBezTo>
                  <a:cubicBezTo>
                    <a:pt x="27" y="12"/>
                    <a:pt x="24" y="10"/>
                    <a:pt x="22" y="9"/>
                  </a:cubicBezTo>
                  <a:cubicBezTo>
                    <a:pt x="19" y="7"/>
                    <a:pt x="16" y="6"/>
                    <a:pt x="13" y="6"/>
                  </a:cubicBezTo>
                  <a:cubicBezTo>
                    <a:pt x="12" y="6"/>
                    <a:pt x="11" y="5"/>
                    <a:pt x="10" y="5"/>
                  </a:cubicBezTo>
                  <a:cubicBezTo>
                    <a:pt x="10" y="6"/>
                    <a:pt x="11" y="6"/>
                    <a:pt x="11" y="7"/>
                  </a:cubicBezTo>
                  <a:cubicBezTo>
                    <a:pt x="12" y="8"/>
                    <a:pt x="13" y="10"/>
                    <a:pt x="14" y="11"/>
                  </a:cubicBezTo>
                  <a:cubicBezTo>
                    <a:pt x="15" y="13"/>
                    <a:pt x="16" y="15"/>
                    <a:pt x="17" y="16"/>
                  </a:cubicBezTo>
                  <a:cubicBezTo>
                    <a:pt x="20" y="23"/>
                    <a:pt x="23" y="29"/>
                    <a:pt x="30" y="32"/>
                  </a:cubicBezTo>
                  <a:cubicBezTo>
                    <a:pt x="30" y="33"/>
                    <a:pt x="30" y="33"/>
                    <a:pt x="31" y="33"/>
                  </a:cubicBezTo>
                  <a:cubicBezTo>
                    <a:pt x="31" y="38"/>
                    <a:pt x="31" y="38"/>
                    <a:pt x="31" y="38"/>
                  </a:cubicBezTo>
                  <a:cubicBezTo>
                    <a:pt x="30" y="38"/>
                    <a:pt x="28" y="37"/>
                    <a:pt x="27" y="36"/>
                  </a:cubicBezTo>
                  <a:cubicBezTo>
                    <a:pt x="20" y="32"/>
                    <a:pt x="16" y="25"/>
                    <a:pt x="13" y="19"/>
                  </a:cubicBezTo>
                  <a:cubicBezTo>
                    <a:pt x="12" y="17"/>
                    <a:pt x="11" y="15"/>
                    <a:pt x="10" y="13"/>
                  </a:cubicBezTo>
                  <a:cubicBezTo>
                    <a:pt x="9" y="12"/>
                    <a:pt x="8" y="11"/>
                    <a:pt x="7" y="10"/>
                  </a:cubicBezTo>
                  <a:cubicBezTo>
                    <a:pt x="6" y="9"/>
                    <a:pt x="5" y="8"/>
                    <a:pt x="4" y="7"/>
                  </a:cubicBezTo>
                  <a:cubicBezTo>
                    <a:pt x="4" y="7"/>
                    <a:pt x="4" y="7"/>
                    <a:pt x="4" y="7"/>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1" name="Freeform 244"/>
            <p:cNvSpPr>
              <a:spLocks noEditPoints="1"/>
            </p:cNvSpPr>
            <p:nvPr/>
          </p:nvSpPr>
          <p:spPr bwMode="auto">
            <a:xfrm>
              <a:off x="5548016" y="4353428"/>
              <a:ext cx="47625" cy="90488"/>
            </a:xfrm>
            <a:custGeom>
              <a:avLst/>
              <a:gdLst>
                <a:gd name="T0" fmla="*/ 19 w 28"/>
                <a:gd name="T1" fmla="*/ 20 h 53"/>
                <a:gd name="T2" fmla="*/ 14 w 28"/>
                <a:gd name="T3" fmla="*/ 26 h 53"/>
                <a:gd name="T4" fmla="*/ 14 w 28"/>
                <a:gd name="T5" fmla="*/ 27 h 53"/>
                <a:gd name="T6" fmla="*/ 14 w 28"/>
                <a:gd name="T7" fmla="*/ 19 h 53"/>
                <a:gd name="T8" fmla="*/ 15 w 28"/>
                <a:gd name="T9" fmla="*/ 17 h 53"/>
                <a:gd name="T10" fmla="*/ 18 w 28"/>
                <a:gd name="T11" fmla="*/ 13 h 53"/>
                <a:gd name="T12" fmla="*/ 19 w 28"/>
                <a:gd name="T13" fmla="*/ 7 h 53"/>
                <a:gd name="T14" fmla="*/ 20 w 28"/>
                <a:gd name="T15" fmla="*/ 6 h 53"/>
                <a:gd name="T16" fmla="*/ 20 w 28"/>
                <a:gd name="T17" fmla="*/ 6 h 53"/>
                <a:gd name="T18" fmla="*/ 20 w 28"/>
                <a:gd name="T19" fmla="*/ 3 h 53"/>
                <a:gd name="T20" fmla="*/ 20 w 28"/>
                <a:gd name="T21" fmla="*/ 3 h 53"/>
                <a:gd name="T22" fmla="*/ 22 w 28"/>
                <a:gd name="T23" fmla="*/ 0 h 53"/>
                <a:gd name="T24" fmla="*/ 25 w 28"/>
                <a:gd name="T25" fmla="*/ 2 h 53"/>
                <a:gd name="T26" fmla="*/ 25 w 28"/>
                <a:gd name="T27" fmla="*/ 2 h 53"/>
                <a:gd name="T28" fmla="*/ 25 w 28"/>
                <a:gd name="T29" fmla="*/ 2 h 53"/>
                <a:gd name="T30" fmla="*/ 25 w 28"/>
                <a:gd name="T31" fmla="*/ 2 h 53"/>
                <a:gd name="T32" fmla="*/ 27 w 28"/>
                <a:gd name="T33" fmla="*/ 10 h 53"/>
                <a:gd name="T34" fmla="*/ 27 w 28"/>
                <a:gd name="T35" fmla="*/ 10 h 53"/>
                <a:gd name="T36" fmla="*/ 27 w 28"/>
                <a:gd name="T37" fmla="*/ 20 h 53"/>
                <a:gd name="T38" fmla="*/ 25 w 28"/>
                <a:gd name="T39" fmla="*/ 27 h 53"/>
                <a:gd name="T40" fmla="*/ 20 w 28"/>
                <a:gd name="T41" fmla="*/ 34 h 53"/>
                <a:gd name="T42" fmla="*/ 20 w 28"/>
                <a:gd name="T43" fmla="*/ 35 h 53"/>
                <a:gd name="T44" fmla="*/ 14 w 28"/>
                <a:gd name="T45" fmla="*/ 40 h 53"/>
                <a:gd name="T46" fmla="*/ 14 w 28"/>
                <a:gd name="T47" fmla="*/ 33 h 53"/>
                <a:gd name="T48" fmla="*/ 16 w 28"/>
                <a:gd name="T49" fmla="*/ 31 h 53"/>
                <a:gd name="T50" fmla="*/ 16 w 28"/>
                <a:gd name="T51" fmla="*/ 31 h 53"/>
                <a:gd name="T52" fmla="*/ 20 w 28"/>
                <a:gd name="T53" fmla="*/ 25 h 53"/>
                <a:gd name="T54" fmla="*/ 22 w 28"/>
                <a:gd name="T55" fmla="*/ 19 h 53"/>
                <a:gd name="T56" fmla="*/ 23 w 28"/>
                <a:gd name="T57" fmla="*/ 14 h 53"/>
                <a:gd name="T58" fmla="*/ 22 w 28"/>
                <a:gd name="T59" fmla="*/ 14 h 53"/>
                <a:gd name="T60" fmla="*/ 19 w 28"/>
                <a:gd name="T61" fmla="*/ 20 h 53"/>
                <a:gd name="T62" fmla="*/ 14 w 28"/>
                <a:gd name="T63" fmla="*/ 27 h 53"/>
                <a:gd name="T64" fmla="*/ 8 w 28"/>
                <a:gd name="T65" fmla="*/ 36 h 53"/>
                <a:gd name="T66" fmla="*/ 8 w 28"/>
                <a:gd name="T67" fmla="*/ 36 h 53"/>
                <a:gd name="T68" fmla="*/ 8 w 28"/>
                <a:gd name="T69" fmla="*/ 36 h 53"/>
                <a:gd name="T70" fmla="*/ 6 w 28"/>
                <a:gd name="T71" fmla="*/ 41 h 53"/>
                <a:gd name="T72" fmla="*/ 8 w 28"/>
                <a:gd name="T73" fmla="*/ 38 h 53"/>
                <a:gd name="T74" fmla="*/ 9 w 28"/>
                <a:gd name="T75" fmla="*/ 38 h 53"/>
                <a:gd name="T76" fmla="*/ 9 w 28"/>
                <a:gd name="T77" fmla="*/ 38 h 53"/>
                <a:gd name="T78" fmla="*/ 11 w 28"/>
                <a:gd name="T79" fmla="*/ 37 h 53"/>
                <a:gd name="T80" fmla="*/ 14 w 28"/>
                <a:gd name="T81" fmla="*/ 33 h 53"/>
                <a:gd name="T82" fmla="*/ 14 w 28"/>
                <a:gd name="T83" fmla="*/ 40 h 53"/>
                <a:gd name="T84" fmla="*/ 14 w 28"/>
                <a:gd name="T85" fmla="*/ 40 h 53"/>
                <a:gd name="T86" fmla="*/ 12 w 28"/>
                <a:gd name="T87" fmla="*/ 41 h 53"/>
                <a:gd name="T88" fmla="*/ 12 w 28"/>
                <a:gd name="T89" fmla="*/ 42 h 53"/>
                <a:gd name="T90" fmla="*/ 12 w 28"/>
                <a:gd name="T91" fmla="*/ 42 h 53"/>
                <a:gd name="T92" fmla="*/ 5 w 28"/>
                <a:gd name="T93" fmla="*/ 51 h 53"/>
                <a:gd name="T94" fmla="*/ 5 w 28"/>
                <a:gd name="T95" fmla="*/ 51 h 53"/>
                <a:gd name="T96" fmla="*/ 3 w 28"/>
                <a:gd name="T97" fmla="*/ 53 h 53"/>
                <a:gd name="T98" fmla="*/ 0 w 28"/>
                <a:gd name="T99" fmla="*/ 51 h 53"/>
                <a:gd name="T100" fmla="*/ 1 w 28"/>
                <a:gd name="T101" fmla="*/ 42 h 53"/>
                <a:gd name="T102" fmla="*/ 3 w 28"/>
                <a:gd name="T103" fmla="*/ 34 h 53"/>
                <a:gd name="T104" fmla="*/ 3 w 28"/>
                <a:gd name="T105" fmla="*/ 34 h 53"/>
                <a:gd name="T106" fmla="*/ 11 w 28"/>
                <a:gd name="T107" fmla="*/ 23 h 53"/>
                <a:gd name="T108" fmla="*/ 14 w 28"/>
                <a:gd name="T109" fmla="*/ 19 h 53"/>
                <a:gd name="T110" fmla="*/ 14 w 28"/>
                <a:gd name="T111"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53">
                  <a:moveTo>
                    <a:pt x="19" y="20"/>
                  </a:moveTo>
                  <a:cubicBezTo>
                    <a:pt x="18" y="22"/>
                    <a:pt x="16" y="24"/>
                    <a:pt x="14" y="26"/>
                  </a:cubicBezTo>
                  <a:cubicBezTo>
                    <a:pt x="14" y="27"/>
                    <a:pt x="14" y="27"/>
                    <a:pt x="14" y="27"/>
                  </a:cubicBezTo>
                  <a:cubicBezTo>
                    <a:pt x="14" y="19"/>
                    <a:pt x="14" y="19"/>
                    <a:pt x="14" y="19"/>
                  </a:cubicBezTo>
                  <a:cubicBezTo>
                    <a:pt x="15" y="19"/>
                    <a:pt x="15" y="18"/>
                    <a:pt x="15" y="17"/>
                  </a:cubicBezTo>
                  <a:cubicBezTo>
                    <a:pt x="16" y="16"/>
                    <a:pt x="17" y="14"/>
                    <a:pt x="18" y="13"/>
                  </a:cubicBezTo>
                  <a:cubicBezTo>
                    <a:pt x="18" y="11"/>
                    <a:pt x="19" y="9"/>
                    <a:pt x="19" y="7"/>
                  </a:cubicBezTo>
                  <a:cubicBezTo>
                    <a:pt x="19" y="7"/>
                    <a:pt x="19" y="7"/>
                    <a:pt x="20" y="6"/>
                  </a:cubicBezTo>
                  <a:cubicBezTo>
                    <a:pt x="20" y="6"/>
                    <a:pt x="20" y="6"/>
                    <a:pt x="20" y="6"/>
                  </a:cubicBezTo>
                  <a:cubicBezTo>
                    <a:pt x="20" y="5"/>
                    <a:pt x="20" y="3"/>
                    <a:pt x="20" y="3"/>
                  </a:cubicBezTo>
                  <a:cubicBezTo>
                    <a:pt x="20" y="3"/>
                    <a:pt x="20" y="3"/>
                    <a:pt x="20" y="3"/>
                  </a:cubicBezTo>
                  <a:cubicBezTo>
                    <a:pt x="20" y="2"/>
                    <a:pt x="20" y="0"/>
                    <a:pt x="22" y="0"/>
                  </a:cubicBezTo>
                  <a:cubicBezTo>
                    <a:pt x="23" y="0"/>
                    <a:pt x="24" y="0"/>
                    <a:pt x="25" y="2"/>
                  </a:cubicBezTo>
                  <a:cubicBezTo>
                    <a:pt x="25" y="2"/>
                    <a:pt x="25" y="2"/>
                    <a:pt x="25" y="2"/>
                  </a:cubicBezTo>
                  <a:cubicBezTo>
                    <a:pt x="25" y="2"/>
                    <a:pt x="25" y="2"/>
                    <a:pt x="25" y="2"/>
                  </a:cubicBezTo>
                  <a:cubicBezTo>
                    <a:pt x="25" y="2"/>
                    <a:pt x="25" y="2"/>
                    <a:pt x="25" y="2"/>
                  </a:cubicBezTo>
                  <a:cubicBezTo>
                    <a:pt x="26" y="5"/>
                    <a:pt x="26" y="8"/>
                    <a:pt x="27" y="10"/>
                  </a:cubicBezTo>
                  <a:cubicBezTo>
                    <a:pt x="27" y="10"/>
                    <a:pt x="27" y="10"/>
                    <a:pt x="27" y="10"/>
                  </a:cubicBezTo>
                  <a:cubicBezTo>
                    <a:pt x="27" y="14"/>
                    <a:pt x="28" y="17"/>
                    <a:pt x="27" y="20"/>
                  </a:cubicBezTo>
                  <a:cubicBezTo>
                    <a:pt x="27" y="22"/>
                    <a:pt x="26" y="25"/>
                    <a:pt x="25" y="27"/>
                  </a:cubicBezTo>
                  <a:cubicBezTo>
                    <a:pt x="23" y="30"/>
                    <a:pt x="22" y="32"/>
                    <a:pt x="20" y="34"/>
                  </a:cubicBezTo>
                  <a:cubicBezTo>
                    <a:pt x="20" y="35"/>
                    <a:pt x="20" y="35"/>
                    <a:pt x="20" y="35"/>
                  </a:cubicBezTo>
                  <a:cubicBezTo>
                    <a:pt x="18" y="37"/>
                    <a:pt x="16" y="38"/>
                    <a:pt x="14" y="40"/>
                  </a:cubicBezTo>
                  <a:cubicBezTo>
                    <a:pt x="14" y="33"/>
                    <a:pt x="14" y="33"/>
                    <a:pt x="14" y="33"/>
                  </a:cubicBezTo>
                  <a:cubicBezTo>
                    <a:pt x="15" y="33"/>
                    <a:pt x="16" y="32"/>
                    <a:pt x="16" y="31"/>
                  </a:cubicBezTo>
                  <a:cubicBezTo>
                    <a:pt x="16" y="31"/>
                    <a:pt x="16" y="31"/>
                    <a:pt x="16" y="31"/>
                  </a:cubicBezTo>
                  <a:cubicBezTo>
                    <a:pt x="18" y="29"/>
                    <a:pt x="19" y="27"/>
                    <a:pt x="20" y="25"/>
                  </a:cubicBezTo>
                  <a:cubicBezTo>
                    <a:pt x="21" y="23"/>
                    <a:pt x="22" y="21"/>
                    <a:pt x="22" y="19"/>
                  </a:cubicBezTo>
                  <a:cubicBezTo>
                    <a:pt x="23" y="17"/>
                    <a:pt x="23" y="16"/>
                    <a:pt x="23" y="14"/>
                  </a:cubicBezTo>
                  <a:cubicBezTo>
                    <a:pt x="22" y="14"/>
                    <a:pt x="22" y="14"/>
                    <a:pt x="22" y="14"/>
                  </a:cubicBezTo>
                  <a:cubicBezTo>
                    <a:pt x="22" y="16"/>
                    <a:pt x="21" y="18"/>
                    <a:pt x="19" y="20"/>
                  </a:cubicBezTo>
                  <a:close/>
                  <a:moveTo>
                    <a:pt x="14" y="27"/>
                  </a:moveTo>
                  <a:cubicBezTo>
                    <a:pt x="12" y="30"/>
                    <a:pt x="9" y="33"/>
                    <a:pt x="8" y="36"/>
                  </a:cubicBezTo>
                  <a:cubicBezTo>
                    <a:pt x="8" y="36"/>
                    <a:pt x="8" y="36"/>
                    <a:pt x="8" y="36"/>
                  </a:cubicBezTo>
                  <a:cubicBezTo>
                    <a:pt x="8" y="36"/>
                    <a:pt x="8" y="36"/>
                    <a:pt x="8" y="36"/>
                  </a:cubicBezTo>
                  <a:cubicBezTo>
                    <a:pt x="7" y="37"/>
                    <a:pt x="6" y="39"/>
                    <a:pt x="6" y="41"/>
                  </a:cubicBezTo>
                  <a:cubicBezTo>
                    <a:pt x="7" y="40"/>
                    <a:pt x="8" y="39"/>
                    <a:pt x="8" y="38"/>
                  </a:cubicBezTo>
                  <a:cubicBezTo>
                    <a:pt x="9" y="38"/>
                    <a:pt x="9" y="38"/>
                    <a:pt x="9" y="38"/>
                  </a:cubicBezTo>
                  <a:cubicBezTo>
                    <a:pt x="9" y="38"/>
                    <a:pt x="9" y="38"/>
                    <a:pt x="9" y="38"/>
                  </a:cubicBezTo>
                  <a:cubicBezTo>
                    <a:pt x="10" y="37"/>
                    <a:pt x="10" y="37"/>
                    <a:pt x="11" y="37"/>
                  </a:cubicBezTo>
                  <a:cubicBezTo>
                    <a:pt x="12" y="36"/>
                    <a:pt x="13" y="35"/>
                    <a:pt x="14" y="33"/>
                  </a:cubicBezTo>
                  <a:cubicBezTo>
                    <a:pt x="14" y="40"/>
                    <a:pt x="14" y="40"/>
                    <a:pt x="14" y="40"/>
                  </a:cubicBezTo>
                  <a:cubicBezTo>
                    <a:pt x="14" y="40"/>
                    <a:pt x="14" y="40"/>
                    <a:pt x="14" y="40"/>
                  </a:cubicBezTo>
                  <a:cubicBezTo>
                    <a:pt x="12" y="41"/>
                    <a:pt x="12" y="41"/>
                    <a:pt x="12" y="41"/>
                  </a:cubicBezTo>
                  <a:cubicBezTo>
                    <a:pt x="12" y="42"/>
                    <a:pt x="12" y="42"/>
                    <a:pt x="12" y="42"/>
                  </a:cubicBezTo>
                  <a:cubicBezTo>
                    <a:pt x="12" y="42"/>
                    <a:pt x="12" y="42"/>
                    <a:pt x="12" y="42"/>
                  </a:cubicBezTo>
                  <a:cubicBezTo>
                    <a:pt x="9" y="44"/>
                    <a:pt x="5" y="48"/>
                    <a:pt x="5" y="51"/>
                  </a:cubicBezTo>
                  <a:cubicBezTo>
                    <a:pt x="5" y="51"/>
                    <a:pt x="5" y="51"/>
                    <a:pt x="5" y="51"/>
                  </a:cubicBezTo>
                  <a:cubicBezTo>
                    <a:pt x="5" y="52"/>
                    <a:pt x="4" y="53"/>
                    <a:pt x="3" y="53"/>
                  </a:cubicBezTo>
                  <a:cubicBezTo>
                    <a:pt x="1" y="53"/>
                    <a:pt x="0" y="52"/>
                    <a:pt x="0" y="51"/>
                  </a:cubicBezTo>
                  <a:cubicBezTo>
                    <a:pt x="0" y="48"/>
                    <a:pt x="0" y="45"/>
                    <a:pt x="1" y="42"/>
                  </a:cubicBezTo>
                  <a:cubicBezTo>
                    <a:pt x="1" y="39"/>
                    <a:pt x="2" y="36"/>
                    <a:pt x="3" y="34"/>
                  </a:cubicBezTo>
                  <a:cubicBezTo>
                    <a:pt x="3" y="34"/>
                    <a:pt x="3" y="34"/>
                    <a:pt x="3" y="34"/>
                  </a:cubicBezTo>
                  <a:cubicBezTo>
                    <a:pt x="5" y="30"/>
                    <a:pt x="8" y="27"/>
                    <a:pt x="11" y="23"/>
                  </a:cubicBezTo>
                  <a:cubicBezTo>
                    <a:pt x="12" y="22"/>
                    <a:pt x="13" y="21"/>
                    <a:pt x="14" y="19"/>
                  </a:cubicBezTo>
                  <a:lnTo>
                    <a:pt x="14" y="2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2" name="Freeform 245"/>
            <p:cNvSpPr>
              <a:spLocks noEditPoints="1"/>
            </p:cNvSpPr>
            <p:nvPr/>
          </p:nvSpPr>
          <p:spPr bwMode="auto">
            <a:xfrm>
              <a:off x="5527776" y="4327235"/>
              <a:ext cx="57150" cy="113110"/>
            </a:xfrm>
            <a:custGeom>
              <a:avLst/>
              <a:gdLst>
                <a:gd name="T0" fmla="*/ 17 w 34"/>
                <a:gd name="T1" fmla="*/ 15 h 67"/>
                <a:gd name="T2" fmla="*/ 21 w 34"/>
                <a:gd name="T3" fmla="*/ 12 h 67"/>
                <a:gd name="T4" fmla="*/ 24 w 34"/>
                <a:gd name="T5" fmla="*/ 9 h 67"/>
                <a:gd name="T6" fmla="*/ 26 w 34"/>
                <a:gd name="T7" fmla="*/ 5 h 67"/>
                <a:gd name="T8" fmla="*/ 26 w 34"/>
                <a:gd name="T9" fmla="*/ 5 h 67"/>
                <a:gd name="T10" fmla="*/ 26 w 34"/>
                <a:gd name="T11" fmla="*/ 5 h 67"/>
                <a:gd name="T12" fmla="*/ 26 w 34"/>
                <a:gd name="T13" fmla="*/ 5 h 67"/>
                <a:gd name="T14" fmla="*/ 27 w 34"/>
                <a:gd name="T15" fmla="*/ 3 h 67"/>
                <a:gd name="T16" fmla="*/ 27 w 34"/>
                <a:gd name="T17" fmla="*/ 3 h 67"/>
                <a:gd name="T18" fmla="*/ 29 w 34"/>
                <a:gd name="T19" fmla="*/ 1 h 67"/>
                <a:gd name="T20" fmla="*/ 32 w 34"/>
                <a:gd name="T21" fmla="*/ 2 h 67"/>
                <a:gd name="T22" fmla="*/ 34 w 34"/>
                <a:gd name="T23" fmla="*/ 13 h 67"/>
                <a:gd name="T24" fmla="*/ 33 w 34"/>
                <a:gd name="T25" fmla="*/ 23 h 67"/>
                <a:gd name="T26" fmla="*/ 29 w 34"/>
                <a:gd name="T27" fmla="*/ 33 h 67"/>
                <a:gd name="T28" fmla="*/ 23 w 34"/>
                <a:gd name="T29" fmla="*/ 41 h 67"/>
                <a:gd name="T30" fmla="*/ 23 w 34"/>
                <a:gd name="T31" fmla="*/ 41 h 67"/>
                <a:gd name="T32" fmla="*/ 17 w 34"/>
                <a:gd name="T33" fmla="*/ 49 h 67"/>
                <a:gd name="T34" fmla="*/ 17 w 34"/>
                <a:gd name="T35" fmla="*/ 40 h 67"/>
                <a:gd name="T36" fmla="*/ 19 w 34"/>
                <a:gd name="T37" fmla="*/ 38 h 67"/>
                <a:gd name="T38" fmla="*/ 19 w 34"/>
                <a:gd name="T39" fmla="*/ 37 h 67"/>
                <a:gd name="T40" fmla="*/ 25 w 34"/>
                <a:gd name="T41" fmla="*/ 30 h 67"/>
                <a:gd name="T42" fmla="*/ 28 w 34"/>
                <a:gd name="T43" fmla="*/ 22 h 67"/>
                <a:gd name="T44" fmla="*/ 29 w 34"/>
                <a:gd name="T45" fmla="*/ 13 h 67"/>
                <a:gd name="T46" fmla="*/ 29 w 34"/>
                <a:gd name="T47" fmla="*/ 10 h 67"/>
                <a:gd name="T48" fmla="*/ 27 w 34"/>
                <a:gd name="T49" fmla="*/ 12 h 67"/>
                <a:gd name="T50" fmla="*/ 24 w 34"/>
                <a:gd name="T51" fmla="*/ 15 h 67"/>
                <a:gd name="T52" fmla="*/ 20 w 34"/>
                <a:gd name="T53" fmla="*/ 19 h 67"/>
                <a:gd name="T54" fmla="*/ 19 w 34"/>
                <a:gd name="T55" fmla="*/ 19 h 67"/>
                <a:gd name="T56" fmla="*/ 17 w 34"/>
                <a:gd name="T57" fmla="*/ 21 h 67"/>
                <a:gd name="T58" fmla="*/ 17 w 34"/>
                <a:gd name="T59" fmla="*/ 15 h 67"/>
                <a:gd name="T60" fmla="*/ 13 w 34"/>
                <a:gd name="T61" fmla="*/ 59 h 67"/>
                <a:gd name="T62" fmla="*/ 13 w 34"/>
                <a:gd name="T63" fmla="*/ 64 h 67"/>
                <a:gd name="T64" fmla="*/ 12 w 34"/>
                <a:gd name="T65" fmla="*/ 66 h 67"/>
                <a:gd name="T66" fmla="*/ 9 w 34"/>
                <a:gd name="T67" fmla="*/ 66 h 67"/>
                <a:gd name="T68" fmla="*/ 1 w 34"/>
                <a:gd name="T69" fmla="*/ 51 h 67"/>
                <a:gd name="T70" fmla="*/ 2 w 34"/>
                <a:gd name="T71" fmla="*/ 34 h 67"/>
                <a:gd name="T72" fmla="*/ 16 w 34"/>
                <a:gd name="T73" fmla="*/ 16 h 67"/>
                <a:gd name="T74" fmla="*/ 16 w 34"/>
                <a:gd name="T75" fmla="*/ 16 h 67"/>
                <a:gd name="T76" fmla="*/ 17 w 34"/>
                <a:gd name="T77" fmla="*/ 15 h 67"/>
                <a:gd name="T78" fmla="*/ 17 w 34"/>
                <a:gd name="T79" fmla="*/ 21 h 67"/>
                <a:gd name="T80" fmla="*/ 7 w 34"/>
                <a:gd name="T81" fmla="*/ 35 h 67"/>
                <a:gd name="T82" fmla="*/ 6 w 34"/>
                <a:gd name="T83" fmla="*/ 50 h 67"/>
                <a:gd name="T84" fmla="*/ 9 w 34"/>
                <a:gd name="T85" fmla="*/ 58 h 67"/>
                <a:gd name="T86" fmla="*/ 11 w 34"/>
                <a:gd name="T87" fmla="*/ 51 h 67"/>
                <a:gd name="T88" fmla="*/ 17 w 34"/>
                <a:gd name="T89" fmla="*/ 40 h 67"/>
                <a:gd name="T90" fmla="*/ 17 w 34"/>
                <a:gd name="T91" fmla="*/ 49 h 67"/>
                <a:gd name="T92" fmla="*/ 15 w 34"/>
                <a:gd name="T93" fmla="*/ 52 h 67"/>
                <a:gd name="T94" fmla="*/ 13 w 34"/>
                <a:gd name="T95"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67">
                  <a:moveTo>
                    <a:pt x="17" y="15"/>
                  </a:moveTo>
                  <a:cubicBezTo>
                    <a:pt x="18" y="14"/>
                    <a:pt x="20" y="13"/>
                    <a:pt x="21" y="12"/>
                  </a:cubicBezTo>
                  <a:cubicBezTo>
                    <a:pt x="22" y="11"/>
                    <a:pt x="23" y="10"/>
                    <a:pt x="24" y="9"/>
                  </a:cubicBezTo>
                  <a:cubicBezTo>
                    <a:pt x="24" y="8"/>
                    <a:pt x="25" y="6"/>
                    <a:pt x="26" y="5"/>
                  </a:cubicBezTo>
                  <a:cubicBezTo>
                    <a:pt x="26" y="5"/>
                    <a:pt x="26" y="5"/>
                    <a:pt x="26" y="5"/>
                  </a:cubicBezTo>
                  <a:cubicBezTo>
                    <a:pt x="26" y="5"/>
                    <a:pt x="26" y="5"/>
                    <a:pt x="26" y="5"/>
                  </a:cubicBezTo>
                  <a:cubicBezTo>
                    <a:pt x="26" y="5"/>
                    <a:pt x="26" y="5"/>
                    <a:pt x="26" y="5"/>
                  </a:cubicBezTo>
                  <a:cubicBezTo>
                    <a:pt x="26" y="4"/>
                    <a:pt x="27" y="4"/>
                    <a:pt x="27" y="3"/>
                  </a:cubicBezTo>
                  <a:cubicBezTo>
                    <a:pt x="27" y="3"/>
                    <a:pt x="27" y="3"/>
                    <a:pt x="27" y="3"/>
                  </a:cubicBezTo>
                  <a:cubicBezTo>
                    <a:pt x="27" y="2"/>
                    <a:pt x="27" y="1"/>
                    <a:pt x="29" y="1"/>
                  </a:cubicBezTo>
                  <a:cubicBezTo>
                    <a:pt x="30" y="0"/>
                    <a:pt x="31" y="1"/>
                    <a:pt x="32" y="2"/>
                  </a:cubicBezTo>
                  <a:cubicBezTo>
                    <a:pt x="33" y="6"/>
                    <a:pt x="34" y="9"/>
                    <a:pt x="34" y="13"/>
                  </a:cubicBezTo>
                  <a:cubicBezTo>
                    <a:pt x="34" y="17"/>
                    <a:pt x="34" y="20"/>
                    <a:pt x="33" y="23"/>
                  </a:cubicBezTo>
                  <a:cubicBezTo>
                    <a:pt x="32" y="27"/>
                    <a:pt x="30" y="30"/>
                    <a:pt x="29" y="33"/>
                  </a:cubicBezTo>
                  <a:cubicBezTo>
                    <a:pt x="27" y="35"/>
                    <a:pt x="25" y="38"/>
                    <a:pt x="23" y="41"/>
                  </a:cubicBezTo>
                  <a:cubicBezTo>
                    <a:pt x="23" y="41"/>
                    <a:pt x="23" y="41"/>
                    <a:pt x="23" y="41"/>
                  </a:cubicBezTo>
                  <a:cubicBezTo>
                    <a:pt x="21" y="43"/>
                    <a:pt x="19" y="46"/>
                    <a:pt x="17" y="49"/>
                  </a:cubicBezTo>
                  <a:cubicBezTo>
                    <a:pt x="17" y="40"/>
                    <a:pt x="17" y="40"/>
                    <a:pt x="17" y="40"/>
                  </a:cubicBezTo>
                  <a:cubicBezTo>
                    <a:pt x="18" y="39"/>
                    <a:pt x="18" y="39"/>
                    <a:pt x="19" y="38"/>
                  </a:cubicBezTo>
                  <a:cubicBezTo>
                    <a:pt x="19" y="37"/>
                    <a:pt x="19" y="37"/>
                    <a:pt x="19" y="37"/>
                  </a:cubicBezTo>
                  <a:cubicBezTo>
                    <a:pt x="21" y="35"/>
                    <a:pt x="23" y="33"/>
                    <a:pt x="25" y="30"/>
                  </a:cubicBezTo>
                  <a:cubicBezTo>
                    <a:pt x="26" y="28"/>
                    <a:pt x="27" y="25"/>
                    <a:pt x="28" y="22"/>
                  </a:cubicBezTo>
                  <a:cubicBezTo>
                    <a:pt x="29" y="19"/>
                    <a:pt x="29" y="16"/>
                    <a:pt x="29" y="13"/>
                  </a:cubicBezTo>
                  <a:cubicBezTo>
                    <a:pt x="29" y="12"/>
                    <a:pt x="29" y="11"/>
                    <a:pt x="29" y="10"/>
                  </a:cubicBezTo>
                  <a:cubicBezTo>
                    <a:pt x="28" y="10"/>
                    <a:pt x="28" y="11"/>
                    <a:pt x="27" y="12"/>
                  </a:cubicBezTo>
                  <a:cubicBezTo>
                    <a:pt x="26" y="13"/>
                    <a:pt x="25" y="14"/>
                    <a:pt x="24" y="15"/>
                  </a:cubicBezTo>
                  <a:cubicBezTo>
                    <a:pt x="22" y="17"/>
                    <a:pt x="21" y="18"/>
                    <a:pt x="20" y="19"/>
                  </a:cubicBezTo>
                  <a:cubicBezTo>
                    <a:pt x="19" y="19"/>
                    <a:pt x="19" y="19"/>
                    <a:pt x="19" y="19"/>
                  </a:cubicBezTo>
                  <a:cubicBezTo>
                    <a:pt x="19" y="20"/>
                    <a:pt x="18" y="21"/>
                    <a:pt x="17" y="21"/>
                  </a:cubicBezTo>
                  <a:lnTo>
                    <a:pt x="17" y="15"/>
                  </a:lnTo>
                  <a:close/>
                  <a:moveTo>
                    <a:pt x="13" y="59"/>
                  </a:moveTo>
                  <a:cubicBezTo>
                    <a:pt x="13" y="61"/>
                    <a:pt x="13" y="62"/>
                    <a:pt x="13" y="64"/>
                  </a:cubicBezTo>
                  <a:cubicBezTo>
                    <a:pt x="13" y="65"/>
                    <a:pt x="13" y="65"/>
                    <a:pt x="12" y="66"/>
                  </a:cubicBezTo>
                  <a:cubicBezTo>
                    <a:pt x="12" y="67"/>
                    <a:pt x="10" y="67"/>
                    <a:pt x="9" y="66"/>
                  </a:cubicBezTo>
                  <a:cubicBezTo>
                    <a:pt x="5" y="62"/>
                    <a:pt x="2" y="56"/>
                    <a:pt x="1" y="51"/>
                  </a:cubicBezTo>
                  <a:cubicBezTo>
                    <a:pt x="0" y="45"/>
                    <a:pt x="0" y="39"/>
                    <a:pt x="2" y="34"/>
                  </a:cubicBezTo>
                  <a:cubicBezTo>
                    <a:pt x="5" y="26"/>
                    <a:pt x="10" y="21"/>
                    <a:pt x="16" y="16"/>
                  </a:cubicBezTo>
                  <a:cubicBezTo>
                    <a:pt x="16" y="16"/>
                    <a:pt x="16" y="16"/>
                    <a:pt x="16" y="16"/>
                  </a:cubicBezTo>
                  <a:cubicBezTo>
                    <a:pt x="17" y="15"/>
                    <a:pt x="17" y="15"/>
                    <a:pt x="17" y="15"/>
                  </a:cubicBezTo>
                  <a:cubicBezTo>
                    <a:pt x="17" y="21"/>
                    <a:pt x="17" y="21"/>
                    <a:pt x="17" y="21"/>
                  </a:cubicBezTo>
                  <a:cubicBezTo>
                    <a:pt x="13" y="25"/>
                    <a:pt x="9" y="29"/>
                    <a:pt x="7" y="35"/>
                  </a:cubicBezTo>
                  <a:cubicBezTo>
                    <a:pt x="5" y="40"/>
                    <a:pt x="5" y="45"/>
                    <a:pt x="6" y="50"/>
                  </a:cubicBezTo>
                  <a:cubicBezTo>
                    <a:pt x="6" y="53"/>
                    <a:pt x="7" y="55"/>
                    <a:pt x="9" y="58"/>
                  </a:cubicBezTo>
                  <a:cubicBezTo>
                    <a:pt x="9" y="55"/>
                    <a:pt x="10" y="53"/>
                    <a:pt x="11" y="51"/>
                  </a:cubicBezTo>
                  <a:cubicBezTo>
                    <a:pt x="12" y="47"/>
                    <a:pt x="15" y="43"/>
                    <a:pt x="17" y="40"/>
                  </a:cubicBezTo>
                  <a:cubicBezTo>
                    <a:pt x="17" y="49"/>
                    <a:pt x="17" y="49"/>
                    <a:pt x="17" y="49"/>
                  </a:cubicBezTo>
                  <a:cubicBezTo>
                    <a:pt x="16" y="50"/>
                    <a:pt x="16" y="51"/>
                    <a:pt x="15" y="52"/>
                  </a:cubicBezTo>
                  <a:cubicBezTo>
                    <a:pt x="15" y="54"/>
                    <a:pt x="14" y="57"/>
                    <a:pt x="13" y="5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3" name="Freeform 254"/>
            <p:cNvSpPr>
              <a:spLocks noEditPoints="1"/>
            </p:cNvSpPr>
            <p:nvPr/>
          </p:nvSpPr>
          <p:spPr bwMode="auto">
            <a:xfrm>
              <a:off x="6792220" y="4411770"/>
              <a:ext cx="182166" cy="147638"/>
            </a:xfrm>
            <a:custGeom>
              <a:avLst/>
              <a:gdLst>
                <a:gd name="T0" fmla="*/ 93 w 108"/>
                <a:gd name="T1" fmla="*/ 22 h 87"/>
                <a:gd name="T2" fmla="*/ 88 w 108"/>
                <a:gd name="T3" fmla="*/ 1 h 87"/>
                <a:gd name="T4" fmla="*/ 108 w 108"/>
                <a:gd name="T5" fmla="*/ 32 h 87"/>
                <a:gd name="T6" fmla="*/ 106 w 108"/>
                <a:gd name="T7" fmla="*/ 84 h 87"/>
                <a:gd name="T8" fmla="*/ 86 w 108"/>
                <a:gd name="T9" fmla="*/ 87 h 87"/>
                <a:gd name="T10" fmla="*/ 103 w 108"/>
                <a:gd name="T11" fmla="*/ 81 h 87"/>
                <a:gd name="T12" fmla="*/ 104 w 108"/>
                <a:gd name="T13" fmla="*/ 68 h 87"/>
                <a:gd name="T14" fmla="*/ 97 w 108"/>
                <a:gd name="T15" fmla="*/ 62 h 87"/>
                <a:gd name="T16" fmla="*/ 97 w 108"/>
                <a:gd name="T17" fmla="*/ 46 h 87"/>
                <a:gd name="T18" fmla="*/ 94 w 108"/>
                <a:gd name="T19" fmla="*/ 51 h 87"/>
                <a:gd name="T20" fmla="*/ 86 w 108"/>
                <a:gd name="T21" fmla="*/ 62 h 87"/>
                <a:gd name="T22" fmla="*/ 89 w 108"/>
                <a:gd name="T23" fmla="*/ 28 h 87"/>
                <a:gd name="T24" fmla="*/ 86 w 108"/>
                <a:gd name="T25" fmla="*/ 16 h 87"/>
                <a:gd name="T26" fmla="*/ 84 w 108"/>
                <a:gd name="T27" fmla="*/ 5 h 87"/>
                <a:gd name="T28" fmla="*/ 86 w 108"/>
                <a:gd name="T29" fmla="*/ 0 h 87"/>
                <a:gd name="T30" fmla="*/ 86 w 108"/>
                <a:gd name="T31" fmla="*/ 8 h 87"/>
                <a:gd name="T32" fmla="*/ 84 w 108"/>
                <a:gd name="T33" fmla="*/ 68 h 87"/>
                <a:gd name="T34" fmla="*/ 86 w 108"/>
                <a:gd name="T35" fmla="*/ 82 h 87"/>
                <a:gd name="T36" fmla="*/ 86 w 108"/>
                <a:gd name="T37" fmla="*/ 87 h 87"/>
                <a:gd name="T38" fmla="*/ 79 w 108"/>
                <a:gd name="T39" fmla="*/ 70 h 87"/>
                <a:gd name="T40" fmla="*/ 86 w 108"/>
                <a:gd name="T41" fmla="*/ 16 h 87"/>
                <a:gd name="T42" fmla="*/ 54 w 108"/>
                <a:gd name="T43" fmla="*/ 6 h 87"/>
                <a:gd name="T44" fmla="*/ 85 w 108"/>
                <a:gd name="T45" fmla="*/ 23 h 87"/>
                <a:gd name="T46" fmla="*/ 86 w 108"/>
                <a:gd name="T47" fmla="*/ 28 h 87"/>
                <a:gd name="T48" fmla="*/ 86 w 108"/>
                <a:gd name="T49" fmla="*/ 51 h 87"/>
                <a:gd name="T50" fmla="*/ 86 w 108"/>
                <a:gd name="T51" fmla="*/ 57 h 87"/>
                <a:gd name="T52" fmla="*/ 74 w 108"/>
                <a:gd name="T53" fmla="*/ 59 h 87"/>
                <a:gd name="T54" fmla="*/ 86 w 108"/>
                <a:gd name="T55" fmla="*/ 46 h 87"/>
                <a:gd name="T56" fmla="*/ 22 w 108"/>
                <a:gd name="T57" fmla="*/ 8 h 87"/>
                <a:gd name="T58" fmla="*/ 54 w 108"/>
                <a:gd name="T59" fmla="*/ 0 h 87"/>
                <a:gd name="T60" fmla="*/ 22 w 108"/>
                <a:gd name="T61" fmla="*/ 82 h 87"/>
                <a:gd name="T62" fmla="*/ 24 w 108"/>
                <a:gd name="T63" fmla="*/ 81 h 87"/>
                <a:gd name="T64" fmla="*/ 27 w 108"/>
                <a:gd name="T65" fmla="*/ 65 h 87"/>
                <a:gd name="T66" fmla="*/ 29 w 108"/>
                <a:gd name="T67" fmla="*/ 70 h 87"/>
                <a:gd name="T68" fmla="*/ 27 w 108"/>
                <a:gd name="T69" fmla="*/ 85 h 87"/>
                <a:gd name="T70" fmla="*/ 22 w 108"/>
                <a:gd name="T71" fmla="*/ 82 h 87"/>
                <a:gd name="T72" fmla="*/ 28 w 108"/>
                <a:gd name="T73" fmla="*/ 6 h 87"/>
                <a:gd name="T74" fmla="*/ 22 w 108"/>
                <a:gd name="T75" fmla="*/ 28 h 87"/>
                <a:gd name="T76" fmla="*/ 23 w 108"/>
                <a:gd name="T77" fmla="*/ 23 h 87"/>
                <a:gd name="T78" fmla="*/ 54 w 108"/>
                <a:gd name="T79" fmla="*/ 6 h 87"/>
                <a:gd name="T80" fmla="*/ 30 w 108"/>
                <a:gd name="T81" fmla="*/ 57 h 87"/>
                <a:gd name="T82" fmla="*/ 22 w 108"/>
                <a:gd name="T83" fmla="*/ 46 h 87"/>
                <a:gd name="T84" fmla="*/ 35 w 108"/>
                <a:gd name="T85" fmla="*/ 59 h 87"/>
                <a:gd name="T86" fmla="*/ 22 w 108"/>
                <a:gd name="T87" fmla="*/ 8 h 87"/>
                <a:gd name="T88" fmla="*/ 15 w 108"/>
                <a:gd name="T89" fmla="*/ 22 h 87"/>
                <a:gd name="T90" fmla="*/ 5 w 108"/>
                <a:gd name="T91" fmla="*/ 68 h 87"/>
                <a:gd name="T92" fmla="*/ 6 w 108"/>
                <a:gd name="T93" fmla="*/ 81 h 87"/>
                <a:gd name="T94" fmla="*/ 22 w 108"/>
                <a:gd name="T95" fmla="*/ 87 h 87"/>
                <a:gd name="T96" fmla="*/ 2 w 108"/>
                <a:gd name="T97" fmla="*/ 85 h 87"/>
                <a:gd name="T98" fmla="*/ 0 w 108"/>
                <a:gd name="T99" fmla="*/ 65 h 87"/>
                <a:gd name="T100" fmla="*/ 1 w 108"/>
                <a:gd name="T101" fmla="*/ 30 h 87"/>
                <a:gd name="T102" fmla="*/ 22 w 108"/>
                <a:gd name="T103" fmla="*/ 0 h 87"/>
                <a:gd name="T104" fmla="*/ 17 w 108"/>
                <a:gd name="T105" fmla="*/ 24 h 87"/>
                <a:gd name="T106" fmla="*/ 22 w 108"/>
                <a:gd name="T107" fmla="*/ 28 h 87"/>
                <a:gd name="T108" fmla="*/ 12 w 108"/>
                <a:gd name="T109" fmla="*/ 46 h 87"/>
                <a:gd name="T110" fmla="*/ 12 w 108"/>
                <a:gd name="T111" fmla="*/ 62 h 87"/>
                <a:gd name="T112" fmla="*/ 14 w 108"/>
                <a:gd name="T113" fmla="*/ 57 h 87"/>
                <a:gd name="T114" fmla="*/ 22 w 108"/>
                <a:gd name="T115"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7">
                  <a:moveTo>
                    <a:pt x="104" y="33"/>
                  </a:moveTo>
                  <a:cubicBezTo>
                    <a:pt x="94" y="22"/>
                    <a:pt x="94" y="22"/>
                    <a:pt x="94" y="22"/>
                  </a:cubicBezTo>
                  <a:cubicBezTo>
                    <a:pt x="94" y="22"/>
                    <a:pt x="93" y="22"/>
                    <a:pt x="93" y="22"/>
                  </a:cubicBezTo>
                  <a:cubicBezTo>
                    <a:pt x="86" y="8"/>
                    <a:pt x="86" y="8"/>
                    <a:pt x="86" y="8"/>
                  </a:cubicBezTo>
                  <a:cubicBezTo>
                    <a:pt x="86" y="0"/>
                    <a:pt x="86" y="0"/>
                    <a:pt x="86" y="0"/>
                  </a:cubicBezTo>
                  <a:cubicBezTo>
                    <a:pt x="87" y="0"/>
                    <a:pt x="88" y="0"/>
                    <a:pt x="88" y="1"/>
                  </a:cubicBezTo>
                  <a:cubicBezTo>
                    <a:pt x="97" y="19"/>
                    <a:pt x="97" y="19"/>
                    <a:pt x="97" y="19"/>
                  </a:cubicBezTo>
                  <a:cubicBezTo>
                    <a:pt x="108" y="30"/>
                    <a:pt x="108" y="30"/>
                    <a:pt x="108" y="30"/>
                  </a:cubicBezTo>
                  <a:cubicBezTo>
                    <a:pt x="108" y="31"/>
                    <a:pt x="108" y="31"/>
                    <a:pt x="108" y="32"/>
                  </a:cubicBezTo>
                  <a:cubicBezTo>
                    <a:pt x="108" y="68"/>
                    <a:pt x="108" y="68"/>
                    <a:pt x="108" y="68"/>
                  </a:cubicBezTo>
                  <a:cubicBezTo>
                    <a:pt x="108" y="80"/>
                    <a:pt x="108" y="80"/>
                    <a:pt x="108" y="80"/>
                  </a:cubicBezTo>
                  <a:cubicBezTo>
                    <a:pt x="108" y="81"/>
                    <a:pt x="108" y="83"/>
                    <a:pt x="106" y="84"/>
                  </a:cubicBezTo>
                  <a:cubicBezTo>
                    <a:pt x="106" y="84"/>
                    <a:pt x="106" y="85"/>
                    <a:pt x="106" y="85"/>
                  </a:cubicBezTo>
                  <a:cubicBezTo>
                    <a:pt x="105" y="86"/>
                    <a:pt x="103" y="87"/>
                    <a:pt x="101" y="87"/>
                  </a:cubicBezTo>
                  <a:cubicBezTo>
                    <a:pt x="86" y="87"/>
                    <a:pt x="86" y="87"/>
                    <a:pt x="86" y="87"/>
                  </a:cubicBezTo>
                  <a:cubicBezTo>
                    <a:pt x="86" y="82"/>
                    <a:pt x="86" y="82"/>
                    <a:pt x="86" y="82"/>
                  </a:cubicBezTo>
                  <a:cubicBezTo>
                    <a:pt x="101" y="82"/>
                    <a:pt x="101" y="82"/>
                    <a:pt x="101" y="82"/>
                  </a:cubicBezTo>
                  <a:cubicBezTo>
                    <a:pt x="102" y="82"/>
                    <a:pt x="102" y="82"/>
                    <a:pt x="103" y="81"/>
                  </a:cubicBezTo>
                  <a:cubicBezTo>
                    <a:pt x="103" y="81"/>
                    <a:pt x="103" y="81"/>
                    <a:pt x="103" y="81"/>
                  </a:cubicBezTo>
                  <a:cubicBezTo>
                    <a:pt x="103" y="81"/>
                    <a:pt x="104" y="80"/>
                    <a:pt x="104" y="80"/>
                  </a:cubicBezTo>
                  <a:cubicBezTo>
                    <a:pt x="104" y="68"/>
                    <a:pt x="104" y="68"/>
                    <a:pt x="104" y="68"/>
                  </a:cubicBezTo>
                  <a:cubicBezTo>
                    <a:pt x="104" y="33"/>
                    <a:pt x="104" y="33"/>
                    <a:pt x="104" y="33"/>
                  </a:cubicBezTo>
                  <a:close/>
                  <a:moveTo>
                    <a:pt x="86" y="62"/>
                  </a:moveTo>
                  <a:cubicBezTo>
                    <a:pt x="97" y="62"/>
                    <a:pt x="97" y="62"/>
                    <a:pt x="97" y="62"/>
                  </a:cubicBezTo>
                  <a:cubicBezTo>
                    <a:pt x="98" y="62"/>
                    <a:pt x="99" y="61"/>
                    <a:pt x="99" y="59"/>
                  </a:cubicBezTo>
                  <a:cubicBezTo>
                    <a:pt x="99" y="49"/>
                    <a:pt x="99" y="49"/>
                    <a:pt x="99" y="49"/>
                  </a:cubicBezTo>
                  <a:cubicBezTo>
                    <a:pt x="99" y="47"/>
                    <a:pt x="98" y="46"/>
                    <a:pt x="97" y="46"/>
                  </a:cubicBezTo>
                  <a:cubicBezTo>
                    <a:pt x="86" y="46"/>
                    <a:pt x="86" y="46"/>
                    <a:pt x="86" y="46"/>
                  </a:cubicBezTo>
                  <a:cubicBezTo>
                    <a:pt x="86" y="51"/>
                    <a:pt x="86" y="51"/>
                    <a:pt x="86" y="51"/>
                  </a:cubicBezTo>
                  <a:cubicBezTo>
                    <a:pt x="94" y="51"/>
                    <a:pt x="94" y="51"/>
                    <a:pt x="94" y="51"/>
                  </a:cubicBezTo>
                  <a:cubicBezTo>
                    <a:pt x="94" y="57"/>
                    <a:pt x="94" y="57"/>
                    <a:pt x="94" y="57"/>
                  </a:cubicBezTo>
                  <a:cubicBezTo>
                    <a:pt x="86" y="57"/>
                    <a:pt x="86" y="57"/>
                    <a:pt x="86" y="57"/>
                  </a:cubicBezTo>
                  <a:cubicBezTo>
                    <a:pt x="86" y="62"/>
                    <a:pt x="86" y="62"/>
                    <a:pt x="86" y="62"/>
                  </a:cubicBezTo>
                  <a:close/>
                  <a:moveTo>
                    <a:pt x="86" y="28"/>
                  </a:moveTo>
                  <a:cubicBezTo>
                    <a:pt x="89" y="28"/>
                    <a:pt x="89" y="28"/>
                    <a:pt x="89" y="28"/>
                  </a:cubicBezTo>
                  <a:cubicBezTo>
                    <a:pt x="89" y="28"/>
                    <a:pt x="89" y="28"/>
                    <a:pt x="89" y="28"/>
                  </a:cubicBezTo>
                  <a:cubicBezTo>
                    <a:pt x="89" y="28"/>
                    <a:pt x="90" y="28"/>
                    <a:pt x="90" y="28"/>
                  </a:cubicBezTo>
                  <a:cubicBezTo>
                    <a:pt x="91" y="27"/>
                    <a:pt x="92" y="26"/>
                    <a:pt x="91" y="25"/>
                  </a:cubicBezTo>
                  <a:cubicBezTo>
                    <a:pt x="86" y="16"/>
                    <a:pt x="86" y="16"/>
                    <a:pt x="86" y="16"/>
                  </a:cubicBezTo>
                  <a:lnTo>
                    <a:pt x="86" y="28"/>
                  </a:lnTo>
                  <a:close/>
                  <a:moveTo>
                    <a:pt x="86" y="8"/>
                  </a:moveTo>
                  <a:cubicBezTo>
                    <a:pt x="84" y="5"/>
                    <a:pt x="84" y="5"/>
                    <a:pt x="84" y="5"/>
                  </a:cubicBezTo>
                  <a:cubicBezTo>
                    <a:pt x="54" y="5"/>
                    <a:pt x="54" y="5"/>
                    <a:pt x="54" y="5"/>
                  </a:cubicBezTo>
                  <a:cubicBezTo>
                    <a:pt x="54" y="0"/>
                    <a:pt x="54" y="0"/>
                    <a:pt x="54" y="0"/>
                  </a:cubicBezTo>
                  <a:cubicBezTo>
                    <a:pt x="86" y="0"/>
                    <a:pt x="86" y="0"/>
                    <a:pt x="86" y="0"/>
                  </a:cubicBezTo>
                  <a:cubicBezTo>
                    <a:pt x="86" y="0"/>
                    <a:pt x="86" y="0"/>
                    <a:pt x="86" y="0"/>
                  </a:cubicBezTo>
                  <a:cubicBezTo>
                    <a:pt x="86" y="0"/>
                    <a:pt x="86" y="0"/>
                    <a:pt x="86" y="0"/>
                  </a:cubicBezTo>
                  <a:cubicBezTo>
                    <a:pt x="86" y="8"/>
                    <a:pt x="86" y="8"/>
                    <a:pt x="86" y="8"/>
                  </a:cubicBezTo>
                  <a:close/>
                  <a:moveTo>
                    <a:pt x="54" y="65"/>
                  </a:moveTo>
                  <a:cubicBezTo>
                    <a:pt x="81" y="65"/>
                    <a:pt x="81" y="65"/>
                    <a:pt x="81" y="65"/>
                  </a:cubicBezTo>
                  <a:cubicBezTo>
                    <a:pt x="83" y="65"/>
                    <a:pt x="84" y="66"/>
                    <a:pt x="84" y="68"/>
                  </a:cubicBezTo>
                  <a:cubicBezTo>
                    <a:pt x="84" y="80"/>
                    <a:pt x="84" y="80"/>
                    <a:pt x="84" y="80"/>
                  </a:cubicBezTo>
                  <a:cubicBezTo>
                    <a:pt x="84" y="80"/>
                    <a:pt x="84" y="81"/>
                    <a:pt x="84" y="81"/>
                  </a:cubicBezTo>
                  <a:cubicBezTo>
                    <a:pt x="85" y="82"/>
                    <a:pt x="85" y="82"/>
                    <a:pt x="86" y="82"/>
                  </a:cubicBezTo>
                  <a:cubicBezTo>
                    <a:pt x="86" y="82"/>
                    <a:pt x="86" y="82"/>
                    <a:pt x="86" y="82"/>
                  </a:cubicBezTo>
                  <a:cubicBezTo>
                    <a:pt x="86" y="87"/>
                    <a:pt x="86" y="87"/>
                    <a:pt x="86" y="87"/>
                  </a:cubicBezTo>
                  <a:cubicBezTo>
                    <a:pt x="86" y="87"/>
                    <a:pt x="86" y="87"/>
                    <a:pt x="86" y="87"/>
                  </a:cubicBezTo>
                  <a:cubicBezTo>
                    <a:pt x="84" y="87"/>
                    <a:pt x="82" y="86"/>
                    <a:pt x="81" y="85"/>
                  </a:cubicBezTo>
                  <a:cubicBezTo>
                    <a:pt x="80" y="83"/>
                    <a:pt x="79" y="82"/>
                    <a:pt x="79" y="80"/>
                  </a:cubicBezTo>
                  <a:cubicBezTo>
                    <a:pt x="79" y="70"/>
                    <a:pt x="79" y="70"/>
                    <a:pt x="79" y="70"/>
                  </a:cubicBezTo>
                  <a:cubicBezTo>
                    <a:pt x="54" y="70"/>
                    <a:pt x="54" y="70"/>
                    <a:pt x="54" y="70"/>
                  </a:cubicBezTo>
                  <a:cubicBezTo>
                    <a:pt x="54" y="65"/>
                    <a:pt x="54" y="65"/>
                    <a:pt x="54" y="65"/>
                  </a:cubicBezTo>
                  <a:close/>
                  <a:moveTo>
                    <a:pt x="86" y="16"/>
                  </a:moveTo>
                  <a:cubicBezTo>
                    <a:pt x="82" y="8"/>
                    <a:pt x="82" y="8"/>
                    <a:pt x="82" y="8"/>
                  </a:cubicBezTo>
                  <a:cubicBezTo>
                    <a:pt x="82" y="7"/>
                    <a:pt x="81" y="6"/>
                    <a:pt x="80" y="6"/>
                  </a:cubicBezTo>
                  <a:cubicBezTo>
                    <a:pt x="54" y="6"/>
                    <a:pt x="54" y="6"/>
                    <a:pt x="54" y="6"/>
                  </a:cubicBezTo>
                  <a:cubicBezTo>
                    <a:pt x="54" y="11"/>
                    <a:pt x="54" y="11"/>
                    <a:pt x="54" y="11"/>
                  </a:cubicBezTo>
                  <a:cubicBezTo>
                    <a:pt x="79" y="11"/>
                    <a:pt x="79" y="11"/>
                    <a:pt x="79" y="11"/>
                  </a:cubicBezTo>
                  <a:cubicBezTo>
                    <a:pt x="85" y="23"/>
                    <a:pt x="85" y="23"/>
                    <a:pt x="85" y="23"/>
                  </a:cubicBezTo>
                  <a:cubicBezTo>
                    <a:pt x="54" y="23"/>
                    <a:pt x="54" y="23"/>
                    <a:pt x="54" y="23"/>
                  </a:cubicBezTo>
                  <a:cubicBezTo>
                    <a:pt x="54" y="28"/>
                    <a:pt x="54" y="28"/>
                    <a:pt x="54" y="28"/>
                  </a:cubicBezTo>
                  <a:cubicBezTo>
                    <a:pt x="86" y="28"/>
                    <a:pt x="86" y="28"/>
                    <a:pt x="86" y="28"/>
                  </a:cubicBezTo>
                  <a:cubicBezTo>
                    <a:pt x="86" y="16"/>
                    <a:pt x="86" y="16"/>
                    <a:pt x="86" y="16"/>
                  </a:cubicBezTo>
                  <a:close/>
                  <a:moveTo>
                    <a:pt x="86" y="46"/>
                  </a:moveTo>
                  <a:cubicBezTo>
                    <a:pt x="86" y="51"/>
                    <a:pt x="86" y="51"/>
                    <a:pt x="86" y="51"/>
                  </a:cubicBezTo>
                  <a:cubicBezTo>
                    <a:pt x="78" y="51"/>
                    <a:pt x="78" y="51"/>
                    <a:pt x="78" y="51"/>
                  </a:cubicBezTo>
                  <a:cubicBezTo>
                    <a:pt x="78" y="57"/>
                    <a:pt x="78" y="57"/>
                    <a:pt x="78" y="57"/>
                  </a:cubicBezTo>
                  <a:cubicBezTo>
                    <a:pt x="86" y="57"/>
                    <a:pt x="86" y="57"/>
                    <a:pt x="86" y="57"/>
                  </a:cubicBezTo>
                  <a:cubicBezTo>
                    <a:pt x="86" y="62"/>
                    <a:pt x="86" y="62"/>
                    <a:pt x="86" y="62"/>
                  </a:cubicBezTo>
                  <a:cubicBezTo>
                    <a:pt x="76" y="62"/>
                    <a:pt x="76" y="62"/>
                    <a:pt x="76" y="62"/>
                  </a:cubicBezTo>
                  <a:cubicBezTo>
                    <a:pt x="75" y="62"/>
                    <a:pt x="74" y="61"/>
                    <a:pt x="74" y="59"/>
                  </a:cubicBezTo>
                  <a:cubicBezTo>
                    <a:pt x="74" y="49"/>
                    <a:pt x="74" y="49"/>
                    <a:pt x="74" y="49"/>
                  </a:cubicBezTo>
                  <a:cubicBezTo>
                    <a:pt x="74" y="47"/>
                    <a:pt x="75" y="46"/>
                    <a:pt x="76" y="46"/>
                  </a:cubicBezTo>
                  <a:lnTo>
                    <a:pt x="86" y="46"/>
                  </a:lnTo>
                  <a:close/>
                  <a:moveTo>
                    <a:pt x="54" y="5"/>
                  </a:moveTo>
                  <a:cubicBezTo>
                    <a:pt x="24" y="5"/>
                    <a:pt x="24" y="5"/>
                    <a:pt x="24" y="5"/>
                  </a:cubicBezTo>
                  <a:cubicBezTo>
                    <a:pt x="22" y="8"/>
                    <a:pt x="22" y="8"/>
                    <a:pt x="22" y="8"/>
                  </a:cubicBezTo>
                  <a:cubicBezTo>
                    <a:pt x="22" y="0"/>
                    <a:pt x="22" y="0"/>
                    <a:pt x="22" y="0"/>
                  </a:cubicBezTo>
                  <a:cubicBezTo>
                    <a:pt x="22" y="0"/>
                    <a:pt x="22" y="0"/>
                    <a:pt x="22" y="0"/>
                  </a:cubicBezTo>
                  <a:cubicBezTo>
                    <a:pt x="54" y="0"/>
                    <a:pt x="54" y="0"/>
                    <a:pt x="54" y="0"/>
                  </a:cubicBezTo>
                  <a:cubicBezTo>
                    <a:pt x="54" y="5"/>
                    <a:pt x="54" y="5"/>
                    <a:pt x="54" y="5"/>
                  </a:cubicBezTo>
                  <a:close/>
                  <a:moveTo>
                    <a:pt x="22" y="82"/>
                  </a:moveTo>
                  <a:cubicBezTo>
                    <a:pt x="22" y="82"/>
                    <a:pt x="22" y="82"/>
                    <a:pt x="22" y="82"/>
                  </a:cubicBezTo>
                  <a:cubicBezTo>
                    <a:pt x="23" y="82"/>
                    <a:pt x="24" y="82"/>
                    <a:pt x="24" y="81"/>
                  </a:cubicBezTo>
                  <a:cubicBezTo>
                    <a:pt x="24" y="81"/>
                    <a:pt x="24" y="81"/>
                    <a:pt x="24" y="81"/>
                  </a:cubicBezTo>
                  <a:cubicBezTo>
                    <a:pt x="24" y="81"/>
                    <a:pt x="24" y="81"/>
                    <a:pt x="24" y="81"/>
                  </a:cubicBezTo>
                  <a:cubicBezTo>
                    <a:pt x="24" y="81"/>
                    <a:pt x="25" y="80"/>
                    <a:pt x="25" y="80"/>
                  </a:cubicBezTo>
                  <a:cubicBezTo>
                    <a:pt x="25" y="68"/>
                    <a:pt x="25" y="68"/>
                    <a:pt x="25" y="68"/>
                  </a:cubicBezTo>
                  <a:cubicBezTo>
                    <a:pt x="25" y="66"/>
                    <a:pt x="26" y="65"/>
                    <a:pt x="27" y="65"/>
                  </a:cubicBezTo>
                  <a:cubicBezTo>
                    <a:pt x="54" y="65"/>
                    <a:pt x="54" y="65"/>
                    <a:pt x="54" y="65"/>
                  </a:cubicBezTo>
                  <a:cubicBezTo>
                    <a:pt x="54" y="70"/>
                    <a:pt x="54" y="70"/>
                    <a:pt x="54" y="70"/>
                  </a:cubicBezTo>
                  <a:cubicBezTo>
                    <a:pt x="29" y="70"/>
                    <a:pt x="29" y="70"/>
                    <a:pt x="29" y="70"/>
                  </a:cubicBezTo>
                  <a:cubicBezTo>
                    <a:pt x="29" y="80"/>
                    <a:pt x="29" y="80"/>
                    <a:pt x="29" y="80"/>
                  </a:cubicBezTo>
                  <a:cubicBezTo>
                    <a:pt x="29" y="82"/>
                    <a:pt x="29" y="83"/>
                    <a:pt x="27" y="85"/>
                  </a:cubicBezTo>
                  <a:cubicBezTo>
                    <a:pt x="27" y="85"/>
                    <a:pt x="27" y="85"/>
                    <a:pt x="27" y="85"/>
                  </a:cubicBezTo>
                  <a:cubicBezTo>
                    <a:pt x="26" y="86"/>
                    <a:pt x="24" y="87"/>
                    <a:pt x="22" y="87"/>
                  </a:cubicBezTo>
                  <a:cubicBezTo>
                    <a:pt x="22" y="87"/>
                    <a:pt x="22" y="87"/>
                    <a:pt x="22" y="87"/>
                  </a:cubicBezTo>
                  <a:cubicBezTo>
                    <a:pt x="22" y="82"/>
                    <a:pt x="22" y="82"/>
                    <a:pt x="22" y="82"/>
                  </a:cubicBezTo>
                  <a:close/>
                  <a:moveTo>
                    <a:pt x="54" y="6"/>
                  </a:moveTo>
                  <a:cubicBezTo>
                    <a:pt x="28" y="6"/>
                    <a:pt x="28" y="6"/>
                    <a:pt x="28" y="6"/>
                  </a:cubicBezTo>
                  <a:cubicBezTo>
                    <a:pt x="28" y="6"/>
                    <a:pt x="28" y="6"/>
                    <a:pt x="28" y="6"/>
                  </a:cubicBezTo>
                  <a:cubicBezTo>
                    <a:pt x="27" y="6"/>
                    <a:pt x="27" y="7"/>
                    <a:pt x="26" y="8"/>
                  </a:cubicBezTo>
                  <a:cubicBezTo>
                    <a:pt x="22" y="16"/>
                    <a:pt x="22" y="16"/>
                    <a:pt x="22" y="16"/>
                  </a:cubicBezTo>
                  <a:cubicBezTo>
                    <a:pt x="22" y="28"/>
                    <a:pt x="22" y="28"/>
                    <a:pt x="22" y="28"/>
                  </a:cubicBezTo>
                  <a:cubicBezTo>
                    <a:pt x="54" y="28"/>
                    <a:pt x="54" y="28"/>
                    <a:pt x="54" y="28"/>
                  </a:cubicBezTo>
                  <a:cubicBezTo>
                    <a:pt x="54" y="23"/>
                    <a:pt x="54" y="23"/>
                    <a:pt x="54" y="23"/>
                  </a:cubicBezTo>
                  <a:cubicBezTo>
                    <a:pt x="23" y="23"/>
                    <a:pt x="23" y="23"/>
                    <a:pt x="23" y="23"/>
                  </a:cubicBezTo>
                  <a:cubicBezTo>
                    <a:pt x="30" y="11"/>
                    <a:pt x="30" y="11"/>
                    <a:pt x="30" y="11"/>
                  </a:cubicBezTo>
                  <a:cubicBezTo>
                    <a:pt x="54" y="11"/>
                    <a:pt x="54" y="11"/>
                    <a:pt x="54" y="11"/>
                  </a:cubicBezTo>
                  <a:cubicBezTo>
                    <a:pt x="54" y="6"/>
                    <a:pt x="54" y="6"/>
                    <a:pt x="54" y="6"/>
                  </a:cubicBezTo>
                  <a:close/>
                  <a:moveTo>
                    <a:pt x="22" y="62"/>
                  </a:moveTo>
                  <a:cubicBezTo>
                    <a:pt x="22" y="57"/>
                    <a:pt x="22" y="57"/>
                    <a:pt x="22" y="57"/>
                  </a:cubicBezTo>
                  <a:cubicBezTo>
                    <a:pt x="30" y="57"/>
                    <a:pt x="30" y="57"/>
                    <a:pt x="30" y="57"/>
                  </a:cubicBezTo>
                  <a:cubicBezTo>
                    <a:pt x="30" y="51"/>
                    <a:pt x="30" y="51"/>
                    <a:pt x="30" y="51"/>
                  </a:cubicBezTo>
                  <a:cubicBezTo>
                    <a:pt x="22" y="51"/>
                    <a:pt x="22" y="51"/>
                    <a:pt x="22" y="51"/>
                  </a:cubicBezTo>
                  <a:cubicBezTo>
                    <a:pt x="22" y="46"/>
                    <a:pt x="22" y="46"/>
                    <a:pt x="22" y="46"/>
                  </a:cubicBezTo>
                  <a:cubicBezTo>
                    <a:pt x="32" y="46"/>
                    <a:pt x="32" y="46"/>
                    <a:pt x="32" y="46"/>
                  </a:cubicBezTo>
                  <a:cubicBezTo>
                    <a:pt x="34" y="46"/>
                    <a:pt x="35" y="47"/>
                    <a:pt x="35" y="49"/>
                  </a:cubicBezTo>
                  <a:cubicBezTo>
                    <a:pt x="35" y="59"/>
                    <a:pt x="35" y="59"/>
                    <a:pt x="35" y="59"/>
                  </a:cubicBezTo>
                  <a:cubicBezTo>
                    <a:pt x="35" y="61"/>
                    <a:pt x="34" y="62"/>
                    <a:pt x="32" y="62"/>
                  </a:cubicBezTo>
                  <a:lnTo>
                    <a:pt x="22" y="62"/>
                  </a:lnTo>
                  <a:close/>
                  <a:moveTo>
                    <a:pt x="22" y="8"/>
                  </a:moveTo>
                  <a:cubicBezTo>
                    <a:pt x="15" y="22"/>
                    <a:pt x="15" y="22"/>
                    <a:pt x="15" y="22"/>
                  </a:cubicBezTo>
                  <a:cubicBezTo>
                    <a:pt x="15" y="22"/>
                    <a:pt x="15" y="22"/>
                    <a:pt x="15" y="22"/>
                  </a:cubicBezTo>
                  <a:cubicBezTo>
                    <a:pt x="15" y="22"/>
                    <a:pt x="15" y="22"/>
                    <a:pt x="15" y="22"/>
                  </a:cubicBezTo>
                  <a:cubicBezTo>
                    <a:pt x="5" y="33"/>
                    <a:pt x="5" y="33"/>
                    <a:pt x="5" y="33"/>
                  </a:cubicBezTo>
                  <a:cubicBezTo>
                    <a:pt x="5" y="65"/>
                    <a:pt x="5" y="65"/>
                    <a:pt x="5" y="65"/>
                  </a:cubicBezTo>
                  <a:cubicBezTo>
                    <a:pt x="5" y="68"/>
                    <a:pt x="5" y="68"/>
                    <a:pt x="5" y="68"/>
                  </a:cubicBezTo>
                  <a:cubicBezTo>
                    <a:pt x="5" y="80"/>
                    <a:pt x="5" y="80"/>
                    <a:pt x="5" y="80"/>
                  </a:cubicBezTo>
                  <a:cubicBezTo>
                    <a:pt x="5" y="80"/>
                    <a:pt x="5" y="81"/>
                    <a:pt x="5" y="81"/>
                  </a:cubicBezTo>
                  <a:cubicBezTo>
                    <a:pt x="6" y="81"/>
                    <a:pt x="6" y="81"/>
                    <a:pt x="6" y="81"/>
                  </a:cubicBezTo>
                  <a:cubicBezTo>
                    <a:pt x="6" y="82"/>
                    <a:pt x="7" y="82"/>
                    <a:pt x="7" y="82"/>
                  </a:cubicBezTo>
                  <a:cubicBezTo>
                    <a:pt x="22" y="82"/>
                    <a:pt x="22" y="82"/>
                    <a:pt x="22" y="82"/>
                  </a:cubicBezTo>
                  <a:cubicBezTo>
                    <a:pt x="22" y="87"/>
                    <a:pt x="22" y="87"/>
                    <a:pt x="22" y="87"/>
                  </a:cubicBezTo>
                  <a:cubicBezTo>
                    <a:pt x="7" y="87"/>
                    <a:pt x="7" y="87"/>
                    <a:pt x="7" y="87"/>
                  </a:cubicBezTo>
                  <a:cubicBezTo>
                    <a:pt x="5" y="87"/>
                    <a:pt x="4" y="86"/>
                    <a:pt x="2" y="85"/>
                  </a:cubicBezTo>
                  <a:cubicBezTo>
                    <a:pt x="2" y="85"/>
                    <a:pt x="2" y="85"/>
                    <a:pt x="2" y="85"/>
                  </a:cubicBezTo>
                  <a:cubicBezTo>
                    <a:pt x="1" y="83"/>
                    <a:pt x="0" y="82"/>
                    <a:pt x="0" y="80"/>
                  </a:cubicBezTo>
                  <a:cubicBezTo>
                    <a:pt x="0" y="68"/>
                    <a:pt x="0" y="68"/>
                    <a:pt x="0" y="68"/>
                  </a:cubicBezTo>
                  <a:cubicBezTo>
                    <a:pt x="0" y="65"/>
                    <a:pt x="0" y="65"/>
                    <a:pt x="0" y="65"/>
                  </a:cubicBezTo>
                  <a:cubicBezTo>
                    <a:pt x="0" y="32"/>
                    <a:pt x="0" y="32"/>
                    <a:pt x="0" y="32"/>
                  </a:cubicBezTo>
                  <a:cubicBezTo>
                    <a:pt x="0" y="32"/>
                    <a:pt x="0" y="32"/>
                    <a:pt x="0" y="32"/>
                  </a:cubicBezTo>
                  <a:cubicBezTo>
                    <a:pt x="0" y="31"/>
                    <a:pt x="0" y="31"/>
                    <a:pt x="1" y="30"/>
                  </a:cubicBezTo>
                  <a:cubicBezTo>
                    <a:pt x="11" y="19"/>
                    <a:pt x="11" y="19"/>
                    <a:pt x="11" y="19"/>
                  </a:cubicBezTo>
                  <a:cubicBezTo>
                    <a:pt x="20" y="1"/>
                    <a:pt x="20" y="1"/>
                    <a:pt x="20" y="1"/>
                  </a:cubicBezTo>
                  <a:cubicBezTo>
                    <a:pt x="21" y="1"/>
                    <a:pt x="21" y="0"/>
                    <a:pt x="22" y="0"/>
                  </a:cubicBezTo>
                  <a:cubicBezTo>
                    <a:pt x="22" y="8"/>
                    <a:pt x="22" y="8"/>
                    <a:pt x="22" y="8"/>
                  </a:cubicBezTo>
                  <a:close/>
                  <a:moveTo>
                    <a:pt x="22" y="16"/>
                  </a:moveTo>
                  <a:cubicBezTo>
                    <a:pt x="17" y="24"/>
                    <a:pt x="17" y="24"/>
                    <a:pt x="17" y="24"/>
                  </a:cubicBezTo>
                  <a:cubicBezTo>
                    <a:pt x="17" y="25"/>
                    <a:pt x="17" y="25"/>
                    <a:pt x="17" y="26"/>
                  </a:cubicBezTo>
                  <a:cubicBezTo>
                    <a:pt x="17" y="27"/>
                    <a:pt x="18" y="28"/>
                    <a:pt x="20" y="28"/>
                  </a:cubicBezTo>
                  <a:cubicBezTo>
                    <a:pt x="22" y="28"/>
                    <a:pt x="22" y="28"/>
                    <a:pt x="22" y="28"/>
                  </a:cubicBezTo>
                  <a:cubicBezTo>
                    <a:pt x="22" y="16"/>
                    <a:pt x="22" y="16"/>
                    <a:pt x="22" y="16"/>
                  </a:cubicBezTo>
                  <a:close/>
                  <a:moveTo>
                    <a:pt x="22" y="46"/>
                  </a:moveTo>
                  <a:cubicBezTo>
                    <a:pt x="12" y="46"/>
                    <a:pt x="12" y="46"/>
                    <a:pt x="12" y="46"/>
                  </a:cubicBezTo>
                  <a:cubicBezTo>
                    <a:pt x="10" y="46"/>
                    <a:pt x="9" y="47"/>
                    <a:pt x="9" y="49"/>
                  </a:cubicBezTo>
                  <a:cubicBezTo>
                    <a:pt x="9" y="59"/>
                    <a:pt x="9" y="59"/>
                    <a:pt x="9" y="59"/>
                  </a:cubicBezTo>
                  <a:cubicBezTo>
                    <a:pt x="9" y="61"/>
                    <a:pt x="10" y="62"/>
                    <a:pt x="12" y="62"/>
                  </a:cubicBezTo>
                  <a:cubicBezTo>
                    <a:pt x="22" y="62"/>
                    <a:pt x="22" y="62"/>
                    <a:pt x="22" y="62"/>
                  </a:cubicBezTo>
                  <a:cubicBezTo>
                    <a:pt x="22" y="57"/>
                    <a:pt x="22" y="57"/>
                    <a:pt x="22" y="57"/>
                  </a:cubicBezTo>
                  <a:cubicBezTo>
                    <a:pt x="14" y="57"/>
                    <a:pt x="14" y="57"/>
                    <a:pt x="14" y="57"/>
                  </a:cubicBezTo>
                  <a:cubicBezTo>
                    <a:pt x="14" y="51"/>
                    <a:pt x="14" y="51"/>
                    <a:pt x="14" y="51"/>
                  </a:cubicBezTo>
                  <a:cubicBezTo>
                    <a:pt x="22" y="51"/>
                    <a:pt x="22" y="51"/>
                    <a:pt x="22" y="51"/>
                  </a:cubicBezTo>
                  <a:lnTo>
                    <a:pt x="22" y="4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4" name="Freeform 255"/>
            <p:cNvSpPr>
              <a:spLocks noEditPoints="1"/>
            </p:cNvSpPr>
            <p:nvPr/>
          </p:nvSpPr>
          <p:spPr bwMode="auto">
            <a:xfrm>
              <a:off x="5940923" y="4515353"/>
              <a:ext cx="151210" cy="140494"/>
            </a:xfrm>
            <a:custGeom>
              <a:avLst/>
              <a:gdLst>
                <a:gd name="T0" fmla="*/ 46 w 89"/>
                <a:gd name="T1" fmla="*/ 12 h 83"/>
                <a:gd name="T2" fmla="*/ 76 w 89"/>
                <a:gd name="T3" fmla="*/ 13 h 83"/>
                <a:gd name="T4" fmla="*/ 84 w 89"/>
                <a:gd name="T5" fmla="*/ 29 h 83"/>
                <a:gd name="T6" fmla="*/ 74 w 89"/>
                <a:gd name="T7" fmla="*/ 65 h 83"/>
                <a:gd name="T8" fmla="*/ 68 w 89"/>
                <a:gd name="T9" fmla="*/ 73 h 83"/>
                <a:gd name="T10" fmla="*/ 60 w 89"/>
                <a:gd name="T11" fmla="*/ 76 h 83"/>
                <a:gd name="T12" fmla="*/ 46 w 89"/>
                <a:gd name="T13" fmla="*/ 72 h 83"/>
                <a:gd name="T14" fmla="*/ 46 w 89"/>
                <a:gd name="T15" fmla="*/ 77 h 83"/>
                <a:gd name="T16" fmla="*/ 59 w 89"/>
                <a:gd name="T17" fmla="*/ 80 h 83"/>
                <a:gd name="T18" fmla="*/ 78 w 89"/>
                <a:gd name="T19" fmla="*/ 69 h 83"/>
                <a:gd name="T20" fmla="*/ 89 w 89"/>
                <a:gd name="T21" fmla="*/ 34 h 83"/>
                <a:gd name="T22" fmla="*/ 80 w 89"/>
                <a:gd name="T23" fmla="*/ 10 h 83"/>
                <a:gd name="T24" fmla="*/ 51 w 89"/>
                <a:gd name="T25" fmla="*/ 5 h 83"/>
                <a:gd name="T26" fmla="*/ 46 w 89"/>
                <a:gd name="T27" fmla="*/ 6 h 83"/>
                <a:gd name="T28" fmla="*/ 46 w 89"/>
                <a:gd name="T29" fmla="*/ 12 h 83"/>
                <a:gd name="T30" fmla="*/ 24 w 89"/>
                <a:gd name="T31" fmla="*/ 74 h 83"/>
                <a:gd name="T32" fmla="*/ 17 w 89"/>
                <a:gd name="T33" fmla="*/ 65 h 83"/>
                <a:gd name="T34" fmla="*/ 7 w 89"/>
                <a:gd name="T35" fmla="*/ 39 h 83"/>
                <a:gd name="T36" fmla="*/ 7 w 89"/>
                <a:gd name="T37" fmla="*/ 39 h 83"/>
                <a:gd name="T38" fmla="*/ 14 w 89"/>
                <a:gd name="T39" fmla="*/ 13 h 83"/>
                <a:gd name="T40" fmla="*/ 45 w 89"/>
                <a:gd name="T41" fmla="*/ 11 h 83"/>
                <a:gd name="T42" fmla="*/ 46 w 89"/>
                <a:gd name="T43" fmla="*/ 12 h 83"/>
                <a:gd name="T44" fmla="*/ 46 w 89"/>
                <a:gd name="T45" fmla="*/ 6 h 83"/>
                <a:gd name="T46" fmla="*/ 40 w 89"/>
                <a:gd name="T47" fmla="*/ 5 h 83"/>
                <a:gd name="T48" fmla="*/ 5 w 89"/>
                <a:gd name="T49" fmla="*/ 18 h 83"/>
                <a:gd name="T50" fmla="*/ 5 w 89"/>
                <a:gd name="T51" fmla="*/ 52 h 83"/>
                <a:gd name="T52" fmla="*/ 16 w 89"/>
                <a:gd name="T53" fmla="*/ 73 h 83"/>
                <a:gd name="T54" fmla="*/ 23 w 89"/>
                <a:gd name="T55" fmla="*/ 79 h 83"/>
                <a:gd name="T56" fmla="*/ 40 w 89"/>
                <a:gd name="T57" fmla="*/ 78 h 83"/>
                <a:gd name="T58" fmla="*/ 46 w 89"/>
                <a:gd name="T59" fmla="*/ 77 h 83"/>
                <a:gd name="T60" fmla="*/ 46 w 89"/>
                <a:gd name="T61" fmla="*/ 72 h 83"/>
                <a:gd name="T62" fmla="*/ 39 w 89"/>
                <a:gd name="T63" fmla="*/ 73 h 83"/>
                <a:gd name="T64" fmla="*/ 24 w 89"/>
                <a:gd name="T6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3">
                  <a:moveTo>
                    <a:pt x="46" y="12"/>
                  </a:moveTo>
                  <a:cubicBezTo>
                    <a:pt x="51" y="12"/>
                    <a:pt x="64" y="1"/>
                    <a:pt x="76" y="13"/>
                  </a:cubicBezTo>
                  <a:cubicBezTo>
                    <a:pt x="81" y="18"/>
                    <a:pt x="83" y="23"/>
                    <a:pt x="84" y="29"/>
                  </a:cubicBezTo>
                  <a:cubicBezTo>
                    <a:pt x="86" y="42"/>
                    <a:pt x="81" y="54"/>
                    <a:pt x="74" y="65"/>
                  </a:cubicBezTo>
                  <a:cubicBezTo>
                    <a:pt x="73" y="68"/>
                    <a:pt x="70" y="71"/>
                    <a:pt x="68" y="73"/>
                  </a:cubicBezTo>
                  <a:cubicBezTo>
                    <a:pt x="66" y="75"/>
                    <a:pt x="63" y="76"/>
                    <a:pt x="60" y="76"/>
                  </a:cubicBezTo>
                  <a:cubicBezTo>
                    <a:pt x="54" y="75"/>
                    <a:pt x="51" y="72"/>
                    <a:pt x="46" y="72"/>
                  </a:cubicBezTo>
                  <a:cubicBezTo>
                    <a:pt x="46" y="77"/>
                    <a:pt x="46" y="77"/>
                    <a:pt x="46" y="77"/>
                  </a:cubicBezTo>
                  <a:cubicBezTo>
                    <a:pt x="51" y="77"/>
                    <a:pt x="53" y="79"/>
                    <a:pt x="59" y="80"/>
                  </a:cubicBezTo>
                  <a:cubicBezTo>
                    <a:pt x="67" y="82"/>
                    <a:pt x="73" y="75"/>
                    <a:pt x="78" y="69"/>
                  </a:cubicBezTo>
                  <a:cubicBezTo>
                    <a:pt x="85" y="59"/>
                    <a:pt x="89" y="47"/>
                    <a:pt x="89" y="34"/>
                  </a:cubicBezTo>
                  <a:cubicBezTo>
                    <a:pt x="89" y="25"/>
                    <a:pt x="87" y="16"/>
                    <a:pt x="80" y="10"/>
                  </a:cubicBezTo>
                  <a:cubicBezTo>
                    <a:pt x="72" y="2"/>
                    <a:pt x="61" y="1"/>
                    <a:pt x="51" y="5"/>
                  </a:cubicBezTo>
                  <a:cubicBezTo>
                    <a:pt x="48" y="6"/>
                    <a:pt x="47" y="6"/>
                    <a:pt x="46" y="6"/>
                  </a:cubicBezTo>
                  <a:lnTo>
                    <a:pt x="46" y="12"/>
                  </a:lnTo>
                  <a:close/>
                  <a:moveTo>
                    <a:pt x="24" y="74"/>
                  </a:moveTo>
                  <a:cubicBezTo>
                    <a:pt x="21" y="71"/>
                    <a:pt x="19" y="69"/>
                    <a:pt x="17" y="65"/>
                  </a:cubicBezTo>
                  <a:cubicBezTo>
                    <a:pt x="12" y="58"/>
                    <a:pt x="8" y="49"/>
                    <a:pt x="7" y="39"/>
                  </a:cubicBezTo>
                  <a:cubicBezTo>
                    <a:pt x="7" y="39"/>
                    <a:pt x="7" y="39"/>
                    <a:pt x="7" y="39"/>
                  </a:cubicBezTo>
                  <a:cubicBezTo>
                    <a:pt x="6" y="30"/>
                    <a:pt x="7" y="20"/>
                    <a:pt x="14" y="13"/>
                  </a:cubicBezTo>
                  <a:cubicBezTo>
                    <a:pt x="24" y="4"/>
                    <a:pt x="34" y="8"/>
                    <a:pt x="45" y="11"/>
                  </a:cubicBezTo>
                  <a:cubicBezTo>
                    <a:pt x="45" y="12"/>
                    <a:pt x="45" y="12"/>
                    <a:pt x="46" y="12"/>
                  </a:cubicBezTo>
                  <a:cubicBezTo>
                    <a:pt x="46" y="6"/>
                    <a:pt x="46" y="6"/>
                    <a:pt x="46" y="6"/>
                  </a:cubicBezTo>
                  <a:cubicBezTo>
                    <a:pt x="44" y="6"/>
                    <a:pt x="43" y="6"/>
                    <a:pt x="40" y="5"/>
                  </a:cubicBezTo>
                  <a:cubicBezTo>
                    <a:pt x="26" y="0"/>
                    <a:pt x="12" y="5"/>
                    <a:pt x="5" y="18"/>
                  </a:cubicBezTo>
                  <a:cubicBezTo>
                    <a:pt x="0" y="28"/>
                    <a:pt x="1" y="41"/>
                    <a:pt x="5" y="52"/>
                  </a:cubicBezTo>
                  <a:cubicBezTo>
                    <a:pt x="7" y="59"/>
                    <a:pt x="11" y="67"/>
                    <a:pt x="16" y="73"/>
                  </a:cubicBezTo>
                  <a:cubicBezTo>
                    <a:pt x="18" y="75"/>
                    <a:pt x="20" y="77"/>
                    <a:pt x="23" y="79"/>
                  </a:cubicBezTo>
                  <a:cubicBezTo>
                    <a:pt x="29" y="83"/>
                    <a:pt x="34" y="80"/>
                    <a:pt x="40" y="78"/>
                  </a:cubicBezTo>
                  <a:cubicBezTo>
                    <a:pt x="42" y="77"/>
                    <a:pt x="44" y="77"/>
                    <a:pt x="46" y="77"/>
                  </a:cubicBezTo>
                  <a:cubicBezTo>
                    <a:pt x="46" y="72"/>
                    <a:pt x="46" y="72"/>
                    <a:pt x="46" y="72"/>
                  </a:cubicBezTo>
                  <a:cubicBezTo>
                    <a:pt x="44" y="72"/>
                    <a:pt x="41" y="72"/>
                    <a:pt x="39" y="73"/>
                  </a:cubicBezTo>
                  <a:cubicBezTo>
                    <a:pt x="33" y="75"/>
                    <a:pt x="29" y="78"/>
                    <a:pt x="24" y="7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5" name="Freeform 256"/>
            <p:cNvSpPr>
              <a:spLocks noEditPoints="1"/>
            </p:cNvSpPr>
            <p:nvPr/>
          </p:nvSpPr>
          <p:spPr bwMode="auto">
            <a:xfrm>
              <a:off x="5980214" y="4479634"/>
              <a:ext cx="41672" cy="45244"/>
            </a:xfrm>
            <a:custGeom>
              <a:avLst/>
              <a:gdLst>
                <a:gd name="T0" fmla="*/ 13 w 25"/>
                <a:gd name="T1" fmla="*/ 19 h 27"/>
                <a:gd name="T2" fmla="*/ 14 w 25"/>
                <a:gd name="T3" fmla="*/ 20 h 27"/>
                <a:gd name="T4" fmla="*/ 18 w 25"/>
                <a:gd name="T5" fmla="*/ 22 h 27"/>
                <a:gd name="T6" fmla="*/ 18 w 25"/>
                <a:gd name="T7" fmla="*/ 22 h 27"/>
                <a:gd name="T8" fmla="*/ 18 w 25"/>
                <a:gd name="T9" fmla="*/ 22 h 27"/>
                <a:gd name="T10" fmla="*/ 20 w 25"/>
                <a:gd name="T11" fmla="*/ 23 h 27"/>
                <a:gd name="T12" fmla="*/ 20 w 25"/>
                <a:gd name="T13" fmla="*/ 23 h 27"/>
                <a:gd name="T14" fmla="*/ 19 w 25"/>
                <a:gd name="T15" fmla="*/ 18 h 27"/>
                <a:gd name="T16" fmla="*/ 16 w 25"/>
                <a:gd name="T17" fmla="*/ 13 h 27"/>
                <a:gd name="T18" fmla="*/ 13 w 25"/>
                <a:gd name="T19" fmla="*/ 9 h 27"/>
                <a:gd name="T20" fmla="*/ 13 w 25"/>
                <a:gd name="T21" fmla="*/ 3 h 27"/>
                <a:gd name="T22" fmla="*/ 13 w 25"/>
                <a:gd name="T23" fmla="*/ 4 h 27"/>
                <a:gd name="T24" fmla="*/ 13 w 25"/>
                <a:gd name="T25" fmla="*/ 4 h 27"/>
                <a:gd name="T26" fmla="*/ 20 w 25"/>
                <a:gd name="T27" fmla="*/ 10 h 27"/>
                <a:gd name="T28" fmla="*/ 24 w 25"/>
                <a:gd name="T29" fmla="*/ 17 h 27"/>
                <a:gd name="T30" fmla="*/ 25 w 25"/>
                <a:gd name="T31" fmla="*/ 25 h 27"/>
                <a:gd name="T32" fmla="*/ 25 w 25"/>
                <a:gd name="T33" fmla="*/ 25 h 27"/>
                <a:gd name="T34" fmla="*/ 24 w 25"/>
                <a:gd name="T35" fmla="*/ 26 h 27"/>
                <a:gd name="T36" fmla="*/ 22 w 25"/>
                <a:gd name="T37" fmla="*/ 27 h 27"/>
                <a:gd name="T38" fmla="*/ 22 w 25"/>
                <a:gd name="T39" fmla="*/ 27 h 27"/>
                <a:gd name="T40" fmla="*/ 19 w 25"/>
                <a:gd name="T41" fmla="*/ 27 h 27"/>
                <a:gd name="T42" fmla="*/ 16 w 25"/>
                <a:gd name="T43" fmla="*/ 27 h 27"/>
                <a:gd name="T44" fmla="*/ 16 w 25"/>
                <a:gd name="T45" fmla="*/ 27 h 27"/>
                <a:gd name="T46" fmla="*/ 13 w 25"/>
                <a:gd name="T47" fmla="*/ 25 h 27"/>
                <a:gd name="T48" fmla="*/ 13 w 25"/>
                <a:gd name="T49" fmla="*/ 19 h 27"/>
                <a:gd name="T50" fmla="*/ 11 w 25"/>
                <a:gd name="T51" fmla="*/ 18 h 27"/>
                <a:gd name="T52" fmla="*/ 13 w 25"/>
                <a:gd name="T53" fmla="*/ 19 h 27"/>
                <a:gd name="T54" fmla="*/ 13 w 25"/>
                <a:gd name="T55" fmla="*/ 25 h 27"/>
                <a:gd name="T56" fmla="*/ 11 w 25"/>
                <a:gd name="T57" fmla="*/ 24 h 27"/>
                <a:gd name="T58" fmla="*/ 7 w 25"/>
                <a:gd name="T59" fmla="*/ 21 h 27"/>
                <a:gd name="T60" fmla="*/ 7 w 25"/>
                <a:gd name="T61" fmla="*/ 21 h 27"/>
                <a:gd name="T62" fmla="*/ 3 w 25"/>
                <a:gd name="T63" fmla="*/ 15 h 27"/>
                <a:gd name="T64" fmla="*/ 1 w 25"/>
                <a:gd name="T65" fmla="*/ 9 h 27"/>
                <a:gd name="T66" fmla="*/ 1 w 25"/>
                <a:gd name="T67" fmla="*/ 9 h 27"/>
                <a:gd name="T68" fmla="*/ 1 w 25"/>
                <a:gd name="T69" fmla="*/ 5 h 27"/>
                <a:gd name="T70" fmla="*/ 1 w 25"/>
                <a:gd name="T71" fmla="*/ 3 h 27"/>
                <a:gd name="T72" fmla="*/ 3 w 25"/>
                <a:gd name="T73" fmla="*/ 0 h 27"/>
                <a:gd name="T74" fmla="*/ 4 w 25"/>
                <a:gd name="T75" fmla="*/ 0 h 27"/>
                <a:gd name="T76" fmla="*/ 4 w 25"/>
                <a:gd name="T77" fmla="*/ 0 h 27"/>
                <a:gd name="T78" fmla="*/ 4 w 25"/>
                <a:gd name="T79" fmla="*/ 0 h 27"/>
                <a:gd name="T80" fmla="*/ 4 w 25"/>
                <a:gd name="T81" fmla="*/ 0 h 27"/>
                <a:gd name="T82" fmla="*/ 4 w 25"/>
                <a:gd name="T83" fmla="*/ 0 h 27"/>
                <a:gd name="T84" fmla="*/ 5 w 25"/>
                <a:gd name="T85" fmla="*/ 0 h 27"/>
                <a:gd name="T86" fmla="*/ 13 w 25"/>
                <a:gd name="T87" fmla="*/ 3 h 27"/>
                <a:gd name="T88" fmla="*/ 13 w 25"/>
                <a:gd name="T89" fmla="*/ 9 h 27"/>
                <a:gd name="T90" fmla="*/ 11 w 25"/>
                <a:gd name="T91" fmla="*/ 8 h 27"/>
                <a:gd name="T92" fmla="*/ 11 w 25"/>
                <a:gd name="T93" fmla="*/ 8 h 27"/>
                <a:gd name="T94" fmla="*/ 11 w 25"/>
                <a:gd name="T95" fmla="*/ 8 h 27"/>
                <a:gd name="T96" fmla="*/ 5 w 25"/>
                <a:gd name="T97" fmla="*/ 5 h 27"/>
                <a:gd name="T98" fmla="*/ 6 w 25"/>
                <a:gd name="T99" fmla="*/ 8 h 27"/>
                <a:gd name="T100" fmla="*/ 6 w 25"/>
                <a:gd name="T101" fmla="*/ 8 h 27"/>
                <a:gd name="T102" fmla="*/ 7 w 25"/>
                <a:gd name="T103" fmla="*/ 13 h 27"/>
                <a:gd name="T104" fmla="*/ 11 w 25"/>
                <a:gd name="T105" fmla="*/ 18 h 27"/>
                <a:gd name="T106" fmla="*/ 11 w 25"/>
                <a:gd name="T10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7">
                  <a:moveTo>
                    <a:pt x="13" y="19"/>
                  </a:moveTo>
                  <a:cubicBezTo>
                    <a:pt x="13" y="20"/>
                    <a:pt x="14" y="20"/>
                    <a:pt x="14" y="20"/>
                  </a:cubicBezTo>
                  <a:cubicBezTo>
                    <a:pt x="15" y="21"/>
                    <a:pt x="16" y="22"/>
                    <a:pt x="18" y="22"/>
                  </a:cubicBezTo>
                  <a:cubicBezTo>
                    <a:pt x="18" y="22"/>
                    <a:pt x="18" y="22"/>
                    <a:pt x="18" y="22"/>
                  </a:cubicBezTo>
                  <a:cubicBezTo>
                    <a:pt x="18" y="22"/>
                    <a:pt x="18" y="22"/>
                    <a:pt x="18" y="22"/>
                  </a:cubicBezTo>
                  <a:cubicBezTo>
                    <a:pt x="18" y="22"/>
                    <a:pt x="19" y="22"/>
                    <a:pt x="20" y="23"/>
                  </a:cubicBezTo>
                  <a:cubicBezTo>
                    <a:pt x="20" y="23"/>
                    <a:pt x="20" y="23"/>
                    <a:pt x="20" y="23"/>
                  </a:cubicBezTo>
                  <a:cubicBezTo>
                    <a:pt x="20" y="21"/>
                    <a:pt x="20" y="20"/>
                    <a:pt x="19" y="18"/>
                  </a:cubicBezTo>
                  <a:cubicBezTo>
                    <a:pt x="19" y="16"/>
                    <a:pt x="18" y="14"/>
                    <a:pt x="16" y="13"/>
                  </a:cubicBezTo>
                  <a:cubicBezTo>
                    <a:pt x="15" y="11"/>
                    <a:pt x="14" y="10"/>
                    <a:pt x="13" y="9"/>
                  </a:cubicBezTo>
                  <a:cubicBezTo>
                    <a:pt x="13" y="3"/>
                    <a:pt x="13" y="3"/>
                    <a:pt x="13" y="3"/>
                  </a:cubicBezTo>
                  <a:cubicBezTo>
                    <a:pt x="13" y="3"/>
                    <a:pt x="13" y="4"/>
                    <a:pt x="13" y="4"/>
                  </a:cubicBezTo>
                  <a:cubicBezTo>
                    <a:pt x="13" y="4"/>
                    <a:pt x="13" y="4"/>
                    <a:pt x="13" y="4"/>
                  </a:cubicBezTo>
                  <a:cubicBezTo>
                    <a:pt x="16" y="5"/>
                    <a:pt x="18" y="7"/>
                    <a:pt x="20" y="10"/>
                  </a:cubicBezTo>
                  <a:cubicBezTo>
                    <a:pt x="22" y="12"/>
                    <a:pt x="23" y="14"/>
                    <a:pt x="24" y="17"/>
                  </a:cubicBezTo>
                  <a:cubicBezTo>
                    <a:pt x="25" y="19"/>
                    <a:pt x="25" y="22"/>
                    <a:pt x="25" y="25"/>
                  </a:cubicBezTo>
                  <a:cubicBezTo>
                    <a:pt x="25" y="25"/>
                    <a:pt x="25" y="25"/>
                    <a:pt x="25" y="25"/>
                  </a:cubicBezTo>
                  <a:cubicBezTo>
                    <a:pt x="25" y="25"/>
                    <a:pt x="25" y="26"/>
                    <a:pt x="24" y="26"/>
                  </a:cubicBezTo>
                  <a:cubicBezTo>
                    <a:pt x="24" y="27"/>
                    <a:pt x="23" y="27"/>
                    <a:pt x="22" y="27"/>
                  </a:cubicBezTo>
                  <a:cubicBezTo>
                    <a:pt x="22" y="27"/>
                    <a:pt x="22" y="27"/>
                    <a:pt x="22" y="27"/>
                  </a:cubicBezTo>
                  <a:cubicBezTo>
                    <a:pt x="21" y="27"/>
                    <a:pt x="20" y="27"/>
                    <a:pt x="19" y="27"/>
                  </a:cubicBezTo>
                  <a:cubicBezTo>
                    <a:pt x="18" y="27"/>
                    <a:pt x="17" y="27"/>
                    <a:pt x="16" y="27"/>
                  </a:cubicBezTo>
                  <a:cubicBezTo>
                    <a:pt x="16" y="27"/>
                    <a:pt x="16" y="27"/>
                    <a:pt x="16" y="27"/>
                  </a:cubicBezTo>
                  <a:cubicBezTo>
                    <a:pt x="15" y="26"/>
                    <a:pt x="14" y="26"/>
                    <a:pt x="13" y="25"/>
                  </a:cubicBezTo>
                  <a:lnTo>
                    <a:pt x="13" y="19"/>
                  </a:lnTo>
                  <a:close/>
                  <a:moveTo>
                    <a:pt x="11" y="18"/>
                  </a:moveTo>
                  <a:cubicBezTo>
                    <a:pt x="11" y="18"/>
                    <a:pt x="12" y="19"/>
                    <a:pt x="13" y="19"/>
                  </a:cubicBezTo>
                  <a:cubicBezTo>
                    <a:pt x="13" y="25"/>
                    <a:pt x="13" y="25"/>
                    <a:pt x="13" y="25"/>
                  </a:cubicBezTo>
                  <a:cubicBezTo>
                    <a:pt x="12" y="25"/>
                    <a:pt x="12" y="25"/>
                    <a:pt x="11" y="24"/>
                  </a:cubicBezTo>
                  <a:cubicBezTo>
                    <a:pt x="10" y="23"/>
                    <a:pt x="8" y="22"/>
                    <a:pt x="7" y="21"/>
                  </a:cubicBezTo>
                  <a:cubicBezTo>
                    <a:pt x="7" y="21"/>
                    <a:pt x="7" y="21"/>
                    <a:pt x="7" y="21"/>
                  </a:cubicBezTo>
                  <a:cubicBezTo>
                    <a:pt x="6" y="19"/>
                    <a:pt x="4" y="17"/>
                    <a:pt x="3" y="15"/>
                  </a:cubicBezTo>
                  <a:cubicBezTo>
                    <a:pt x="2" y="13"/>
                    <a:pt x="1" y="11"/>
                    <a:pt x="1" y="9"/>
                  </a:cubicBezTo>
                  <a:cubicBezTo>
                    <a:pt x="1" y="9"/>
                    <a:pt x="1" y="9"/>
                    <a:pt x="1" y="9"/>
                  </a:cubicBezTo>
                  <a:cubicBezTo>
                    <a:pt x="1" y="8"/>
                    <a:pt x="1" y="7"/>
                    <a:pt x="1" y="5"/>
                  </a:cubicBezTo>
                  <a:cubicBezTo>
                    <a:pt x="0" y="5"/>
                    <a:pt x="1" y="4"/>
                    <a:pt x="1" y="3"/>
                  </a:cubicBezTo>
                  <a:cubicBezTo>
                    <a:pt x="1" y="1"/>
                    <a:pt x="2"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0"/>
                  </a:cubicBezTo>
                  <a:cubicBezTo>
                    <a:pt x="8" y="1"/>
                    <a:pt x="10" y="2"/>
                    <a:pt x="13" y="3"/>
                  </a:cubicBezTo>
                  <a:cubicBezTo>
                    <a:pt x="13" y="9"/>
                    <a:pt x="13" y="9"/>
                    <a:pt x="13" y="9"/>
                  </a:cubicBezTo>
                  <a:cubicBezTo>
                    <a:pt x="12" y="9"/>
                    <a:pt x="12" y="8"/>
                    <a:pt x="11" y="8"/>
                  </a:cubicBezTo>
                  <a:cubicBezTo>
                    <a:pt x="11" y="8"/>
                    <a:pt x="11" y="8"/>
                    <a:pt x="11" y="8"/>
                  </a:cubicBezTo>
                  <a:cubicBezTo>
                    <a:pt x="11" y="8"/>
                    <a:pt x="11" y="8"/>
                    <a:pt x="11" y="8"/>
                  </a:cubicBezTo>
                  <a:cubicBezTo>
                    <a:pt x="9" y="7"/>
                    <a:pt x="7" y="6"/>
                    <a:pt x="5" y="5"/>
                  </a:cubicBezTo>
                  <a:cubicBezTo>
                    <a:pt x="5" y="6"/>
                    <a:pt x="5" y="7"/>
                    <a:pt x="6" y="8"/>
                  </a:cubicBezTo>
                  <a:cubicBezTo>
                    <a:pt x="6" y="8"/>
                    <a:pt x="6" y="8"/>
                    <a:pt x="6" y="8"/>
                  </a:cubicBezTo>
                  <a:cubicBezTo>
                    <a:pt x="6" y="10"/>
                    <a:pt x="7" y="11"/>
                    <a:pt x="7" y="13"/>
                  </a:cubicBezTo>
                  <a:cubicBezTo>
                    <a:pt x="8" y="15"/>
                    <a:pt x="9" y="16"/>
                    <a:pt x="11" y="18"/>
                  </a:cubicBezTo>
                  <a:cubicBezTo>
                    <a:pt x="11" y="18"/>
                    <a:pt x="11" y="18"/>
                    <a:pt x="11" y="1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6" name="Freeform 259"/>
            <p:cNvSpPr>
              <a:spLocks noEditPoints="1"/>
            </p:cNvSpPr>
            <p:nvPr/>
          </p:nvSpPr>
          <p:spPr bwMode="auto">
            <a:xfrm>
              <a:off x="6059985" y="4256987"/>
              <a:ext cx="133350" cy="211931"/>
            </a:xfrm>
            <a:custGeom>
              <a:avLst/>
              <a:gdLst>
                <a:gd name="T0" fmla="*/ 74 w 79"/>
                <a:gd name="T1" fmla="*/ 72 h 125"/>
                <a:gd name="T2" fmla="*/ 74 w 79"/>
                <a:gd name="T3" fmla="*/ 5 h 125"/>
                <a:gd name="T4" fmla="*/ 42 w 79"/>
                <a:gd name="T5" fmla="*/ 5 h 125"/>
                <a:gd name="T6" fmla="*/ 40 w 79"/>
                <a:gd name="T7" fmla="*/ 10 h 125"/>
                <a:gd name="T8" fmla="*/ 40 w 79"/>
                <a:gd name="T9" fmla="*/ 0 h 125"/>
                <a:gd name="T10" fmla="*/ 40 w 79"/>
                <a:gd name="T11" fmla="*/ 0 h 125"/>
                <a:gd name="T12" fmla="*/ 77 w 79"/>
                <a:gd name="T13" fmla="*/ 0 h 125"/>
                <a:gd name="T14" fmla="*/ 79 w 79"/>
                <a:gd name="T15" fmla="*/ 3 h 125"/>
                <a:gd name="T16" fmla="*/ 79 w 79"/>
                <a:gd name="T17" fmla="*/ 72 h 125"/>
                <a:gd name="T18" fmla="*/ 79 w 79"/>
                <a:gd name="T19" fmla="*/ 72 h 125"/>
                <a:gd name="T20" fmla="*/ 79 w 79"/>
                <a:gd name="T21" fmla="*/ 73 h 125"/>
                <a:gd name="T22" fmla="*/ 59 w 79"/>
                <a:gd name="T23" fmla="*/ 123 h 125"/>
                <a:gd name="T24" fmla="*/ 59 w 79"/>
                <a:gd name="T25" fmla="*/ 123 h 125"/>
                <a:gd name="T26" fmla="*/ 56 w 79"/>
                <a:gd name="T27" fmla="*/ 124 h 125"/>
                <a:gd name="T28" fmla="*/ 40 w 79"/>
                <a:gd name="T29" fmla="*/ 117 h 125"/>
                <a:gd name="T30" fmla="*/ 40 w 79"/>
                <a:gd name="T31" fmla="*/ 112 h 125"/>
                <a:gd name="T32" fmla="*/ 55 w 79"/>
                <a:gd name="T33" fmla="*/ 119 h 125"/>
                <a:gd name="T34" fmla="*/ 74 w 79"/>
                <a:gd name="T35" fmla="*/ 72 h 125"/>
                <a:gd name="T36" fmla="*/ 40 w 79"/>
                <a:gd name="T37" fmla="*/ 10 h 125"/>
                <a:gd name="T38" fmla="*/ 6 w 79"/>
                <a:gd name="T39" fmla="*/ 97 h 125"/>
                <a:gd name="T40" fmla="*/ 40 w 79"/>
                <a:gd name="T41" fmla="*/ 112 h 125"/>
                <a:gd name="T42" fmla="*/ 40 w 79"/>
                <a:gd name="T43" fmla="*/ 117 h 125"/>
                <a:gd name="T44" fmla="*/ 2 w 79"/>
                <a:gd name="T45" fmla="*/ 100 h 125"/>
                <a:gd name="T46" fmla="*/ 2 w 79"/>
                <a:gd name="T47" fmla="*/ 100 h 125"/>
                <a:gd name="T48" fmla="*/ 1 w 79"/>
                <a:gd name="T49" fmla="*/ 97 h 125"/>
                <a:gd name="T50" fmla="*/ 38 w 79"/>
                <a:gd name="T51" fmla="*/ 2 h 125"/>
                <a:gd name="T52" fmla="*/ 40 w 79"/>
                <a:gd name="T53" fmla="*/ 0 h 125"/>
                <a:gd name="T54" fmla="*/ 40 w 79"/>
                <a:gd name="T55"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5">
                  <a:moveTo>
                    <a:pt x="74" y="72"/>
                  </a:moveTo>
                  <a:cubicBezTo>
                    <a:pt x="74" y="5"/>
                    <a:pt x="74" y="5"/>
                    <a:pt x="74" y="5"/>
                  </a:cubicBezTo>
                  <a:cubicBezTo>
                    <a:pt x="42" y="5"/>
                    <a:pt x="42" y="5"/>
                    <a:pt x="42" y="5"/>
                  </a:cubicBezTo>
                  <a:cubicBezTo>
                    <a:pt x="40" y="10"/>
                    <a:pt x="40" y="10"/>
                    <a:pt x="40" y="10"/>
                  </a:cubicBezTo>
                  <a:cubicBezTo>
                    <a:pt x="40" y="0"/>
                    <a:pt x="40" y="0"/>
                    <a:pt x="40" y="0"/>
                  </a:cubicBezTo>
                  <a:cubicBezTo>
                    <a:pt x="40" y="0"/>
                    <a:pt x="40" y="0"/>
                    <a:pt x="40" y="0"/>
                  </a:cubicBezTo>
                  <a:cubicBezTo>
                    <a:pt x="77" y="0"/>
                    <a:pt x="77" y="0"/>
                    <a:pt x="77" y="0"/>
                  </a:cubicBezTo>
                  <a:cubicBezTo>
                    <a:pt x="78" y="0"/>
                    <a:pt x="79" y="1"/>
                    <a:pt x="79" y="3"/>
                  </a:cubicBezTo>
                  <a:cubicBezTo>
                    <a:pt x="79" y="72"/>
                    <a:pt x="79" y="72"/>
                    <a:pt x="79" y="72"/>
                  </a:cubicBezTo>
                  <a:cubicBezTo>
                    <a:pt x="79" y="72"/>
                    <a:pt x="79" y="72"/>
                    <a:pt x="79" y="72"/>
                  </a:cubicBezTo>
                  <a:cubicBezTo>
                    <a:pt x="79" y="72"/>
                    <a:pt x="79" y="73"/>
                    <a:pt x="79" y="73"/>
                  </a:cubicBezTo>
                  <a:cubicBezTo>
                    <a:pt x="59" y="123"/>
                    <a:pt x="59" y="123"/>
                    <a:pt x="59" y="123"/>
                  </a:cubicBezTo>
                  <a:cubicBezTo>
                    <a:pt x="59" y="123"/>
                    <a:pt x="59" y="123"/>
                    <a:pt x="59" y="123"/>
                  </a:cubicBezTo>
                  <a:cubicBezTo>
                    <a:pt x="58" y="124"/>
                    <a:pt x="57" y="125"/>
                    <a:pt x="56" y="124"/>
                  </a:cubicBezTo>
                  <a:cubicBezTo>
                    <a:pt x="40" y="117"/>
                    <a:pt x="40" y="117"/>
                    <a:pt x="40" y="117"/>
                  </a:cubicBezTo>
                  <a:cubicBezTo>
                    <a:pt x="40" y="112"/>
                    <a:pt x="40" y="112"/>
                    <a:pt x="40" y="112"/>
                  </a:cubicBezTo>
                  <a:cubicBezTo>
                    <a:pt x="55" y="119"/>
                    <a:pt x="55" y="119"/>
                    <a:pt x="55" y="119"/>
                  </a:cubicBezTo>
                  <a:lnTo>
                    <a:pt x="74" y="72"/>
                  </a:lnTo>
                  <a:close/>
                  <a:moveTo>
                    <a:pt x="40" y="10"/>
                  </a:moveTo>
                  <a:cubicBezTo>
                    <a:pt x="6" y="97"/>
                    <a:pt x="6" y="97"/>
                    <a:pt x="6" y="97"/>
                  </a:cubicBezTo>
                  <a:cubicBezTo>
                    <a:pt x="40" y="112"/>
                    <a:pt x="40" y="112"/>
                    <a:pt x="40" y="112"/>
                  </a:cubicBezTo>
                  <a:cubicBezTo>
                    <a:pt x="40" y="117"/>
                    <a:pt x="40" y="117"/>
                    <a:pt x="40" y="117"/>
                  </a:cubicBezTo>
                  <a:cubicBezTo>
                    <a:pt x="2" y="100"/>
                    <a:pt x="2" y="100"/>
                    <a:pt x="2" y="100"/>
                  </a:cubicBezTo>
                  <a:cubicBezTo>
                    <a:pt x="2" y="100"/>
                    <a:pt x="2" y="100"/>
                    <a:pt x="2" y="100"/>
                  </a:cubicBezTo>
                  <a:cubicBezTo>
                    <a:pt x="1" y="100"/>
                    <a:pt x="0" y="99"/>
                    <a:pt x="1" y="97"/>
                  </a:cubicBezTo>
                  <a:cubicBezTo>
                    <a:pt x="38" y="2"/>
                    <a:pt x="38" y="2"/>
                    <a:pt x="38" y="2"/>
                  </a:cubicBezTo>
                  <a:cubicBezTo>
                    <a:pt x="38" y="1"/>
                    <a:pt x="39" y="0"/>
                    <a:pt x="40" y="0"/>
                  </a:cubicBezTo>
                  <a:lnTo>
                    <a:pt x="40" y="1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7" name="Freeform 260"/>
            <p:cNvSpPr>
              <a:spLocks noEditPoints="1"/>
            </p:cNvSpPr>
            <p:nvPr/>
          </p:nvSpPr>
          <p:spPr bwMode="auto">
            <a:xfrm>
              <a:off x="6193335" y="4256987"/>
              <a:ext cx="32147" cy="71438"/>
            </a:xfrm>
            <a:custGeom>
              <a:avLst/>
              <a:gdLst>
                <a:gd name="T0" fmla="*/ 9 w 19"/>
                <a:gd name="T1" fmla="*/ 29 h 42"/>
                <a:gd name="T2" fmla="*/ 11 w 19"/>
                <a:gd name="T3" fmla="*/ 23 h 42"/>
                <a:gd name="T4" fmla="*/ 13 w 19"/>
                <a:gd name="T5" fmla="*/ 5 h 42"/>
                <a:gd name="T6" fmla="*/ 9 w 19"/>
                <a:gd name="T7" fmla="*/ 5 h 42"/>
                <a:gd name="T8" fmla="*/ 9 w 19"/>
                <a:gd name="T9" fmla="*/ 0 h 42"/>
                <a:gd name="T10" fmla="*/ 16 w 19"/>
                <a:gd name="T11" fmla="*/ 0 h 42"/>
                <a:gd name="T12" fmla="*/ 16 w 19"/>
                <a:gd name="T13" fmla="*/ 0 h 42"/>
                <a:gd name="T14" fmla="*/ 17 w 19"/>
                <a:gd name="T15" fmla="*/ 1 h 42"/>
                <a:gd name="T16" fmla="*/ 18 w 19"/>
                <a:gd name="T17" fmla="*/ 4 h 42"/>
                <a:gd name="T18" fmla="*/ 16 w 19"/>
                <a:gd name="T19" fmla="*/ 25 h 42"/>
                <a:gd name="T20" fmla="*/ 9 w 19"/>
                <a:gd name="T21" fmla="*/ 38 h 42"/>
                <a:gd name="T22" fmla="*/ 9 w 19"/>
                <a:gd name="T23" fmla="*/ 29 h 42"/>
                <a:gd name="T24" fmla="*/ 5 w 19"/>
                <a:gd name="T25" fmla="*/ 35 h 42"/>
                <a:gd name="T26" fmla="*/ 9 w 19"/>
                <a:gd name="T27" fmla="*/ 29 h 42"/>
                <a:gd name="T28" fmla="*/ 9 w 19"/>
                <a:gd name="T29" fmla="*/ 38 h 42"/>
                <a:gd name="T30" fmla="*/ 3 w 19"/>
                <a:gd name="T31" fmla="*/ 42 h 42"/>
                <a:gd name="T32" fmla="*/ 2 w 19"/>
                <a:gd name="T33" fmla="*/ 42 h 42"/>
                <a:gd name="T34" fmla="*/ 0 w 19"/>
                <a:gd name="T35" fmla="*/ 40 h 42"/>
                <a:gd name="T36" fmla="*/ 0 w 19"/>
                <a:gd name="T37" fmla="*/ 3 h 42"/>
                <a:gd name="T38" fmla="*/ 2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8"/>
                    <a:pt x="11" y="26"/>
                    <a:pt x="11" y="23"/>
                  </a:cubicBezTo>
                  <a:cubicBezTo>
                    <a:pt x="13" y="17"/>
                    <a:pt x="13" y="11"/>
                    <a:pt x="13" y="5"/>
                  </a:cubicBezTo>
                  <a:cubicBezTo>
                    <a:pt x="9" y="5"/>
                    <a:pt x="9" y="5"/>
                    <a:pt x="9" y="5"/>
                  </a:cubicBezTo>
                  <a:cubicBezTo>
                    <a:pt x="9" y="0"/>
                    <a:pt x="9" y="0"/>
                    <a:pt x="9" y="0"/>
                  </a:cubicBezTo>
                  <a:cubicBezTo>
                    <a:pt x="16" y="0"/>
                    <a:pt x="16" y="0"/>
                    <a:pt x="16" y="0"/>
                  </a:cubicBezTo>
                  <a:cubicBezTo>
                    <a:pt x="16" y="0"/>
                    <a:pt x="16" y="0"/>
                    <a:pt x="16" y="0"/>
                  </a:cubicBezTo>
                  <a:cubicBezTo>
                    <a:pt x="16" y="0"/>
                    <a:pt x="17" y="0"/>
                    <a:pt x="17" y="1"/>
                  </a:cubicBezTo>
                  <a:cubicBezTo>
                    <a:pt x="18" y="1"/>
                    <a:pt x="19" y="3"/>
                    <a:pt x="18" y="4"/>
                  </a:cubicBezTo>
                  <a:cubicBezTo>
                    <a:pt x="18" y="10"/>
                    <a:pt x="18" y="18"/>
                    <a:pt x="16" y="25"/>
                  </a:cubicBezTo>
                  <a:cubicBezTo>
                    <a:pt x="14" y="30"/>
                    <a:pt x="12" y="34"/>
                    <a:pt x="9" y="38"/>
                  </a:cubicBezTo>
                  <a:lnTo>
                    <a:pt x="9" y="29"/>
                  </a:lnTo>
                  <a:close/>
                  <a:moveTo>
                    <a:pt x="5" y="35"/>
                  </a:moveTo>
                  <a:cubicBezTo>
                    <a:pt x="6" y="34"/>
                    <a:pt x="8" y="32"/>
                    <a:pt x="9" y="29"/>
                  </a:cubicBezTo>
                  <a:cubicBezTo>
                    <a:pt x="9" y="38"/>
                    <a:pt x="9" y="38"/>
                    <a:pt x="9" y="38"/>
                  </a:cubicBezTo>
                  <a:cubicBezTo>
                    <a:pt x="7" y="39"/>
                    <a:pt x="6" y="41"/>
                    <a:pt x="3" y="42"/>
                  </a:cubicBezTo>
                  <a:cubicBezTo>
                    <a:pt x="3" y="42"/>
                    <a:pt x="3" y="42"/>
                    <a:pt x="2" y="42"/>
                  </a:cubicBezTo>
                  <a:cubicBezTo>
                    <a:pt x="1" y="42"/>
                    <a:pt x="0" y="41"/>
                    <a:pt x="0" y="40"/>
                  </a:cubicBezTo>
                  <a:cubicBezTo>
                    <a:pt x="0" y="3"/>
                    <a:pt x="0" y="3"/>
                    <a:pt x="0" y="3"/>
                  </a:cubicBezTo>
                  <a:cubicBezTo>
                    <a:pt x="0" y="1"/>
                    <a:pt x="1" y="0"/>
                    <a:pt x="2" y="0"/>
                  </a:cubicBezTo>
                  <a:cubicBezTo>
                    <a:pt x="9" y="0"/>
                    <a:pt x="9" y="0"/>
                    <a:pt x="9" y="0"/>
                  </a:cubicBezTo>
                  <a:cubicBezTo>
                    <a:pt x="9" y="5"/>
                    <a:pt x="9" y="5"/>
                    <a:pt x="9" y="5"/>
                  </a:cubicBezTo>
                  <a:cubicBezTo>
                    <a:pt x="5" y="5"/>
                    <a:pt x="5" y="5"/>
                    <a:pt x="5" y="5"/>
                  </a:cubicBezTo>
                  <a:lnTo>
                    <a:pt x="5" y="3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8" name="Freeform 261"/>
            <p:cNvSpPr>
              <a:spLocks noEditPoints="1"/>
            </p:cNvSpPr>
            <p:nvPr/>
          </p:nvSpPr>
          <p:spPr bwMode="auto">
            <a:xfrm>
              <a:off x="6193335" y="4256987"/>
              <a:ext cx="134541" cy="211931"/>
            </a:xfrm>
            <a:custGeom>
              <a:avLst/>
              <a:gdLst>
                <a:gd name="T0" fmla="*/ 39 w 79"/>
                <a:gd name="T1" fmla="*/ 112 h 125"/>
                <a:gd name="T2" fmla="*/ 73 w 79"/>
                <a:gd name="T3" fmla="*/ 97 h 125"/>
                <a:gd name="T4" fmla="*/ 39 w 79"/>
                <a:gd name="T5" fmla="*/ 10 h 125"/>
                <a:gd name="T6" fmla="*/ 39 w 79"/>
                <a:gd name="T7" fmla="*/ 0 h 125"/>
                <a:gd name="T8" fmla="*/ 41 w 79"/>
                <a:gd name="T9" fmla="*/ 2 h 125"/>
                <a:gd name="T10" fmla="*/ 78 w 79"/>
                <a:gd name="T11" fmla="*/ 97 h 125"/>
                <a:gd name="T12" fmla="*/ 77 w 79"/>
                <a:gd name="T13" fmla="*/ 100 h 125"/>
                <a:gd name="T14" fmla="*/ 39 w 79"/>
                <a:gd name="T15" fmla="*/ 117 h 125"/>
                <a:gd name="T16" fmla="*/ 39 w 79"/>
                <a:gd name="T17" fmla="*/ 112 h 125"/>
                <a:gd name="T18" fmla="*/ 22 w 79"/>
                <a:gd name="T19" fmla="*/ 5 h 125"/>
                <a:gd name="T20" fmla="*/ 19 w 79"/>
                <a:gd name="T21" fmla="*/ 28 h 125"/>
                <a:gd name="T22" fmla="*/ 5 w 79"/>
                <a:gd name="T23" fmla="*/ 46 h 125"/>
                <a:gd name="T24" fmla="*/ 5 w 79"/>
                <a:gd name="T25" fmla="*/ 72 h 125"/>
                <a:gd name="T26" fmla="*/ 24 w 79"/>
                <a:gd name="T27" fmla="*/ 119 h 125"/>
                <a:gd name="T28" fmla="*/ 39 w 79"/>
                <a:gd name="T29" fmla="*/ 112 h 125"/>
                <a:gd name="T30" fmla="*/ 39 w 79"/>
                <a:gd name="T31" fmla="*/ 117 h 125"/>
                <a:gd name="T32" fmla="*/ 23 w 79"/>
                <a:gd name="T33" fmla="*/ 124 h 125"/>
                <a:gd name="T34" fmla="*/ 23 w 79"/>
                <a:gd name="T35" fmla="*/ 124 h 125"/>
                <a:gd name="T36" fmla="*/ 23 w 79"/>
                <a:gd name="T37" fmla="*/ 124 h 125"/>
                <a:gd name="T38" fmla="*/ 20 w 79"/>
                <a:gd name="T39" fmla="*/ 123 h 125"/>
                <a:gd name="T40" fmla="*/ 0 w 79"/>
                <a:gd name="T41" fmla="*/ 73 h 125"/>
                <a:gd name="T42" fmla="*/ 0 w 79"/>
                <a:gd name="T43" fmla="*/ 72 h 125"/>
                <a:gd name="T44" fmla="*/ 0 w 79"/>
                <a:gd name="T45" fmla="*/ 45 h 125"/>
                <a:gd name="T46" fmla="*/ 0 w 79"/>
                <a:gd name="T47" fmla="*/ 45 h 125"/>
                <a:gd name="T48" fmla="*/ 1 w 79"/>
                <a:gd name="T49" fmla="*/ 43 h 125"/>
                <a:gd name="T50" fmla="*/ 15 w 79"/>
                <a:gd name="T51" fmla="*/ 27 h 125"/>
                <a:gd name="T52" fmla="*/ 18 w 79"/>
                <a:gd name="T53" fmla="*/ 4 h 125"/>
                <a:gd name="T54" fmla="*/ 17 w 79"/>
                <a:gd name="T55" fmla="*/ 3 h 125"/>
                <a:gd name="T56" fmla="*/ 20 w 79"/>
                <a:gd name="T57" fmla="*/ 0 h 125"/>
                <a:gd name="T58" fmla="*/ 39 w 79"/>
                <a:gd name="T59" fmla="*/ 0 h 125"/>
                <a:gd name="T60" fmla="*/ 39 w 79"/>
                <a:gd name="T61" fmla="*/ 0 h 125"/>
                <a:gd name="T62" fmla="*/ 39 w 79"/>
                <a:gd name="T63" fmla="*/ 0 h 125"/>
                <a:gd name="T64" fmla="*/ 39 w 79"/>
                <a:gd name="T65" fmla="*/ 10 h 125"/>
                <a:gd name="T66" fmla="*/ 37 w 79"/>
                <a:gd name="T67" fmla="*/ 5 h 125"/>
                <a:gd name="T68" fmla="*/ 22 w 79"/>
                <a:gd name="T69"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5">
                  <a:moveTo>
                    <a:pt x="39" y="112"/>
                  </a:moveTo>
                  <a:cubicBezTo>
                    <a:pt x="73" y="97"/>
                    <a:pt x="73" y="97"/>
                    <a:pt x="73" y="97"/>
                  </a:cubicBezTo>
                  <a:cubicBezTo>
                    <a:pt x="39" y="10"/>
                    <a:pt x="39" y="10"/>
                    <a:pt x="39" y="10"/>
                  </a:cubicBezTo>
                  <a:cubicBezTo>
                    <a:pt x="39" y="0"/>
                    <a:pt x="39" y="0"/>
                    <a:pt x="39" y="0"/>
                  </a:cubicBezTo>
                  <a:cubicBezTo>
                    <a:pt x="40" y="0"/>
                    <a:pt x="40" y="1"/>
                    <a:pt x="41" y="2"/>
                  </a:cubicBezTo>
                  <a:cubicBezTo>
                    <a:pt x="78" y="97"/>
                    <a:pt x="78" y="97"/>
                    <a:pt x="78" y="97"/>
                  </a:cubicBezTo>
                  <a:cubicBezTo>
                    <a:pt x="79" y="99"/>
                    <a:pt x="78" y="100"/>
                    <a:pt x="77" y="100"/>
                  </a:cubicBezTo>
                  <a:cubicBezTo>
                    <a:pt x="39" y="117"/>
                    <a:pt x="39" y="117"/>
                    <a:pt x="39" y="117"/>
                  </a:cubicBezTo>
                  <a:lnTo>
                    <a:pt x="39" y="112"/>
                  </a:lnTo>
                  <a:close/>
                  <a:moveTo>
                    <a:pt x="22" y="5"/>
                  </a:moveTo>
                  <a:cubicBezTo>
                    <a:pt x="22" y="13"/>
                    <a:pt x="22" y="21"/>
                    <a:pt x="19" y="28"/>
                  </a:cubicBezTo>
                  <a:cubicBezTo>
                    <a:pt x="17" y="36"/>
                    <a:pt x="12" y="42"/>
                    <a:pt x="5" y="46"/>
                  </a:cubicBezTo>
                  <a:cubicBezTo>
                    <a:pt x="5" y="72"/>
                    <a:pt x="5" y="72"/>
                    <a:pt x="5" y="72"/>
                  </a:cubicBezTo>
                  <a:cubicBezTo>
                    <a:pt x="24" y="119"/>
                    <a:pt x="24" y="119"/>
                    <a:pt x="24" y="119"/>
                  </a:cubicBezTo>
                  <a:cubicBezTo>
                    <a:pt x="39" y="112"/>
                    <a:pt x="39" y="112"/>
                    <a:pt x="39" y="112"/>
                  </a:cubicBezTo>
                  <a:cubicBezTo>
                    <a:pt x="39" y="117"/>
                    <a:pt x="39" y="117"/>
                    <a:pt x="39" y="117"/>
                  </a:cubicBezTo>
                  <a:cubicBezTo>
                    <a:pt x="23" y="124"/>
                    <a:pt x="23" y="124"/>
                    <a:pt x="23" y="124"/>
                  </a:cubicBezTo>
                  <a:cubicBezTo>
                    <a:pt x="23" y="124"/>
                    <a:pt x="23" y="124"/>
                    <a:pt x="23" y="124"/>
                  </a:cubicBezTo>
                  <a:cubicBezTo>
                    <a:pt x="23" y="124"/>
                    <a:pt x="23" y="124"/>
                    <a:pt x="23" y="124"/>
                  </a:cubicBezTo>
                  <a:cubicBezTo>
                    <a:pt x="22" y="125"/>
                    <a:pt x="21" y="124"/>
                    <a:pt x="20" y="123"/>
                  </a:cubicBezTo>
                  <a:cubicBezTo>
                    <a:pt x="0" y="73"/>
                    <a:pt x="0" y="73"/>
                    <a:pt x="0" y="73"/>
                  </a:cubicBezTo>
                  <a:cubicBezTo>
                    <a:pt x="0" y="73"/>
                    <a:pt x="0" y="72"/>
                    <a:pt x="0" y="72"/>
                  </a:cubicBezTo>
                  <a:cubicBezTo>
                    <a:pt x="0" y="45"/>
                    <a:pt x="0" y="45"/>
                    <a:pt x="0" y="45"/>
                  </a:cubicBezTo>
                  <a:cubicBezTo>
                    <a:pt x="0" y="45"/>
                    <a:pt x="0" y="45"/>
                    <a:pt x="0" y="45"/>
                  </a:cubicBezTo>
                  <a:cubicBezTo>
                    <a:pt x="0" y="44"/>
                    <a:pt x="0" y="43"/>
                    <a:pt x="1" y="43"/>
                  </a:cubicBezTo>
                  <a:cubicBezTo>
                    <a:pt x="8" y="39"/>
                    <a:pt x="12" y="34"/>
                    <a:pt x="15" y="27"/>
                  </a:cubicBezTo>
                  <a:cubicBezTo>
                    <a:pt x="17" y="19"/>
                    <a:pt x="17" y="11"/>
                    <a:pt x="18" y="4"/>
                  </a:cubicBezTo>
                  <a:cubicBezTo>
                    <a:pt x="17" y="3"/>
                    <a:pt x="17" y="3"/>
                    <a:pt x="17" y="3"/>
                  </a:cubicBezTo>
                  <a:cubicBezTo>
                    <a:pt x="17" y="1"/>
                    <a:pt x="18" y="0"/>
                    <a:pt x="20" y="0"/>
                  </a:cubicBezTo>
                  <a:cubicBezTo>
                    <a:pt x="39" y="0"/>
                    <a:pt x="39" y="0"/>
                    <a:pt x="39" y="0"/>
                  </a:cubicBezTo>
                  <a:cubicBezTo>
                    <a:pt x="39" y="0"/>
                    <a:pt x="39" y="0"/>
                    <a:pt x="39" y="0"/>
                  </a:cubicBezTo>
                  <a:cubicBezTo>
                    <a:pt x="39" y="0"/>
                    <a:pt x="39" y="0"/>
                    <a:pt x="39" y="0"/>
                  </a:cubicBezTo>
                  <a:cubicBezTo>
                    <a:pt x="39" y="10"/>
                    <a:pt x="39" y="10"/>
                    <a:pt x="39" y="10"/>
                  </a:cubicBezTo>
                  <a:cubicBezTo>
                    <a:pt x="37" y="5"/>
                    <a:pt x="37" y="5"/>
                    <a:pt x="37" y="5"/>
                  </a:cubicBezTo>
                  <a:lnTo>
                    <a:pt x="22"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9" name="Freeform 262"/>
            <p:cNvSpPr>
              <a:spLocks noEditPoints="1"/>
            </p:cNvSpPr>
            <p:nvPr/>
          </p:nvSpPr>
          <p:spPr bwMode="auto">
            <a:xfrm>
              <a:off x="6124279" y="4233175"/>
              <a:ext cx="138113" cy="26194"/>
            </a:xfrm>
            <a:custGeom>
              <a:avLst/>
              <a:gdLst>
                <a:gd name="T0" fmla="*/ 77 w 82"/>
                <a:gd name="T1" fmla="*/ 5 h 15"/>
                <a:gd name="T2" fmla="*/ 41 w 82"/>
                <a:gd name="T3" fmla="*/ 5 h 15"/>
                <a:gd name="T4" fmla="*/ 41 w 82"/>
                <a:gd name="T5" fmla="*/ 0 h 15"/>
                <a:gd name="T6" fmla="*/ 80 w 82"/>
                <a:gd name="T7" fmla="*/ 0 h 15"/>
                <a:gd name="T8" fmla="*/ 82 w 82"/>
                <a:gd name="T9" fmla="*/ 3 h 15"/>
                <a:gd name="T10" fmla="*/ 82 w 82"/>
                <a:gd name="T11" fmla="*/ 13 h 15"/>
                <a:gd name="T12" fmla="*/ 80 w 82"/>
                <a:gd name="T13" fmla="*/ 15 h 15"/>
                <a:gd name="T14" fmla="*/ 43 w 82"/>
                <a:gd name="T15" fmla="*/ 15 h 15"/>
                <a:gd name="T16" fmla="*/ 41 w 82"/>
                <a:gd name="T17" fmla="*/ 15 h 15"/>
                <a:gd name="T18" fmla="*/ 41 w 82"/>
                <a:gd name="T19" fmla="*/ 10 h 15"/>
                <a:gd name="T20" fmla="*/ 43 w 82"/>
                <a:gd name="T21" fmla="*/ 10 h 15"/>
                <a:gd name="T22" fmla="*/ 77 w 82"/>
                <a:gd name="T23" fmla="*/ 10 h 15"/>
                <a:gd name="T24" fmla="*/ 77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2 w 82"/>
                <a:gd name="T41" fmla="*/ 15 h 15"/>
                <a:gd name="T42" fmla="*/ 0 w 82"/>
                <a:gd name="T43" fmla="*/ 13 h 15"/>
                <a:gd name="T44" fmla="*/ 0 w 82"/>
                <a:gd name="T45" fmla="*/ 3 h 15"/>
                <a:gd name="T46" fmla="*/ 2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7" y="5"/>
                  </a:moveTo>
                  <a:cubicBezTo>
                    <a:pt x="41" y="5"/>
                    <a:pt x="41" y="5"/>
                    <a:pt x="41" y="5"/>
                  </a:cubicBezTo>
                  <a:cubicBezTo>
                    <a:pt x="41" y="0"/>
                    <a:pt x="41" y="0"/>
                    <a:pt x="41" y="0"/>
                  </a:cubicBezTo>
                  <a:cubicBezTo>
                    <a:pt x="80" y="0"/>
                    <a:pt x="80" y="0"/>
                    <a:pt x="80" y="0"/>
                  </a:cubicBezTo>
                  <a:cubicBezTo>
                    <a:pt x="81" y="0"/>
                    <a:pt x="82" y="1"/>
                    <a:pt x="82" y="3"/>
                  </a:cubicBezTo>
                  <a:cubicBezTo>
                    <a:pt x="82" y="13"/>
                    <a:pt x="82" y="13"/>
                    <a:pt x="82" y="13"/>
                  </a:cubicBezTo>
                  <a:cubicBezTo>
                    <a:pt x="82" y="14"/>
                    <a:pt x="81" y="15"/>
                    <a:pt x="80" y="15"/>
                  </a:cubicBezTo>
                  <a:cubicBezTo>
                    <a:pt x="43" y="15"/>
                    <a:pt x="43" y="15"/>
                    <a:pt x="43" y="15"/>
                  </a:cubicBezTo>
                  <a:cubicBezTo>
                    <a:pt x="41" y="15"/>
                    <a:pt x="41" y="15"/>
                    <a:pt x="41" y="15"/>
                  </a:cubicBezTo>
                  <a:cubicBezTo>
                    <a:pt x="41" y="10"/>
                    <a:pt x="41" y="10"/>
                    <a:pt x="41" y="10"/>
                  </a:cubicBezTo>
                  <a:cubicBezTo>
                    <a:pt x="43" y="10"/>
                    <a:pt x="43" y="10"/>
                    <a:pt x="43" y="10"/>
                  </a:cubicBezTo>
                  <a:cubicBezTo>
                    <a:pt x="77" y="10"/>
                    <a:pt x="77" y="10"/>
                    <a:pt x="77" y="10"/>
                  </a:cubicBezTo>
                  <a:lnTo>
                    <a:pt x="77"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2" y="15"/>
                    <a:pt x="2" y="15"/>
                    <a:pt x="2" y="15"/>
                  </a:cubicBezTo>
                  <a:cubicBezTo>
                    <a:pt x="1" y="15"/>
                    <a:pt x="0" y="14"/>
                    <a:pt x="0" y="13"/>
                  </a:cubicBezTo>
                  <a:cubicBezTo>
                    <a:pt x="0" y="3"/>
                    <a:pt x="0" y="3"/>
                    <a:pt x="0" y="3"/>
                  </a:cubicBezTo>
                  <a:cubicBezTo>
                    <a:pt x="0" y="1"/>
                    <a:pt x="1" y="0"/>
                    <a:pt x="2" y="0"/>
                  </a:cubicBezTo>
                  <a:cubicBezTo>
                    <a:pt x="41" y="0"/>
                    <a:pt x="41" y="0"/>
                    <a:pt x="41" y="0"/>
                  </a:cubicBezTo>
                  <a:lnTo>
                    <a:pt x="41"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0" name="Freeform 263"/>
            <p:cNvSpPr>
              <a:spLocks noEditPoints="1"/>
            </p:cNvSpPr>
            <p:nvPr/>
          </p:nvSpPr>
          <p:spPr bwMode="auto">
            <a:xfrm>
              <a:off x="6154045" y="5124954"/>
              <a:ext cx="286941" cy="242888"/>
            </a:xfrm>
            <a:custGeom>
              <a:avLst/>
              <a:gdLst>
                <a:gd name="T0" fmla="*/ 151 w 169"/>
                <a:gd name="T1" fmla="*/ 70 h 143"/>
                <a:gd name="T2" fmla="*/ 132 w 169"/>
                <a:gd name="T3" fmla="*/ 19 h 143"/>
                <a:gd name="T4" fmla="*/ 169 w 169"/>
                <a:gd name="T5" fmla="*/ 50 h 143"/>
                <a:gd name="T6" fmla="*/ 153 w 169"/>
                <a:gd name="T7" fmla="*/ 75 h 143"/>
                <a:gd name="T8" fmla="*/ 153 w 169"/>
                <a:gd name="T9" fmla="*/ 76 h 143"/>
                <a:gd name="T10" fmla="*/ 132 w 169"/>
                <a:gd name="T11" fmla="*/ 59 h 143"/>
                <a:gd name="T12" fmla="*/ 133 w 169"/>
                <a:gd name="T13" fmla="*/ 140 h 143"/>
                <a:gd name="T14" fmla="*/ 132 w 169"/>
                <a:gd name="T15" fmla="*/ 52 h 143"/>
                <a:gd name="T16" fmla="*/ 132 w 169"/>
                <a:gd name="T17" fmla="*/ 52 h 143"/>
                <a:gd name="T18" fmla="*/ 107 w 169"/>
                <a:gd name="T19" fmla="*/ 11 h 143"/>
                <a:gd name="T20" fmla="*/ 85 w 169"/>
                <a:gd name="T21" fmla="*/ 16 h 143"/>
                <a:gd name="T22" fmla="*/ 86 w 169"/>
                <a:gd name="T23" fmla="*/ 11 h 143"/>
                <a:gd name="T24" fmla="*/ 110 w 169"/>
                <a:gd name="T25" fmla="*/ 1 h 143"/>
                <a:gd name="T26" fmla="*/ 110 w 169"/>
                <a:gd name="T27" fmla="*/ 1 h 143"/>
                <a:gd name="T28" fmla="*/ 132 w 169"/>
                <a:gd name="T29" fmla="*/ 13 h 143"/>
                <a:gd name="T30" fmla="*/ 113 w 169"/>
                <a:gd name="T31" fmla="*/ 6 h 143"/>
                <a:gd name="T32" fmla="*/ 128 w 169"/>
                <a:gd name="T33" fmla="*/ 138 h 143"/>
                <a:gd name="T34" fmla="*/ 130 w 169"/>
                <a:gd name="T35" fmla="*/ 51 h 143"/>
                <a:gd name="T36" fmla="*/ 132 w 169"/>
                <a:gd name="T37" fmla="*/ 52 h 143"/>
                <a:gd name="T38" fmla="*/ 132 w 169"/>
                <a:gd name="T39" fmla="*/ 51 h 143"/>
                <a:gd name="T40" fmla="*/ 132 w 169"/>
                <a:gd name="T41" fmla="*/ 142 h 143"/>
                <a:gd name="T42" fmla="*/ 85 w 169"/>
                <a:gd name="T43" fmla="*/ 143 h 143"/>
                <a:gd name="T44" fmla="*/ 85 w 169"/>
                <a:gd name="T45" fmla="*/ 16 h 143"/>
                <a:gd name="T46" fmla="*/ 60 w 169"/>
                <a:gd name="T47" fmla="*/ 6 h 143"/>
                <a:gd name="T48" fmla="*/ 19 w 169"/>
                <a:gd name="T49" fmla="*/ 70 h 143"/>
                <a:gd name="T50" fmla="*/ 41 w 169"/>
                <a:gd name="T51" fmla="*/ 52 h 143"/>
                <a:gd name="T52" fmla="*/ 42 w 169"/>
                <a:gd name="T53" fmla="*/ 53 h 143"/>
                <a:gd name="T54" fmla="*/ 85 w 169"/>
                <a:gd name="T55" fmla="*/ 138 h 143"/>
                <a:gd name="T56" fmla="*/ 85 w 169"/>
                <a:gd name="T57" fmla="*/ 143 h 143"/>
                <a:gd name="T58" fmla="*/ 39 w 169"/>
                <a:gd name="T59" fmla="*/ 143 h 143"/>
                <a:gd name="T60" fmla="*/ 37 w 169"/>
                <a:gd name="T61" fmla="*/ 140 h 143"/>
                <a:gd name="T62" fmla="*/ 20 w 169"/>
                <a:gd name="T63" fmla="*/ 76 h 143"/>
                <a:gd name="T64" fmla="*/ 16 w 169"/>
                <a:gd name="T65" fmla="*/ 75 h 143"/>
                <a:gd name="T66" fmla="*/ 1 w 169"/>
                <a:gd name="T67" fmla="*/ 52 h 143"/>
                <a:gd name="T68" fmla="*/ 60 w 169"/>
                <a:gd name="T69" fmla="*/ 1 h 143"/>
                <a:gd name="T70" fmla="*/ 63 w 169"/>
                <a:gd name="T71" fmla="*/ 1 h 143"/>
                <a:gd name="T72" fmla="*/ 85 w 169"/>
                <a:gd name="T73" fmla="*/ 1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9" h="143">
                  <a:moveTo>
                    <a:pt x="132" y="52"/>
                  </a:moveTo>
                  <a:cubicBezTo>
                    <a:pt x="137" y="56"/>
                    <a:pt x="147" y="66"/>
                    <a:pt x="151" y="70"/>
                  </a:cubicBezTo>
                  <a:cubicBezTo>
                    <a:pt x="164" y="51"/>
                    <a:pt x="164" y="51"/>
                    <a:pt x="164" y="51"/>
                  </a:cubicBezTo>
                  <a:cubicBezTo>
                    <a:pt x="159" y="40"/>
                    <a:pt x="145" y="28"/>
                    <a:pt x="132" y="19"/>
                  </a:cubicBezTo>
                  <a:cubicBezTo>
                    <a:pt x="132" y="13"/>
                    <a:pt x="132" y="13"/>
                    <a:pt x="132" y="13"/>
                  </a:cubicBezTo>
                  <a:cubicBezTo>
                    <a:pt x="146" y="23"/>
                    <a:pt x="164" y="38"/>
                    <a:pt x="169" y="50"/>
                  </a:cubicBezTo>
                  <a:cubicBezTo>
                    <a:pt x="169" y="51"/>
                    <a:pt x="169" y="52"/>
                    <a:pt x="169" y="52"/>
                  </a:cubicBezTo>
                  <a:cubicBezTo>
                    <a:pt x="153" y="75"/>
                    <a:pt x="153" y="75"/>
                    <a:pt x="153" y="75"/>
                  </a:cubicBezTo>
                  <a:cubicBezTo>
                    <a:pt x="153" y="75"/>
                    <a:pt x="153" y="75"/>
                    <a:pt x="153" y="75"/>
                  </a:cubicBezTo>
                  <a:cubicBezTo>
                    <a:pt x="153" y="76"/>
                    <a:pt x="153" y="76"/>
                    <a:pt x="153" y="76"/>
                  </a:cubicBezTo>
                  <a:cubicBezTo>
                    <a:pt x="152" y="77"/>
                    <a:pt x="150" y="77"/>
                    <a:pt x="149" y="76"/>
                  </a:cubicBezTo>
                  <a:cubicBezTo>
                    <a:pt x="149" y="76"/>
                    <a:pt x="139" y="65"/>
                    <a:pt x="132" y="59"/>
                  </a:cubicBezTo>
                  <a:cubicBezTo>
                    <a:pt x="133" y="140"/>
                    <a:pt x="133" y="140"/>
                    <a:pt x="133" y="140"/>
                  </a:cubicBezTo>
                  <a:cubicBezTo>
                    <a:pt x="133" y="140"/>
                    <a:pt x="133" y="140"/>
                    <a:pt x="133" y="140"/>
                  </a:cubicBezTo>
                  <a:cubicBezTo>
                    <a:pt x="133" y="141"/>
                    <a:pt x="132" y="141"/>
                    <a:pt x="132" y="142"/>
                  </a:cubicBezTo>
                  <a:cubicBezTo>
                    <a:pt x="132" y="52"/>
                    <a:pt x="132" y="52"/>
                    <a:pt x="132" y="52"/>
                  </a:cubicBezTo>
                  <a:cubicBezTo>
                    <a:pt x="132" y="53"/>
                    <a:pt x="132" y="53"/>
                    <a:pt x="132" y="53"/>
                  </a:cubicBezTo>
                  <a:cubicBezTo>
                    <a:pt x="132" y="53"/>
                    <a:pt x="132" y="52"/>
                    <a:pt x="132" y="52"/>
                  </a:cubicBezTo>
                  <a:close/>
                  <a:moveTo>
                    <a:pt x="113" y="6"/>
                  </a:moveTo>
                  <a:cubicBezTo>
                    <a:pt x="111" y="8"/>
                    <a:pt x="109" y="9"/>
                    <a:pt x="107" y="11"/>
                  </a:cubicBezTo>
                  <a:cubicBezTo>
                    <a:pt x="101" y="14"/>
                    <a:pt x="94" y="16"/>
                    <a:pt x="86" y="16"/>
                  </a:cubicBezTo>
                  <a:cubicBezTo>
                    <a:pt x="86" y="16"/>
                    <a:pt x="85" y="16"/>
                    <a:pt x="85" y="16"/>
                  </a:cubicBezTo>
                  <a:cubicBezTo>
                    <a:pt x="85" y="11"/>
                    <a:pt x="85" y="11"/>
                    <a:pt x="85" y="11"/>
                  </a:cubicBezTo>
                  <a:cubicBezTo>
                    <a:pt x="85" y="11"/>
                    <a:pt x="86" y="11"/>
                    <a:pt x="86" y="11"/>
                  </a:cubicBezTo>
                  <a:cubicBezTo>
                    <a:pt x="93" y="11"/>
                    <a:pt x="100" y="10"/>
                    <a:pt x="104" y="7"/>
                  </a:cubicBezTo>
                  <a:cubicBezTo>
                    <a:pt x="107" y="5"/>
                    <a:pt x="109" y="4"/>
                    <a:pt x="110" y="1"/>
                  </a:cubicBezTo>
                  <a:cubicBezTo>
                    <a:pt x="110" y="1"/>
                    <a:pt x="110" y="1"/>
                    <a:pt x="110" y="1"/>
                  </a:cubicBezTo>
                  <a:cubicBezTo>
                    <a:pt x="110" y="1"/>
                    <a:pt x="110" y="1"/>
                    <a:pt x="110" y="1"/>
                  </a:cubicBezTo>
                  <a:cubicBezTo>
                    <a:pt x="111" y="0"/>
                    <a:pt x="112" y="0"/>
                    <a:pt x="113" y="1"/>
                  </a:cubicBezTo>
                  <a:cubicBezTo>
                    <a:pt x="113" y="1"/>
                    <a:pt x="122" y="6"/>
                    <a:pt x="132" y="13"/>
                  </a:cubicBezTo>
                  <a:cubicBezTo>
                    <a:pt x="132" y="19"/>
                    <a:pt x="132" y="19"/>
                    <a:pt x="132" y="19"/>
                  </a:cubicBezTo>
                  <a:cubicBezTo>
                    <a:pt x="124" y="13"/>
                    <a:pt x="116" y="8"/>
                    <a:pt x="113" y="6"/>
                  </a:cubicBezTo>
                  <a:close/>
                  <a:moveTo>
                    <a:pt x="85" y="138"/>
                  </a:moveTo>
                  <a:cubicBezTo>
                    <a:pt x="128" y="138"/>
                    <a:pt x="128" y="138"/>
                    <a:pt x="128" y="138"/>
                  </a:cubicBezTo>
                  <a:cubicBezTo>
                    <a:pt x="128" y="53"/>
                    <a:pt x="128" y="53"/>
                    <a:pt x="128" y="53"/>
                  </a:cubicBezTo>
                  <a:cubicBezTo>
                    <a:pt x="128" y="52"/>
                    <a:pt x="129" y="51"/>
                    <a:pt x="130" y="51"/>
                  </a:cubicBezTo>
                  <a:cubicBezTo>
                    <a:pt x="131" y="51"/>
                    <a:pt x="131" y="51"/>
                    <a:pt x="132" y="51"/>
                  </a:cubicBezTo>
                  <a:cubicBezTo>
                    <a:pt x="132" y="52"/>
                    <a:pt x="132" y="52"/>
                    <a:pt x="132" y="52"/>
                  </a:cubicBezTo>
                  <a:cubicBezTo>
                    <a:pt x="132" y="52"/>
                    <a:pt x="132" y="52"/>
                    <a:pt x="132" y="52"/>
                  </a:cubicBezTo>
                  <a:cubicBezTo>
                    <a:pt x="132" y="52"/>
                    <a:pt x="132" y="52"/>
                    <a:pt x="132" y="51"/>
                  </a:cubicBezTo>
                  <a:cubicBezTo>
                    <a:pt x="132" y="52"/>
                    <a:pt x="132" y="52"/>
                    <a:pt x="132" y="52"/>
                  </a:cubicBezTo>
                  <a:cubicBezTo>
                    <a:pt x="132" y="142"/>
                    <a:pt x="132" y="142"/>
                    <a:pt x="132" y="142"/>
                  </a:cubicBezTo>
                  <a:cubicBezTo>
                    <a:pt x="132" y="142"/>
                    <a:pt x="131" y="143"/>
                    <a:pt x="130" y="143"/>
                  </a:cubicBezTo>
                  <a:cubicBezTo>
                    <a:pt x="85" y="143"/>
                    <a:pt x="85" y="143"/>
                    <a:pt x="85" y="143"/>
                  </a:cubicBezTo>
                  <a:lnTo>
                    <a:pt x="85" y="138"/>
                  </a:lnTo>
                  <a:close/>
                  <a:moveTo>
                    <a:pt x="85" y="16"/>
                  </a:moveTo>
                  <a:cubicBezTo>
                    <a:pt x="78" y="16"/>
                    <a:pt x="71" y="14"/>
                    <a:pt x="66" y="11"/>
                  </a:cubicBezTo>
                  <a:cubicBezTo>
                    <a:pt x="64" y="9"/>
                    <a:pt x="62" y="8"/>
                    <a:pt x="60" y="6"/>
                  </a:cubicBezTo>
                  <a:cubicBezTo>
                    <a:pt x="51" y="11"/>
                    <a:pt x="14" y="34"/>
                    <a:pt x="6" y="51"/>
                  </a:cubicBezTo>
                  <a:cubicBezTo>
                    <a:pt x="19" y="70"/>
                    <a:pt x="19" y="70"/>
                    <a:pt x="19" y="70"/>
                  </a:cubicBezTo>
                  <a:cubicBezTo>
                    <a:pt x="23" y="66"/>
                    <a:pt x="33" y="56"/>
                    <a:pt x="38" y="51"/>
                  </a:cubicBezTo>
                  <a:cubicBezTo>
                    <a:pt x="39" y="50"/>
                    <a:pt x="41" y="51"/>
                    <a:pt x="41" y="52"/>
                  </a:cubicBezTo>
                  <a:cubicBezTo>
                    <a:pt x="42" y="52"/>
                    <a:pt x="42" y="53"/>
                    <a:pt x="42" y="53"/>
                  </a:cubicBezTo>
                  <a:cubicBezTo>
                    <a:pt x="42" y="53"/>
                    <a:pt x="42" y="53"/>
                    <a:pt x="42" y="53"/>
                  </a:cubicBezTo>
                  <a:cubicBezTo>
                    <a:pt x="42" y="138"/>
                    <a:pt x="42" y="138"/>
                    <a:pt x="42" y="138"/>
                  </a:cubicBezTo>
                  <a:cubicBezTo>
                    <a:pt x="85" y="138"/>
                    <a:pt x="85" y="138"/>
                    <a:pt x="85" y="138"/>
                  </a:cubicBezTo>
                  <a:cubicBezTo>
                    <a:pt x="85" y="138"/>
                    <a:pt x="85" y="138"/>
                    <a:pt x="85" y="138"/>
                  </a:cubicBezTo>
                  <a:cubicBezTo>
                    <a:pt x="85" y="143"/>
                    <a:pt x="85" y="143"/>
                    <a:pt x="85" y="143"/>
                  </a:cubicBezTo>
                  <a:cubicBezTo>
                    <a:pt x="85" y="143"/>
                    <a:pt x="85" y="143"/>
                    <a:pt x="85" y="143"/>
                  </a:cubicBezTo>
                  <a:cubicBezTo>
                    <a:pt x="39" y="143"/>
                    <a:pt x="39" y="143"/>
                    <a:pt x="39" y="143"/>
                  </a:cubicBezTo>
                  <a:cubicBezTo>
                    <a:pt x="39" y="143"/>
                    <a:pt x="39" y="143"/>
                    <a:pt x="39" y="143"/>
                  </a:cubicBezTo>
                  <a:cubicBezTo>
                    <a:pt x="38" y="143"/>
                    <a:pt x="37" y="141"/>
                    <a:pt x="37" y="140"/>
                  </a:cubicBezTo>
                  <a:cubicBezTo>
                    <a:pt x="37" y="59"/>
                    <a:pt x="37" y="59"/>
                    <a:pt x="37" y="59"/>
                  </a:cubicBezTo>
                  <a:cubicBezTo>
                    <a:pt x="30" y="65"/>
                    <a:pt x="21" y="75"/>
                    <a:pt x="20" y="76"/>
                  </a:cubicBezTo>
                  <a:cubicBezTo>
                    <a:pt x="20" y="76"/>
                    <a:pt x="20" y="76"/>
                    <a:pt x="20" y="76"/>
                  </a:cubicBezTo>
                  <a:cubicBezTo>
                    <a:pt x="19" y="77"/>
                    <a:pt x="17" y="77"/>
                    <a:pt x="16" y="75"/>
                  </a:cubicBezTo>
                  <a:cubicBezTo>
                    <a:pt x="1" y="52"/>
                    <a:pt x="1" y="52"/>
                    <a:pt x="1" y="52"/>
                  </a:cubicBezTo>
                  <a:cubicBezTo>
                    <a:pt x="1" y="52"/>
                    <a:pt x="1" y="52"/>
                    <a:pt x="1" y="52"/>
                  </a:cubicBezTo>
                  <a:cubicBezTo>
                    <a:pt x="0" y="52"/>
                    <a:pt x="0" y="51"/>
                    <a:pt x="1" y="50"/>
                  </a:cubicBezTo>
                  <a:cubicBezTo>
                    <a:pt x="9" y="29"/>
                    <a:pt x="59" y="1"/>
                    <a:pt x="60" y="1"/>
                  </a:cubicBezTo>
                  <a:cubicBezTo>
                    <a:pt x="60" y="1"/>
                    <a:pt x="60" y="1"/>
                    <a:pt x="60" y="1"/>
                  </a:cubicBezTo>
                  <a:cubicBezTo>
                    <a:pt x="61" y="0"/>
                    <a:pt x="62" y="0"/>
                    <a:pt x="63" y="1"/>
                  </a:cubicBezTo>
                  <a:cubicBezTo>
                    <a:pt x="64" y="4"/>
                    <a:pt x="66" y="5"/>
                    <a:pt x="68" y="7"/>
                  </a:cubicBezTo>
                  <a:cubicBezTo>
                    <a:pt x="73" y="9"/>
                    <a:pt x="79" y="11"/>
                    <a:pt x="85" y="11"/>
                  </a:cubicBezTo>
                  <a:lnTo>
                    <a:pt x="85" y="1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1" name="Freeform 264"/>
            <p:cNvSpPr>
              <a:spLocks noEditPoints="1"/>
            </p:cNvSpPr>
            <p:nvPr/>
          </p:nvSpPr>
          <p:spPr bwMode="auto">
            <a:xfrm>
              <a:off x="6257629" y="5115429"/>
              <a:ext cx="86916" cy="29766"/>
            </a:xfrm>
            <a:custGeom>
              <a:avLst/>
              <a:gdLst>
                <a:gd name="T0" fmla="*/ 25 w 51"/>
                <a:gd name="T1" fmla="*/ 13 h 18"/>
                <a:gd name="T2" fmla="*/ 38 w 51"/>
                <a:gd name="T3" fmla="*/ 11 h 18"/>
                <a:gd name="T4" fmla="*/ 46 w 51"/>
                <a:gd name="T5" fmla="*/ 5 h 18"/>
                <a:gd name="T6" fmla="*/ 46 w 51"/>
                <a:gd name="T7" fmla="*/ 5 h 18"/>
                <a:gd name="T8" fmla="*/ 46 w 51"/>
                <a:gd name="T9" fmla="*/ 5 h 18"/>
                <a:gd name="T10" fmla="*/ 46 w 51"/>
                <a:gd name="T11" fmla="*/ 5 h 18"/>
                <a:gd name="T12" fmla="*/ 46 w 51"/>
                <a:gd name="T13" fmla="*/ 5 h 18"/>
                <a:gd name="T14" fmla="*/ 46 w 51"/>
                <a:gd name="T15" fmla="*/ 5 h 18"/>
                <a:gd name="T16" fmla="*/ 46 w 51"/>
                <a:gd name="T17" fmla="*/ 5 h 18"/>
                <a:gd name="T18" fmla="*/ 46 w 51"/>
                <a:gd name="T19" fmla="*/ 5 h 18"/>
                <a:gd name="T20" fmla="*/ 46 w 51"/>
                <a:gd name="T21" fmla="*/ 5 h 18"/>
                <a:gd name="T22" fmla="*/ 46 w 51"/>
                <a:gd name="T23" fmla="*/ 5 h 18"/>
                <a:gd name="T24" fmla="*/ 38 w 51"/>
                <a:gd name="T25" fmla="*/ 11 h 18"/>
                <a:gd name="T26" fmla="*/ 25 w 51"/>
                <a:gd name="T27" fmla="*/ 13 h 18"/>
                <a:gd name="T28" fmla="*/ 25 w 51"/>
                <a:gd name="T29" fmla="*/ 13 h 18"/>
                <a:gd name="T30" fmla="*/ 25 w 51"/>
                <a:gd name="T31" fmla="*/ 8 h 18"/>
                <a:gd name="T32" fmla="*/ 25 w 51"/>
                <a:gd name="T33" fmla="*/ 8 h 18"/>
                <a:gd name="T34" fmla="*/ 36 w 51"/>
                <a:gd name="T35" fmla="*/ 7 h 18"/>
                <a:gd name="T36" fmla="*/ 41 w 51"/>
                <a:gd name="T37" fmla="*/ 3 h 18"/>
                <a:gd name="T38" fmla="*/ 42 w 51"/>
                <a:gd name="T39" fmla="*/ 3 h 18"/>
                <a:gd name="T40" fmla="*/ 42 w 51"/>
                <a:gd name="T41" fmla="*/ 3 h 18"/>
                <a:gd name="T42" fmla="*/ 42 w 51"/>
                <a:gd name="T43" fmla="*/ 3 h 18"/>
                <a:gd name="T44" fmla="*/ 44 w 51"/>
                <a:gd name="T45" fmla="*/ 0 h 18"/>
                <a:gd name="T46" fmla="*/ 48 w 51"/>
                <a:gd name="T47" fmla="*/ 1 h 18"/>
                <a:gd name="T48" fmla="*/ 48 w 51"/>
                <a:gd name="T49" fmla="*/ 1 h 18"/>
                <a:gd name="T50" fmla="*/ 48 w 51"/>
                <a:gd name="T51" fmla="*/ 1 h 18"/>
                <a:gd name="T52" fmla="*/ 48 w 51"/>
                <a:gd name="T53" fmla="*/ 1 h 18"/>
                <a:gd name="T54" fmla="*/ 50 w 51"/>
                <a:gd name="T55" fmla="*/ 4 h 18"/>
                <a:gd name="T56" fmla="*/ 50 w 51"/>
                <a:gd name="T57" fmla="*/ 7 h 18"/>
                <a:gd name="T58" fmla="*/ 50 w 51"/>
                <a:gd name="T59" fmla="*/ 7 h 18"/>
                <a:gd name="T60" fmla="*/ 40 w 51"/>
                <a:gd name="T61" fmla="*/ 15 h 18"/>
                <a:gd name="T62" fmla="*/ 25 w 51"/>
                <a:gd name="T63" fmla="*/ 18 h 18"/>
                <a:gd name="T64" fmla="*/ 25 w 51"/>
                <a:gd name="T65" fmla="*/ 18 h 18"/>
                <a:gd name="T66" fmla="*/ 25 w 51"/>
                <a:gd name="T67" fmla="*/ 13 h 18"/>
                <a:gd name="T68" fmla="*/ 25 w 51"/>
                <a:gd name="T69" fmla="*/ 13 h 18"/>
                <a:gd name="T70" fmla="*/ 13 w 51"/>
                <a:gd name="T71" fmla="*/ 11 h 18"/>
                <a:gd name="T72" fmla="*/ 5 w 51"/>
                <a:gd name="T73" fmla="*/ 5 h 18"/>
                <a:gd name="T74" fmla="*/ 5 w 51"/>
                <a:gd name="T75" fmla="*/ 5 h 18"/>
                <a:gd name="T76" fmla="*/ 5 w 51"/>
                <a:gd name="T77" fmla="*/ 5 h 18"/>
                <a:gd name="T78" fmla="*/ 5 w 51"/>
                <a:gd name="T79" fmla="*/ 5 h 18"/>
                <a:gd name="T80" fmla="*/ 5 w 51"/>
                <a:gd name="T81" fmla="*/ 5 h 18"/>
                <a:gd name="T82" fmla="*/ 5 w 51"/>
                <a:gd name="T83" fmla="*/ 5 h 18"/>
                <a:gd name="T84" fmla="*/ 12 w 51"/>
                <a:gd name="T85" fmla="*/ 11 h 18"/>
                <a:gd name="T86" fmla="*/ 25 w 51"/>
                <a:gd name="T87" fmla="*/ 13 h 18"/>
                <a:gd name="T88" fmla="*/ 25 w 51"/>
                <a:gd name="T89" fmla="*/ 18 h 18"/>
                <a:gd name="T90" fmla="*/ 11 w 51"/>
                <a:gd name="T91" fmla="*/ 15 h 18"/>
                <a:gd name="T92" fmla="*/ 1 w 51"/>
                <a:gd name="T93" fmla="*/ 7 h 18"/>
                <a:gd name="T94" fmla="*/ 0 w 51"/>
                <a:gd name="T95" fmla="*/ 4 h 18"/>
                <a:gd name="T96" fmla="*/ 3 w 51"/>
                <a:gd name="T97" fmla="*/ 1 h 18"/>
                <a:gd name="T98" fmla="*/ 3 w 51"/>
                <a:gd name="T99" fmla="*/ 1 h 18"/>
                <a:gd name="T100" fmla="*/ 3 w 51"/>
                <a:gd name="T101" fmla="*/ 1 h 18"/>
                <a:gd name="T102" fmla="*/ 6 w 51"/>
                <a:gd name="T103" fmla="*/ 0 h 18"/>
                <a:gd name="T104" fmla="*/ 9 w 51"/>
                <a:gd name="T105" fmla="*/ 3 h 18"/>
                <a:gd name="T106" fmla="*/ 9 w 51"/>
                <a:gd name="T107" fmla="*/ 3 h 18"/>
                <a:gd name="T108" fmla="*/ 9 w 51"/>
                <a:gd name="T109" fmla="*/ 3 h 18"/>
                <a:gd name="T110" fmla="*/ 15 w 51"/>
                <a:gd name="T111" fmla="*/ 7 h 18"/>
                <a:gd name="T112" fmla="*/ 25 w 51"/>
                <a:gd name="T113" fmla="*/ 8 h 18"/>
                <a:gd name="T114" fmla="*/ 25 w 51"/>
                <a:gd name="T115"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18">
                  <a:moveTo>
                    <a:pt x="25" y="13"/>
                  </a:moveTo>
                  <a:cubicBezTo>
                    <a:pt x="30" y="13"/>
                    <a:pt x="35" y="12"/>
                    <a:pt x="38" y="11"/>
                  </a:cubicBezTo>
                  <a:cubicBezTo>
                    <a:pt x="42" y="9"/>
                    <a:pt x="44" y="7"/>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4" y="7"/>
                    <a:pt x="41" y="10"/>
                    <a:pt x="38" y="11"/>
                  </a:cubicBezTo>
                  <a:cubicBezTo>
                    <a:pt x="34" y="12"/>
                    <a:pt x="30" y="13"/>
                    <a:pt x="25" y="13"/>
                  </a:cubicBezTo>
                  <a:cubicBezTo>
                    <a:pt x="25" y="13"/>
                    <a:pt x="25" y="13"/>
                    <a:pt x="25" y="13"/>
                  </a:cubicBezTo>
                  <a:cubicBezTo>
                    <a:pt x="25" y="8"/>
                    <a:pt x="25" y="8"/>
                    <a:pt x="25" y="8"/>
                  </a:cubicBezTo>
                  <a:cubicBezTo>
                    <a:pt x="25" y="8"/>
                    <a:pt x="25" y="8"/>
                    <a:pt x="25" y="8"/>
                  </a:cubicBezTo>
                  <a:cubicBezTo>
                    <a:pt x="30" y="8"/>
                    <a:pt x="33" y="8"/>
                    <a:pt x="36" y="7"/>
                  </a:cubicBezTo>
                  <a:cubicBezTo>
                    <a:pt x="39" y="5"/>
                    <a:pt x="41" y="4"/>
                    <a:pt x="41" y="3"/>
                  </a:cubicBezTo>
                  <a:cubicBezTo>
                    <a:pt x="42" y="3"/>
                    <a:pt x="42" y="3"/>
                    <a:pt x="42" y="3"/>
                  </a:cubicBezTo>
                  <a:cubicBezTo>
                    <a:pt x="42" y="3"/>
                    <a:pt x="42" y="3"/>
                    <a:pt x="42" y="3"/>
                  </a:cubicBezTo>
                  <a:cubicBezTo>
                    <a:pt x="42" y="3"/>
                    <a:pt x="42" y="3"/>
                    <a:pt x="42" y="3"/>
                  </a:cubicBezTo>
                  <a:cubicBezTo>
                    <a:pt x="42" y="1"/>
                    <a:pt x="43" y="1"/>
                    <a:pt x="44" y="0"/>
                  </a:cubicBezTo>
                  <a:cubicBezTo>
                    <a:pt x="46" y="0"/>
                    <a:pt x="47" y="0"/>
                    <a:pt x="48" y="1"/>
                  </a:cubicBezTo>
                  <a:cubicBezTo>
                    <a:pt x="48" y="1"/>
                    <a:pt x="48" y="1"/>
                    <a:pt x="48" y="1"/>
                  </a:cubicBezTo>
                  <a:cubicBezTo>
                    <a:pt x="48" y="1"/>
                    <a:pt x="48" y="1"/>
                    <a:pt x="48" y="1"/>
                  </a:cubicBezTo>
                  <a:cubicBezTo>
                    <a:pt x="48" y="1"/>
                    <a:pt x="48" y="1"/>
                    <a:pt x="48" y="1"/>
                  </a:cubicBezTo>
                  <a:cubicBezTo>
                    <a:pt x="49" y="1"/>
                    <a:pt x="50" y="3"/>
                    <a:pt x="50" y="4"/>
                  </a:cubicBezTo>
                  <a:cubicBezTo>
                    <a:pt x="51" y="5"/>
                    <a:pt x="51" y="6"/>
                    <a:pt x="50" y="7"/>
                  </a:cubicBezTo>
                  <a:cubicBezTo>
                    <a:pt x="50" y="7"/>
                    <a:pt x="50" y="7"/>
                    <a:pt x="50" y="7"/>
                  </a:cubicBezTo>
                  <a:cubicBezTo>
                    <a:pt x="48" y="11"/>
                    <a:pt x="45" y="13"/>
                    <a:pt x="40" y="15"/>
                  </a:cubicBezTo>
                  <a:cubicBezTo>
                    <a:pt x="36" y="17"/>
                    <a:pt x="31" y="18"/>
                    <a:pt x="25" y="18"/>
                  </a:cubicBezTo>
                  <a:cubicBezTo>
                    <a:pt x="25" y="18"/>
                    <a:pt x="25" y="18"/>
                    <a:pt x="25" y="18"/>
                  </a:cubicBezTo>
                  <a:cubicBezTo>
                    <a:pt x="25" y="13"/>
                    <a:pt x="25" y="13"/>
                    <a:pt x="25" y="13"/>
                  </a:cubicBezTo>
                  <a:close/>
                  <a:moveTo>
                    <a:pt x="25" y="13"/>
                  </a:moveTo>
                  <a:cubicBezTo>
                    <a:pt x="21" y="13"/>
                    <a:pt x="17" y="12"/>
                    <a:pt x="13" y="11"/>
                  </a:cubicBezTo>
                  <a:cubicBezTo>
                    <a:pt x="9" y="10"/>
                    <a:pt x="6" y="7"/>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7"/>
                    <a:pt x="9" y="9"/>
                    <a:pt x="12" y="11"/>
                  </a:cubicBezTo>
                  <a:cubicBezTo>
                    <a:pt x="16" y="12"/>
                    <a:pt x="21" y="13"/>
                    <a:pt x="25" y="13"/>
                  </a:cubicBezTo>
                  <a:cubicBezTo>
                    <a:pt x="25" y="18"/>
                    <a:pt x="25" y="18"/>
                    <a:pt x="25" y="18"/>
                  </a:cubicBezTo>
                  <a:cubicBezTo>
                    <a:pt x="20" y="18"/>
                    <a:pt x="15" y="17"/>
                    <a:pt x="11" y="15"/>
                  </a:cubicBezTo>
                  <a:cubicBezTo>
                    <a:pt x="6" y="13"/>
                    <a:pt x="3" y="11"/>
                    <a:pt x="1" y="7"/>
                  </a:cubicBezTo>
                  <a:cubicBezTo>
                    <a:pt x="0" y="6"/>
                    <a:pt x="0" y="5"/>
                    <a:pt x="0" y="4"/>
                  </a:cubicBezTo>
                  <a:cubicBezTo>
                    <a:pt x="1" y="3"/>
                    <a:pt x="2" y="1"/>
                    <a:pt x="3" y="1"/>
                  </a:cubicBezTo>
                  <a:cubicBezTo>
                    <a:pt x="3" y="1"/>
                    <a:pt x="3" y="1"/>
                    <a:pt x="3" y="1"/>
                  </a:cubicBezTo>
                  <a:cubicBezTo>
                    <a:pt x="3" y="1"/>
                    <a:pt x="3" y="1"/>
                    <a:pt x="3" y="1"/>
                  </a:cubicBezTo>
                  <a:cubicBezTo>
                    <a:pt x="4" y="0"/>
                    <a:pt x="5" y="0"/>
                    <a:pt x="6" y="0"/>
                  </a:cubicBezTo>
                  <a:cubicBezTo>
                    <a:pt x="8" y="1"/>
                    <a:pt x="9" y="1"/>
                    <a:pt x="9" y="3"/>
                  </a:cubicBezTo>
                  <a:cubicBezTo>
                    <a:pt x="9" y="3"/>
                    <a:pt x="9" y="3"/>
                    <a:pt x="9" y="3"/>
                  </a:cubicBezTo>
                  <a:cubicBezTo>
                    <a:pt x="9" y="3"/>
                    <a:pt x="9" y="3"/>
                    <a:pt x="9" y="3"/>
                  </a:cubicBezTo>
                  <a:cubicBezTo>
                    <a:pt x="10" y="4"/>
                    <a:pt x="12" y="5"/>
                    <a:pt x="15" y="7"/>
                  </a:cubicBezTo>
                  <a:cubicBezTo>
                    <a:pt x="18" y="8"/>
                    <a:pt x="21" y="8"/>
                    <a:pt x="25" y="8"/>
                  </a:cubicBezTo>
                  <a:lnTo>
                    <a:pt x="25" y="1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2" name="Freeform 265"/>
            <p:cNvSpPr>
              <a:spLocks noEditPoints="1"/>
            </p:cNvSpPr>
            <p:nvPr/>
          </p:nvSpPr>
          <p:spPr bwMode="auto">
            <a:xfrm>
              <a:off x="6616007" y="4643940"/>
              <a:ext cx="221456" cy="113110"/>
            </a:xfrm>
            <a:custGeom>
              <a:avLst/>
              <a:gdLst>
                <a:gd name="T0" fmla="*/ 121 w 131"/>
                <a:gd name="T1" fmla="*/ 39 h 67"/>
                <a:gd name="T2" fmla="*/ 121 w 131"/>
                <a:gd name="T3" fmla="*/ 39 h 67"/>
                <a:gd name="T4" fmla="*/ 121 w 131"/>
                <a:gd name="T5" fmla="*/ 11 h 67"/>
                <a:gd name="T6" fmla="*/ 111 w 131"/>
                <a:gd name="T7" fmla="*/ 0 h 67"/>
                <a:gd name="T8" fmla="*/ 131 w 131"/>
                <a:gd name="T9" fmla="*/ 24 h 67"/>
                <a:gd name="T10" fmla="*/ 124 w 131"/>
                <a:gd name="T11" fmla="*/ 42 h 67"/>
                <a:gd name="T12" fmla="*/ 111 w 131"/>
                <a:gd name="T13" fmla="*/ 44 h 67"/>
                <a:gd name="T14" fmla="*/ 117 w 131"/>
                <a:gd name="T15" fmla="*/ 35 h 67"/>
                <a:gd name="T16" fmla="*/ 122 w 131"/>
                <a:gd name="T17" fmla="*/ 24 h 67"/>
                <a:gd name="T18" fmla="*/ 111 w 131"/>
                <a:gd name="T19" fmla="*/ 10 h 67"/>
                <a:gd name="T20" fmla="*/ 114 w 131"/>
                <a:gd name="T21" fmla="*/ 18 h 67"/>
                <a:gd name="T22" fmla="*/ 114 w 131"/>
                <a:gd name="T23" fmla="*/ 32 h 67"/>
                <a:gd name="T24" fmla="*/ 111 w 131"/>
                <a:gd name="T25" fmla="*/ 34 h 67"/>
                <a:gd name="T26" fmla="*/ 66 w 131"/>
                <a:gd name="T27" fmla="*/ 62 h 67"/>
                <a:gd name="T28" fmla="*/ 95 w 131"/>
                <a:gd name="T29" fmla="*/ 43 h 67"/>
                <a:gd name="T30" fmla="*/ 98 w 131"/>
                <a:gd name="T31" fmla="*/ 43 h 67"/>
                <a:gd name="T32" fmla="*/ 106 w 131"/>
                <a:gd name="T33" fmla="*/ 44 h 67"/>
                <a:gd name="T34" fmla="*/ 111 w 131"/>
                <a:gd name="T35" fmla="*/ 49 h 67"/>
                <a:gd name="T36" fmla="*/ 101 w 131"/>
                <a:gd name="T37" fmla="*/ 49 h 67"/>
                <a:gd name="T38" fmla="*/ 80 w 131"/>
                <a:gd name="T39" fmla="*/ 62 h 67"/>
                <a:gd name="T40" fmla="*/ 66 w 131"/>
                <a:gd name="T41" fmla="*/ 62 h 67"/>
                <a:gd name="T42" fmla="*/ 107 w 131"/>
                <a:gd name="T43" fmla="*/ 4 h 67"/>
                <a:gd name="T44" fmla="*/ 66 w 131"/>
                <a:gd name="T45" fmla="*/ 4 h 67"/>
                <a:gd name="T46" fmla="*/ 107 w 131"/>
                <a:gd name="T47" fmla="*/ 0 h 67"/>
                <a:gd name="T48" fmla="*/ 108 w 131"/>
                <a:gd name="T49" fmla="*/ 0 h 67"/>
                <a:gd name="T50" fmla="*/ 111 w 131"/>
                <a:gd name="T51" fmla="*/ 5 h 67"/>
                <a:gd name="T52" fmla="*/ 111 w 131"/>
                <a:gd name="T53" fmla="*/ 15 h 67"/>
                <a:gd name="T54" fmla="*/ 109 w 131"/>
                <a:gd name="T55" fmla="*/ 25 h 67"/>
                <a:gd name="T56" fmla="*/ 106 w 131"/>
                <a:gd name="T57" fmla="*/ 35 h 67"/>
                <a:gd name="T58" fmla="*/ 111 w 131"/>
                <a:gd name="T59" fmla="*/ 39 h 67"/>
                <a:gd name="T60" fmla="*/ 104 w 131"/>
                <a:gd name="T61" fmla="*/ 39 h 67"/>
                <a:gd name="T62" fmla="*/ 100 w 131"/>
                <a:gd name="T63" fmla="*/ 36 h 67"/>
                <a:gd name="T64" fmla="*/ 100 w 131"/>
                <a:gd name="T65" fmla="*/ 35 h 67"/>
                <a:gd name="T66" fmla="*/ 106 w 131"/>
                <a:gd name="T67" fmla="*/ 12 h 67"/>
                <a:gd name="T68" fmla="*/ 108 w 131"/>
                <a:gd name="T69" fmla="*/ 10 h 67"/>
                <a:gd name="T70" fmla="*/ 109 w 131"/>
                <a:gd name="T71" fmla="*/ 10 h 67"/>
                <a:gd name="T72" fmla="*/ 55 w 131"/>
                <a:gd name="T73" fmla="*/ 63 h 67"/>
                <a:gd name="T74" fmla="*/ 66 w 131"/>
                <a:gd name="T75" fmla="*/ 67 h 67"/>
                <a:gd name="T76" fmla="*/ 16 w 131"/>
                <a:gd name="T77" fmla="*/ 51 h 67"/>
                <a:gd name="T78" fmla="*/ 0 w 131"/>
                <a:gd name="T79" fmla="*/ 7 h 67"/>
                <a:gd name="T80" fmla="*/ 3 w 131"/>
                <a:gd name="T81" fmla="*/ 0 h 67"/>
                <a:gd name="T82" fmla="*/ 66 w 131"/>
                <a:gd name="T83" fmla="*/ 4 h 67"/>
                <a:gd name="T84" fmla="*/ 5 w 131"/>
                <a:gd name="T85" fmla="*/ 7 h 67"/>
                <a:gd name="T86" fmla="*/ 20 w 131"/>
                <a:gd name="T87"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 h="67">
                  <a:moveTo>
                    <a:pt x="111" y="44"/>
                  </a:moveTo>
                  <a:cubicBezTo>
                    <a:pt x="115" y="43"/>
                    <a:pt x="118" y="41"/>
                    <a:pt x="121" y="39"/>
                  </a:cubicBezTo>
                  <a:cubicBezTo>
                    <a:pt x="121" y="39"/>
                    <a:pt x="121" y="39"/>
                    <a:pt x="121" y="39"/>
                  </a:cubicBezTo>
                  <a:cubicBezTo>
                    <a:pt x="121" y="39"/>
                    <a:pt x="121" y="39"/>
                    <a:pt x="121" y="39"/>
                  </a:cubicBezTo>
                  <a:cubicBezTo>
                    <a:pt x="124" y="35"/>
                    <a:pt x="126" y="30"/>
                    <a:pt x="126" y="24"/>
                  </a:cubicBezTo>
                  <a:cubicBezTo>
                    <a:pt x="126" y="19"/>
                    <a:pt x="124" y="14"/>
                    <a:pt x="121" y="11"/>
                  </a:cubicBezTo>
                  <a:cubicBezTo>
                    <a:pt x="118" y="8"/>
                    <a:pt x="115" y="6"/>
                    <a:pt x="111" y="5"/>
                  </a:cubicBezTo>
                  <a:cubicBezTo>
                    <a:pt x="111" y="0"/>
                    <a:pt x="111" y="0"/>
                    <a:pt x="111" y="0"/>
                  </a:cubicBezTo>
                  <a:cubicBezTo>
                    <a:pt x="116" y="1"/>
                    <a:pt x="121" y="4"/>
                    <a:pt x="124" y="7"/>
                  </a:cubicBezTo>
                  <a:cubicBezTo>
                    <a:pt x="129" y="12"/>
                    <a:pt x="131" y="18"/>
                    <a:pt x="131" y="24"/>
                  </a:cubicBezTo>
                  <a:cubicBezTo>
                    <a:pt x="131" y="31"/>
                    <a:pt x="129" y="38"/>
                    <a:pt x="124" y="42"/>
                  </a:cubicBezTo>
                  <a:cubicBezTo>
                    <a:pt x="124" y="42"/>
                    <a:pt x="124" y="42"/>
                    <a:pt x="124" y="42"/>
                  </a:cubicBezTo>
                  <a:cubicBezTo>
                    <a:pt x="120" y="46"/>
                    <a:pt x="116" y="48"/>
                    <a:pt x="111" y="49"/>
                  </a:cubicBezTo>
                  <a:cubicBezTo>
                    <a:pt x="111" y="44"/>
                    <a:pt x="111" y="44"/>
                    <a:pt x="111" y="44"/>
                  </a:cubicBezTo>
                  <a:close/>
                  <a:moveTo>
                    <a:pt x="111" y="39"/>
                  </a:moveTo>
                  <a:cubicBezTo>
                    <a:pt x="113" y="38"/>
                    <a:pt x="115" y="37"/>
                    <a:pt x="117" y="35"/>
                  </a:cubicBezTo>
                  <a:cubicBezTo>
                    <a:pt x="117" y="35"/>
                    <a:pt x="117" y="35"/>
                    <a:pt x="117" y="35"/>
                  </a:cubicBezTo>
                  <a:cubicBezTo>
                    <a:pt x="120" y="32"/>
                    <a:pt x="122" y="29"/>
                    <a:pt x="122" y="24"/>
                  </a:cubicBezTo>
                  <a:cubicBezTo>
                    <a:pt x="122" y="21"/>
                    <a:pt x="120" y="17"/>
                    <a:pt x="118" y="15"/>
                  </a:cubicBezTo>
                  <a:cubicBezTo>
                    <a:pt x="116" y="13"/>
                    <a:pt x="114" y="11"/>
                    <a:pt x="111" y="10"/>
                  </a:cubicBezTo>
                  <a:cubicBezTo>
                    <a:pt x="111" y="15"/>
                    <a:pt x="111" y="15"/>
                    <a:pt x="111" y="15"/>
                  </a:cubicBezTo>
                  <a:cubicBezTo>
                    <a:pt x="112" y="16"/>
                    <a:pt x="113" y="17"/>
                    <a:pt x="114" y="18"/>
                  </a:cubicBezTo>
                  <a:cubicBezTo>
                    <a:pt x="116" y="20"/>
                    <a:pt x="117" y="22"/>
                    <a:pt x="117" y="24"/>
                  </a:cubicBezTo>
                  <a:cubicBezTo>
                    <a:pt x="117" y="27"/>
                    <a:pt x="116" y="30"/>
                    <a:pt x="114" y="32"/>
                  </a:cubicBezTo>
                  <a:cubicBezTo>
                    <a:pt x="114" y="32"/>
                    <a:pt x="114" y="32"/>
                    <a:pt x="114" y="32"/>
                  </a:cubicBezTo>
                  <a:cubicBezTo>
                    <a:pt x="113" y="33"/>
                    <a:pt x="112" y="33"/>
                    <a:pt x="111" y="34"/>
                  </a:cubicBezTo>
                  <a:lnTo>
                    <a:pt x="111" y="39"/>
                  </a:lnTo>
                  <a:close/>
                  <a:moveTo>
                    <a:pt x="66" y="62"/>
                  </a:moveTo>
                  <a:cubicBezTo>
                    <a:pt x="70" y="61"/>
                    <a:pt x="74" y="59"/>
                    <a:pt x="77" y="58"/>
                  </a:cubicBezTo>
                  <a:cubicBezTo>
                    <a:pt x="84" y="54"/>
                    <a:pt x="90" y="49"/>
                    <a:pt x="95" y="43"/>
                  </a:cubicBezTo>
                  <a:cubicBezTo>
                    <a:pt x="96" y="42"/>
                    <a:pt x="97" y="42"/>
                    <a:pt x="98" y="43"/>
                  </a:cubicBezTo>
                  <a:cubicBezTo>
                    <a:pt x="98" y="43"/>
                    <a:pt x="98" y="43"/>
                    <a:pt x="98" y="43"/>
                  </a:cubicBezTo>
                  <a:cubicBezTo>
                    <a:pt x="99" y="43"/>
                    <a:pt x="101" y="44"/>
                    <a:pt x="102" y="44"/>
                  </a:cubicBezTo>
                  <a:cubicBezTo>
                    <a:pt x="104" y="44"/>
                    <a:pt x="105" y="44"/>
                    <a:pt x="106" y="44"/>
                  </a:cubicBezTo>
                  <a:cubicBezTo>
                    <a:pt x="108" y="44"/>
                    <a:pt x="109" y="44"/>
                    <a:pt x="111" y="44"/>
                  </a:cubicBezTo>
                  <a:cubicBezTo>
                    <a:pt x="111" y="49"/>
                    <a:pt x="111" y="49"/>
                    <a:pt x="111" y="49"/>
                  </a:cubicBezTo>
                  <a:cubicBezTo>
                    <a:pt x="109" y="49"/>
                    <a:pt x="108" y="49"/>
                    <a:pt x="106" y="49"/>
                  </a:cubicBezTo>
                  <a:cubicBezTo>
                    <a:pt x="105" y="49"/>
                    <a:pt x="103" y="49"/>
                    <a:pt x="101" y="49"/>
                  </a:cubicBezTo>
                  <a:cubicBezTo>
                    <a:pt x="100" y="48"/>
                    <a:pt x="99" y="48"/>
                    <a:pt x="98" y="48"/>
                  </a:cubicBezTo>
                  <a:cubicBezTo>
                    <a:pt x="93" y="54"/>
                    <a:pt x="87" y="58"/>
                    <a:pt x="80" y="62"/>
                  </a:cubicBezTo>
                  <a:cubicBezTo>
                    <a:pt x="75" y="64"/>
                    <a:pt x="70" y="66"/>
                    <a:pt x="66" y="67"/>
                  </a:cubicBezTo>
                  <a:cubicBezTo>
                    <a:pt x="66" y="62"/>
                    <a:pt x="66" y="62"/>
                    <a:pt x="66" y="62"/>
                  </a:cubicBezTo>
                  <a:close/>
                  <a:moveTo>
                    <a:pt x="111" y="5"/>
                  </a:moveTo>
                  <a:cubicBezTo>
                    <a:pt x="110" y="5"/>
                    <a:pt x="109" y="5"/>
                    <a:pt x="107" y="4"/>
                  </a:cubicBezTo>
                  <a:cubicBezTo>
                    <a:pt x="107" y="4"/>
                    <a:pt x="107" y="4"/>
                    <a:pt x="107" y="4"/>
                  </a:cubicBezTo>
                  <a:cubicBezTo>
                    <a:pt x="66" y="4"/>
                    <a:pt x="66" y="4"/>
                    <a:pt x="66" y="4"/>
                  </a:cubicBezTo>
                  <a:cubicBezTo>
                    <a:pt x="66" y="0"/>
                    <a:pt x="66" y="0"/>
                    <a:pt x="66" y="0"/>
                  </a:cubicBezTo>
                  <a:cubicBezTo>
                    <a:pt x="107" y="0"/>
                    <a:pt x="107" y="0"/>
                    <a:pt x="107" y="0"/>
                  </a:cubicBezTo>
                  <a:cubicBezTo>
                    <a:pt x="107" y="0"/>
                    <a:pt x="107" y="0"/>
                    <a:pt x="107" y="0"/>
                  </a:cubicBezTo>
                  <a:cubicBezTo>
                    <a:pt x="108" y="0"/>
                    <a:pt x="108" y="0"/>
                    <a:pt x="108" y="0"/>
                  </a:cubicBezTo>
                  <a:cubicBezTo>
                    <a:pt x="109" y="0"/>
                    <a:pt x="110" y="0"/>
                    <a:pt x="111" y="0"/>
                  </a:cubicBezTo>
                  <a:cubicBezTo>
                    <a:pt x="111" y="5"/>
                    <a:pt x="111" y="5"/>
                    <a:pt x="111" y="5"/>
                  </a:cubicBezTo>
                  <a:close/>
                  <a:moveTo>
                    <a:pt x="111" y="10"/>
                  </a:moveTo>
                  <a:cubicBezTo>
                    <a:pt x="111" y="15"/>
                    <a:pt x="111" y="15"/>
                    <a:pt x="111" y="15"/>
                  </a:cubicBezTo>
                  <a:cubicBezTo>
                    <a:pt x="111" y="15"/>
                    <a:pt x="111" y="15"/>
                    <a:pt x="111" y="15"/>
                  </a:cubicBezTo>
                  <a:cubicBezTo>
                    <a:pt x="111" y="19"/>
                    <a:pt x="110" y="22"/>
                    <a:pt x="109" y="25"/>
                  </a:cubicBezTo>
                  <a:cubicBezTo>
                    <a:pt x="108" y="28"/>
                    <a:pt x="107" y="32"/>
                    <a:pt x="106" y="35"/>
                  </a:cubicBezTo>
                  <a:cubicBezTo>
                    <a:pt x="106" y="35"/>
                    <a:pt x="106" y="35"/>
                    <a:pt x="106" y="35"/>
                  </a:cubicBezTo>
                  <a:cubicBezTo>
                    <a:pt x="108" y="35"/>
                    <a:pt x="109" y="34"/>
                    <a:pt x="111" y="34"/>
                  </a:cubicBezTo>
                  <a:cubicBezTo>
                    <a:pt x="111" y="39"/>
                    <a:pt x="111" y="39"/>
                    <a:pt x="111" y="39"/>
                  </a:cubicBezTo>
                  <a:cubicBezTo>
                    <a:pt x="109" y="39"/>
                    <a:pt x="108" y="40"/>
                    <a:pt x="106" y="40"/>
                  </a:cubicBezTo>
                  <a:cubicBezTo>
                    <a:pt x="106" y="40"/>
                    <a:pt x="105" y="39"/>
                    <a:pt x="104" y="39"/>
                  </a:cubicBezTo>
                  <a:cubicBezTo>
                    <a:pt x="103" y="39"/>
                    <a:pt x="102" y="39"/>
                    <a:pt x="102" y="39"/>
                  </a:cubicBezTo>
                  <a:cubicBezTo>
                    <a:pt x="100" y="38"/>
                    <a:pt x="100" y="37"/>
                    <a:pt x="100" y="36"/>
                  </a:cubicBezTo>
                  <a:cubicBezTo>
                    <a:pt x="100" y="36"/>
                    <a:pt x="100" y="35"/>
                    <a:pt x="100" y="35"/>
                  </a:cubicBezTo>
                  <a:cubicBezTo>
                    <a:pt x="100" y="35"/>
                    <a:pt x="100" y="35"/>
                    <a:pt x="100" y="35"/>
                  </a:cubicBezTo>
                  <a:cubicBezTo>
                    <a:pt x="102" y="32"/>
                    <a:pt x="104" y="28"/>
                    <a:pt x="105" y="24"/>
                  </a:cubicBezTo>
                  <a:cubicBezTo>
                    <a:pt x="105" y="20"/>
                    <a:pt x="106" y="16"/>
                    <a:pt x="106" y="12"/>
                  </a:cubicBezTo>
                  <a:cubicBezTo>
                    <a:pt x="106" y="12"/>
                    <a:pt x="106" y="12"/>
                    <a:pt x="106" y="12"/>
                  </a:cubicBezTo>
                  <a:cubicBezTo>
                    <a:pt x="106" y="10"/>
                    <a:pt x="107" y="10"/>
                    <a:pt x="108" y="10"/>
                  </a:cubicBezTo>
                  <a:cubicBezTo>
                    <a:pt x="108" y="10"/>
                    <a:pt x="109" y="10"/>
                    <a:pt x="109" y="10"/>
                  </a:cubicBezTo>
                  <a:cubicBezTo>
                    <a:pt x="109" y="10"/>
                    <a:pt x="109" y="10"/>
                    <a:pt x="109" y="10"/>
                  </a:cubicBezTo>
                  <a:cubicBezTo>
                    <a:pt x="109" y="10"/>
                    <a:pt x="110" y="10"/>
                    <a:pt x="111" y="10"/>
                  </a:cubicBezTo>
                  <a:close/>
                  <a:moveTo>
                    <a:pt x="55" y="63"/>
                  </a:moveTo>
                  <a:cubicBezTo>
                    <a:pt x="59" y="63"/>
                    <a:pt x="62" y="62"/>
                    <a:pt x="66" y="62"/>
                  </a:cubicBezTo>
                  <a:cubicBezTo>
                    <a:pt x="66" y="67"/>
                    <a:pt x="66" y="67"/>
                    <a:pt x="66" y="67"/>
                  </a:cubicBezTo>
                  <a:cubicBezTo>
                    <a:pt x="62" y="67"/>
                    <a:pt x="59" y="67"/>
                    <a:pt x="55" y="67"/>
                  </a:cubicBezTo>
                  <a:cubicBezTo>
                    <a:pt x="40" y="67"/>
                    <a:pt x="26" y="61"/>
                    <a:pt x="16" y="51"/>
                  </a:cubicBezTo>
                  <a:cubicBezTo>
                    <a:pt x="6" y="41"/>
                    <a:pt x="0" y="27"/>
                    <a:pt x="0" y="12"/>
                  </a:cubicBezTo>
                  <a:cubicBezTo>
                    <a:pt x="0" y="10"/>
                    <a:pt x="0" y="9"/>
                    <a:pt x="0" y="7"/>
                  </a:cubicBezTo>
                  <a:cubicBezTo>
                    <a:pt x="0" y="5"/>
                    <a:pt x="1" y="3"/>
                    <a:pt x="1" y="2"/>
                  </a:cubicBezTo>
                  <a:cubicBezTo>
                    <a:pt x="1" y="1"/>
                    <a:pt x="2" y="0"/>
                    <a:pt x="3" y="0"/>
                  </a:cubicBezTo>
                  <a:cubicBezTo>
                    <a:pt x="66" y="0"/>
                    <a:pt x="66" y="0"/>
                    <a:pt x="66" y="0"/>
                  </a:cubicBezTo>
                  <a:cubicBezTo>
                    <a:pt x="66" y="4"/>
                    <a:pt x="66" y="4"/>
                    <a:pt x="66" y="4"/>
                  </a:cubicBezTo>
                  <a:cubicBezTo>
                    <a:pt x="5" y="4"/>
                    <a:pt x="5" y="4"/>
                    <a:pt x="5" y="4"/>
                  </a:cubicBezTo>
                  <a:cubicBezTo>
                    <a:pt x="5" y="5"/>
                    <a:pt x="5" y="6"/>
                    <a:pt x="5" y="7"/>
                  </a:cubicBezTo>
                  <a:cubicBezTo>
                    <a:pt x="5" y="9"/>
                    <a:pt x="5" y="10"/>
                    <a:pt x="5" y="12"/>
                  </a:cubicBezTo>
                  <a:cubicBezTo>
                    <a:pt x="5" y="26"/>
                    <a:pt x="10" y="39"/>
                    <a:pt x="20" y="48"/>
                  </a:cubicBezTo>
                  <a:cubicBezTo>
                    <a:pt x="29" y="57"/>
                    <a:pt x="41" y="63"/>
                    <a:pt x="55" y="6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3" name="Freeform 266"/>
            <p:cNvSpPr>
              <a:spLocks noEditPoints="1"/>
            </p:cNvSpPr>
            <p:nvPr/>
          </p:nvSpPr>
          <p:spPr bwMode="auto">
            <a:xfrm>
              <a:off x="6616007" y="4759432"/>
              <a:ext cx="201216" cy="25004"/>
            </a:xfrm>
            <a:custGeom>
              <a:avLst/>
              <a:gdLst>
                <a:gd name="T0" fmla="*/ 59 w 119"/>
                <a:gd name="T1" fmla="*/ 0 h 15"/>
                <a:gd name="T2" fmla="*/ 117 w 119"/>
                <a:gd name="T3" fmla="*/ 0 h 15"/>
                <a:gd name="T4" fmla="*/ 119 w 119"/>
                <a:gd name="T5" fmla="*/ 3 h 15"/>
                <a:gd name="T6" fmla="*/ 119 w 119"/>
                <a:gd name="T7" fmla="*/ 12 h 15"/>
                <a:gd name="T8" fmla="*/ 117 w 119"/>
                <a:gd name="T9" fmla="*/ 15 h 15"/>
                <a:gd name="T10" fmla="*/ 59 w 119"/>
                <a:gd name="T11" fmla="*/ 15 h 15"/>
                <a:gd name="T12" fmla="*/ 59 w 119"/>
                <a:gd name="T13" fmla="*/ 10 h 15"/>
                <a:gd name="T14" fmla="*/ 114 w 119"/>
                <a:gd name="T15" fmla="*/ 10 h 15"/>
                <a:gd name="T16" fmla="*/ 114 w 119"/>
                <a:gd name="T17" fmla="*/ 5 h 15"/>
                <a:gd name="T18" fmla="*/ 59 w 119"/>
                <a:gd name="T19" fmla="*/ 5 h 15"/>
                <a:gd name="T20" fmla="*/ 59 w 119"/>
                <a:gd name="T21" fmla="*/ 0 h 15"/>
                <a:gd name="T22" fmla="*/ 2 w 119"/>
                <a:gd name="T23" fmla="*/ 0 h 15"/>
                <a:gd name="T24" fmla="*/ 59 w 119"/>
                <a:gd name="T25" fmla="*/ 0 h 15"/>
                <a:gd name="T26" fmla="*/ 59 w 119"/>
                <a:gd name="T27" fmla="*/ 5 h 15"/>
                <a:gd name="T28" fmla="*/ 5 w 119"/>
                <a:gd name="T29" fmla="*/ 5 h 15"/>
                <a:gd name="T30" fmla="*/ 5 w 119"/>
                <a:gd name="T31" fmla="*/ 10 h 15"/>
                <a:gd name="T32" fmla="*/ 59 w 119"/>
                <a:gd name="T33" fmla="*/ 10 h 15"/>
                <a:gd name="T34" fmla="*/ 59 w 119"/>
                <a:gd name="T35" fmla="*/ 15 h 15"/>
                <a:gd name="T36" fmla="*/ 2 w 119"/>
                <a:gd name="T37" fmla="*/ 15 h 15"/>
                <a:gd name="T38" fmla="*/ 0 w 119"/>
                <a:gd name="T39" fmla="*/ 12 h 15"/>
                <a:gd name="T40" fmla="*/ 0 w 119"/>
                <a:gd name="T41" fmla="*/ 3 h 15"/>
                <a:gd name="T42" fmla="*/ 2 w 1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5">
                  <a:moveTo>
                    <a:pt x="59" y="0"/>
                  </a:moveTo>
                  <a:cubicBezTo>
                    <a:pt x="117" y="0"/>
                    <a:pt x="117" y="0"/>
                    <a:pt x="117" y="0"/>
                  </a:cubicBezTo>
                  <a:cubicBezTo>
                    <a:pt x="118" y="0"/>
                    <a:pt x="119" y="1"/>
                    <a:pt x="119" y="3"/>
                  </a:cubicBezTo>
                  <a:cubicBezTo>
                    <a:pt x="119" y="12"/>
                    <a:pt x="119" y="12"/>
                    <a:pt x="119" y="12"/>
                  </a:cubicBezTo>
                  <a:cubicBezTo>
                    <a:pt x="119" y="13"/>
                    <a:pt x="118" y="15"/>
                    <a:pt x="117" y="15"/>
                  </a:cubicBezTo>
                  <a:cubicBezTo>
                    <a:pt x="59" y="15"/>
                    <a:pt x="59" y="15"/>
                    <a:pt x="59" y="15"/>
                  </a:cubicBezTo>
                  <a:cubicBezTo>
                    <a:pt x="59" y="10"/>
                    <a:pt x="59" y="10"/>
                    <a:pt x="59" y="10"/>
                  </a:cubicBezTo>
                  <a:cubicBezTo>
                    <a:pt x="114" y="10"/>
                    <a:pt x="114" y="10"/>
                    <a:pt x="114" y="10"/>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5" y="5"/>
                    <a:pt x="5" y="5"/>
                    <a:pt x="5" y="5"/>
                  </a:cubicBezTo>
                  <a:cubicBezTo>
                    <a:pt x="5" y="10"/>
                    <a:pt x="5" y="10"/>
                    <a:pt x="5" y="10"/>
                  </a:cubicBezTo>
                  <a:cubicBezTo>
                    <a:pt x="59" y="10"/>
                    <a:pt x="59" y="10"/>
                    <a:pt x="59" y="10"/>
                  </a:cubicBezTo>
                  <a:cubicBezTo>
                    <a:pt x="59" y="15"/>
                    <a:pt x="59" y="15"/>
                    <a:pt x="59" y="15"/>
                  </a:cubicBezTo>
                  <a:cubicBezTo>
                    <a:pt x="2" y="15"/>
                    <a:pt x="2" y="15"/>
                    <a:pt x="2" y="15"/>
                  </a:cubicBezTo>
                  <a:cubicBezTo>
                    <a:pt x="1" y="15"/>
                    <a:pt x="0" y="13"/>
                    <a:pt x="0" y="12"/>
                  </a:cubicBezTo>
                  <a:cubicBezTo>
                    <a:pt x="0" y="3"/>
                    <a:pt x="0" y="3"/>
                    <a:pt x="0" y="3"/>
                  </a:cubicBezTo>
                  <a:cubicBezTo>
                    <a:pt x="0" y="1"/>
                    <a:pt x="1" y="0"/>
                    <a:pt x="2"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4" name="Freeform 268"/>
            <p:cNvSpPr>
              <a:spLocks noEditPoints="1"/>
            </p:cNvSpPr>
            <p:nvPr/>
          </p:nvSpPr>
          <p:spPr bwMode="auto">
            <a:xfrm>
              <a:off x="6712448" y="4553453"/>
              <a:ext cx="38100" cy="90488"/>
            </a:xfrm>
            <a:custGeom>
              <a:avLst/>
              <a:gdLst>
                <a:gd name="T0" fmla="*/ 12 w 23"/>
                <a:gd name="T1" fmla="*/ 47 h 53"/>
                <a:gd name="T2" fmla="*/ 17 w 23"/>
                <a:gd name="T3" fmla="*/ 42 h 53"/>
                <a:gd name="T4" fmla="*/ 18 w 23"/>
                <a:gd name="T5" fmla="*/ 32 h 53"/>
                <a:gd name="T6" fmla="*/ 14 w 23"/>
                <a:gd name="T7" fmla="*/ 24 h 53"/>
                <a:gd name="T8" fmla="*/ 13 w 23"/>
                <a:gd name="T9" fmla="*/ 22 h 53"/>
                <a:gd name="T10" fmla="*/ 12 w 23"/>
                <a:gd name="T11" fmla="*/ 19 h 53"/>
                <a:gd name="T12" fmla="*/ 12 w 23"/>
                <a:gd name="T13" fmla="*/ 12 h 53"/>
                <a:gd name="T14" fmla="*/ 13 w 23"/>
                <a:gd name="T15" fmla="*/ 10 h 53"/>
                <a:gd name="T16" fmla="*/ 15 w 23"/>
                <a:gd name="T17" fmla="*/ 7 h 53"/>
                <a:gd name="T18" fmla="*/ 14 w 23"/>
                <a:gd name="T19" fmla="*/ 6 h 53"/>
                <a:gd name="T20" fmla="*/ 14 w 23"/>
                <a:gd name="T21" fmla="*/ 6 h 53"/>
                <a:gd name="T22" fmla="*/ 13 w 23"/>
                <a:gd name="T23" fmla="*/ 5 h 53"/>
                <a:gd name="T24" fmla="*/ 12 w 23"/>
                <a:gd name="T25" fmla="*/ 5 h 53"/>
                <a:gd name="T26" fmla="*/ 12 w 23"/>
                <a:gd name="T27" fmla="*/ 0 h 53"/>
                <a:gd name="T28" fmla="*/ 16 w 23"/>
                <a:gd name="T29" fmla="*/ 1 h 53"/>
                <a:gd name="T30" fmla="*/ 18 w 23"/>
                <a:gd name="T31" fmla="*/ 3 h 53"/>
                <a:gd name="T32" fmla="*/ 18 w 23"/>
                <a:gd name="T33" fmla="*/ 4 h 53"/>
                <a:gd name="T34" fmla="*/ 19 w 23"/>
                <a:gd name="T35" fmla="*/ 6 h 53"/>
                <a:gd name="T36" fmla="*/ 16 w 23"/>
                <a:gd name="T37" fmla="*/ 14 h 53"/>
                <a:gd name="T38" fmla="*/ 16 w 23"/>
                <a:gd name="T39" fmla="*/ 16 h 53"/>
                <a:gd name="T40" fmla="*/ 17 w 23"/>
                <a:gd name="T41" fmla="*/ 19 h 53"/>
                <a:gd name="T42" fmla="*/ 18 w 23"/>
                <a:gd name="T43" fmla="*/ 22 h 53"/>
                <a:gd name="T44" fmla="*/ 22 w 23"/>
                <a:gd name="T45" fmla="*/ 31 h 53"/>
                <a:gd name="T46" fmla="*/ 21 w 23"/>
                <a:gd name="T47" fmla="*/ 44 h 53"/>
                <a:gd name="T48" fmla="*/ 12 w 23"/>
                <a:gd name="T49" fmla="*/ 52 h 53"/>
                <a:gd name="T50" fmla="*/ 12 w 23"/>
                <a:gd name="T51" fmla="*/ 52 h 53"/>
                <a:gd name="T52" fmla="*/ 12 w 23"/>
                <a:gd name="T53" fmla="*/ 47 h 53"/>
                <a:gd name="T54" fmla="*/ 12 w 23"/>
                <a:gd name="T55" fmla="*/ 32 h 53"/>
                <a:gd name="T56" fmla="*/ 12 w 23"/>
                <a:gd name="T57" fmla="*/ 40 h 53"/>
                <a:gd name="T58" fmla="*/ 12 w 23"/>
                <a:gd name="T59" fmla="*/ 32 h 53"/>
                <a:gd name="T60" fmla="*/ 9 w 23"/>
                <a:gd name="T61" fmla="*/ 41 h 53"/>
                <a:gd name="T62" fmla="*/ 7 w 23"/>
                <a:gd name="T63" fmla="*/ 44 h 53"/>
                <a:gd name="T64" fmla="*/ 7 w 23"/>
                <a:gd name="T65" fmla="*/ 45 h 53"/>
                <a:gd name="T66" fmla="*/ 8 w 23"/>
                <a:gd name="T67" fmla="*/ 46 h 53"/>
                <a:gd name="T68" fmla="*/ 11 w 23"/>
                <a:gd name="T69" fmla="*/ 47 h 53"/>
                <a:gd name="T70" fmla="*/ 12 w 23"/>
                <a:gd name="T71" fmla="*/ 47 h 53"/>
                <a:gd name="T72" fmla="*/ 12 w 23"/>
                <a:gd name="T73" fmla="*/ 52 h 53"/>
                <a:gd name="T74" fmla="*/ 4 w 23"/>
                <a:gd name="T75" fmla="*/ 50 h 53"/>
                <a:gd name="T76" fmla="*/ 3 w 23"/>
                <a:gd name="T77" fmla="*/ 47 h 53"/>
                <a:gd name="T78" fmla="*/ 2 w 23"/>
                <a:gd name="T79" fmla="*/ 44 h 53"/>
                <a:gd name="T80" fmla="*/ 8 w 23"/>
                <a:gd name="T81" fmla="*/ 37 h 53"/>
                <a:gd name="T82" fmla="*/ 7 w 23"/>
                <a:gd name="T83" fmla="*/ 34 h 53"/>
                <a:gd name="T84" fmla="*/ 3 w 23"/>
                <a:gd name="T85" fmla="*/ 26 h 53"/>
                <a:gd name="T86" fmla="*/ 1 w 23"/>
                <a:gd name="T87" fmla="*/ 22 h 53"/>
                <a:gd name="T88" fmla="*/ 1 w 23"/>
                <a:gd name="T89" fmla="*/ 22 h 53"/>
                <a:gd name="T90" fmla="*/ 1 w 23"/>
                <a:gd name="T91" fmla="*/ 22 h 53"/>
                <a:gd name="T92" fmla="*/ 1 w 23"/>
                <a:gd name="T93" fmla="*/ 10 h 53"/>
                <a:gd name="T94" fmla="*/ 8 w 23"/>
                <a:gd name="T95" fmla="*/ 1 h 53"/>
                <a:gd name="T96" fmla="*/ 12 w 23"/>
                <a:gd name="T97" fmla="*/ 0 h 53"/>
                <a:gd name="T98" fmla="*/ 12 w 23"/>
                <a:gd name="T99" fmla="*/ 5 h 53"/>
                <a:gd name="T100" fmla="*/ 10 w 23"/>
                <a:gd name="T101" fmla="*/ 5 h 53"/>
                <a:gd name="T102" fmla="*/ 5 w 23"/>
                <a:gd name="T103" fmla="*/ 11 h 53"/>
                <a:gd name="T104" fmla="*/ 6 w 23"/>
                <a:gd name="T105" fmla="*/ 21 h 53"/>
                <a:gd name="T106" fmla="*/ 6 w 23"/>
                <a:gd name="T107" fmla="*/ 21 h 53"/>
                <a:gd name="T108" fmla="*/ 7 w 23"/>
                <a:gd name="T109" fmla="*/ 23 h 53"/>
                <a:gd name="T110" fmla="*/ 12 w 23"/>
                <a:gd name="T111" fmla="*/ 32 h 53"/>
                <a:gd name="T112" fmla="*/ 12 w 23"/>
                <a:gd name="T113" fmla="*/ 40 h 53"/>
                <a:gd name="T114" fmla="*/ 9 w 23"/>
                <a:gd name="T115" fmla="*/ 41 h 53"/>
                <a:gd name="T116" fmla="*/ 12 w 23"/>
                <a:gd name="T117" fmla="*/ 19 h 53"/>
                <a:gd name="T118" fmla="*/ 12 w 23"/>
                <a:gd name="T119" fmla="*/ 12 h 53"/>
                <a:gd name="T120" fmla="*/ 11 w 23"/>
                <a:gd name="T121" fmla="*/ 17 h 53"/>
                <a:gd name="T122" fmla="*/ 12 w 23"/>
                <a:gd name="T12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53">
                  <a:moveTo>
                    <a:pt x="12" y="47"/>
                  </a:moveTo>
                  <a:cubicBezTo>
                    <a:pt x="14" y="46"/>
                    <a:pt x="16" y="44"/>
                    <a:pt x="17" y="42"/>
                  </a:cubicBezTo>
                  <a:cubicBezTo>
                    <a:pt x="18" y="39"/>
                    <a:pt x="18" y="35"/>
                    <a:pt x="18" y="32"/>
                  </a:cubicBezTo>
                  <a:cubicBezTo>
                    <a:pt x="17" y="29"/>
                    <a:pt x="16" y="27"/>
                    <a:pt x="14" y="24"/>
                  </a:cubicBezTo>
                  <a:cubicBezTo>
                    <a:pt x="14" y="23"/>
                    <a:pt x="13" y="22"/>
                    <a:pt x="13" y="22"/>
                  </a:cubicBezTo>
                  <a:cubicBezTo>
                    <a:pt x="12" y="21"/>
                    <a:pt x="12" y="20"/>
                    <a:pt x="12" y="19"/>
                  </a:cubicBezTo>
                  <a:cubicBezTo>
                    <a:pt x="12" y="12"/>
                    <a:pt x="12" y="12"/>
                    <a:pt x="12" y="12"/>
                  </a:cubicBezTo>
                  <a:cubicBezTo>
                    <a:pt x="12" y="11"/>
                    <a:pt x="12" y="11"/>
                    <a:pt x="13" y="10"/>
                  </a:cubicBezTo>
                  <a:cubicBezTo>
                    <a:pt x="14" y="10"/>
                    <a:pt x="15" y="8"/>
                    <a:pt x="15" y="7"/>
                  </a:cubicBezTo>
                  <a:cubicBezTo>
                    <a:pt x="15" y="7"/>
                    <a:pt x="14"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19" y="6"/>
                  </a:cubicBezTo>
                  <a:cubicBezTo>
                    <a:pt x="20" y="9"/>
                    <a:pt x="19" y="12"/>
                    <a:pt x="16" y="14"/>
                  </a:cubicBezTo>
                  <a:cubicBezTo>
                    <a:pt x="16" y="15"/>
                    <a:pt x="16" y="15"/>
                    <a:pt x="16" y="16"/>
                  </a:cubicBezTo>
                  <a:cubicBezTo>
                    <a:pt x="16" y="17"/>
                    <a:pt x="17" y="18"/>
                    <a:pt x="17" y="19"/>
                  </a:cubicBezTo>
                  <a:cubicBezTo>
                    <a:pt x="17" y="20"/>
                    <a:pt x="18" y="21"/>
                    <a:pt x="18" y="22"/>
                  </a:cubicBezTo>
                  <a:cubicBezTo>
                    <a:pt x="20" y="24"/>
                    <a:pt x="21" y="27"/>
                    <a:pt x="22" y="31"/>
                  </a:cubicBezTo>
                  <a:cubicBezTo>
                    <a:pt x="23" y="35"/>
                    <a:pt x="23" y="40"/>
                    <a:pt x="21" y="44"/>
                  </a:cubicBezTo>
                  <a:cubicBezTo>
                    <a:pt x="20" y="47"/>
                    <a:pt x="17" y="50"/>
                    <a:pt x="12" y="52"/>
                  </a:cubicBezTo>
                  <a:cubicBezTo>
                    <a:pt x="12" y="52"/>
                    <a:pt x="12" y="52"/>
                    <a:pt x="12" y="52"/>
                  </a:cubicBezTo>
                  <a:cubicBezTo>
                    <a:pt x="12" y="47"/>
                    <a:pt x="12" y="47"/>
                    <a:pt x="12" y="47"/>
                  </a:cubicBezTo>
                  <a:close/>
                  <a:moveTo>
                    <a:pt x="12" y="32"/>
                  </a:moveTo>
                  <a:cubicBezTo>
                    <a:pt x="12" y="40"/>
                    <a:pt x="12" y="40"/>
                    <a:pt x="12" y="40"/>
                  </a:cubicBezTo>
                  <a:cubicBezTo>
                    <a:pt x="13" y="38"/>
                    <a:pt x="12" y="35"/>
                    <a:pt x="12" y="32"/>
                  </a:cubicBezTo>
                  <a:close/>
                  <a:moveTo>
                    <a:pt x="9" y="41"/>
                  </a:moveTo>
                  <a:cubicBezTo>
                    <a:pt x="8" y="42"/>
                    <a:pt x="7" y="43"/>
                    <a:pt x="7" y="44"/>
                  </a:cubicBezTo>
                  <a:cubicBezTo>
                    <a:pt x="7" y="44"/>
                    <a:pt x="7" y="45"/>
                    <a:pt x="7" y="45"/>
                  </a:cubicBezTo>
                  <a:cubicBezTo>
                    <a:pt x="7" y="46"/>
                    <a:pt x="8" y="46"/>
                    <a:pt x="8" y="46"/>
                  </a:cubicBezTo>
                  <a:cubicBezTo>
                    <a:pt x="9" y="47"/>
                    <a:pt x="9" y="47"/>
                    <a:pt x="11" y="47"/>
                  </a:cubicBezTo>
                  <a:cubicBezTo>
                    <a:pt x="11" y="47"/>
                    <a:pt x="11" y="47"/>
                    <a:pt x="12" y="47"/>
                  </a:cubicBezTo>
                  <a:cubicBezTo>
                    <a:pt x="12" y="52"/>
                    <a:pt x="12" y="52"/>
                    <a:pt x="12" y="52"/>
                  </a:cubicBezTo>
                  <a:cubicBezTo>
                    <a:pt x="8" y="53"/>
                    <a:pt x="6" y="51"/>
                    <a:pt x="4" y="50"/>
                  </a:cubicBezTo>
                  <a:cubicBezTo>
                    <a:pt x="4" y="49"/>
                    <a:pt x="3" y="48"/>
                    <a:pt x="3" y="47"/>
                  </a:cubicBezTo>
                  <a:cubicBezTo>
                    <a:pt x="2" y="46"/>
                    <a:pt x="2" y="45"/>
                    <a:pt x="2" y="44"/>
                  </a:cubicBezTo>
                  <a:cubicBezTo>
                    <a:pt x="3" y="41"/>
                    <a:pt x="4" y="38"/>
                    <a:pt x="8" y="37"/>
                  </a:cubicBezTo>
                  <a:cubicBezTo>
                    <a:pt x="8" y="37"/>
                    <a:pt x="7" y="35"/>
                    <a:pt x="7" y="34"/>
                  </a:cubicBezTo>
                  <a:cubicBezTo>
                    <a:pt x="6" y="31"/>
                    <a:pt x="4" y="28"/>
                    <a:pt x="3" y="26"/>
                  </a:cubicBezTo>
                  <a:cubicBezTo>
                    <a:pt x="2" y="24"/>
                    <a:pt x="2" y="23"/>
                    <a:pt x="1" y="22"/>
                  </a:cubicBezTo>
                  <a:cubicBezTo>
                    <a:pt x="1" y="22"/>
                    <a:pt x="1" y="22"/>
                    <a:pt x="1"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5" y="11"/>
                  </a:cubicBezTo>
                  <a:cubicBezTo>
                    <a:pt x="5" y="14"/>
                    <a:pt x="5" y="18"/>
                    <a:pt x="6" y="21"/>
                  </a:cubicBezTo>
                  <a:cubicBezTo>
                    <a:pt x="6" y="21"/>
                    <a:pt x="6" y="21"/>
                    <a:pt x="6" y="21"/>
                  </a:cubicBezTo>
                  <a:cubicBezTo>
                    <a:pt x="6" y="21"/>
                    <a:pt x="7" y="22"/>
                    <a:pt x="7" y="23"/>
                  </a:cubicBezTo>
                  <a:cubicBezTo>
                    <a:pt x="9" y="26"/>
                    <a:pt x="10" y="29"/>
                    <a:pt x="12" y="32"/>
                  </a:cubicBezTo>
                  <a:cubicBezTo>
                    <a:pt x="12" y="40"/>
                    <a:pt x="12" y="40"/>
                    <a:pt x="12" y="40"/>
                  </a:cubicBezTo>
                  <a:cubicBezTo>
                    <a:pt x="11" y="40"/>
                    <a:pt x="10" y="41"/>
                    <a:pt x="9" y="41"/>
                  </a:cubicBezTo>
                  <a:close/>
                  <a:moveTo>
                    <a:pt x="12" y="19"/>
                  </a:moveTo>
                  <a:cubicBezTo>
                    <a:pt x="12" y="12"/>
                    <a:pt x="12" y="12"/>
                    <a:pt x="12" y="12"/>
                  </a:cubicBezTo>
                  <a:cubicBezTo>
                    <a:pt x="11" y="13"/>
                    <a:pt x="11" y="15"/>
                    <a:pt x="11" y="17"/>
                  </a:cubicBezTo>
                  <a:cubicBezTo>
                    <a:pt x="11" y="17"/>
                    <a:pt x="11" y="18"/>
                    <a:pt x="12" y="1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5" name="Freeform 269"/>
            <p:cNvSpPr>
              <a:spLocks noEditPoints="1"/>
            </p:cNvSpPr>
            <p:nvPr/>
          </p:nvSpPr>
          <p:spPr bwMode="auto">
            <a:xfrm>
              <a:off x="6686254" y="4055771"/>
              <a:ext cx="82154" cy="80963"/>
            </a:xfrm>
            <a:custGeom>
              <a:avLst/>
              <a:gdLst>
                <a:gd name="T0" fmla="*/ 24 w 48"/>
                <a:gd name="T1" fmla="*/ 0 h 48"/>
                <a:gd name="T2" fmla="*/ 41 w 48"/>
                <a:gd name="T3" fmla="*/ 7 h 48"/>
                <a:gd name="T4" fmla="*/ 41 w 48"/>
                <a:gd name="T5" fmla="*/ 7 h 48"/>
                <a:gd name="T6" fmla="*/ 48 w 48"/>
                <a:gd name="T7" fmla="*/ 24 h 48"/>
                <a:gd name="T8" fmla="*/ 41 w 48"/>
                <a:gd name="T9" fmla="*/ 41 h 48"/>
                <a:gd name="T10" fmla="*/ 41 w 48"/>
                <a:gd name="T11" fmla="*/ 41 h 48"/>
                <a:gd name="T12" fmla="*/ 24 w 48"/>
                <a:gd name="T13" fmla="*/ 48 h 48"/>
                <a:gd name="T14" fmla="*/ 24 w 48"/>
                <a:gd name="T15" fmla="*/ 43 h 48"/>
                <a:gd name="T16" fmla="*/ 37 w 48"/>
                <a:gd name="T17" fmla="*/ 37 h 48"/>
                <a:gd name="T18" fmla="*/ 37 w 48"/>
                <a:gd name="T19" fmla="*/ 37 h 48"/>
                <a:gd name="T20" fmla="*/ 37 w 48"/>
                <a:gd name="T21" fmla="*/ 37 h 48"/>
                <a:gd name="T22" fmla="*/ 43 w 48"/>
                <a:gd name="T23" fmla="*/ 24 h 48"/>
                <a:gd name="T24" fmla="*/ 37 w 48"/>
                <a:gd name="T25" fmla="*/ 11 h 48"/>
                <a:gd name="T26" fmla="*/ 37 w 48"/>
                <a:gd name="T27" fmla="*/ 11 h 48"/>
                <a:gd name="T28" fmla="*/ 24 w 48"/>
                <a:gd name="T29" fmla="*/ 5 h 48"/>
                <a:gd name="T30" fmla="*/ 24 w 48"/>
                <a:gd name="T31" fmla="*/ 0 h 48"/>
                <a:gd name="T32" fmla="*/ 24 w 48"/>
                <a:gd name="T33" fmla="*/ 0 h 48"/>
                <a:gd name="T34" fmla="*/ 24 w 48"/>
                <a:gd name="T35" fmla="*/ 0 h 48"/>
                <a:gd name="T36" fmla="*/ 24 w 48"/>
                <a:gd name="T37" fmla="*/ 5 h 48"/>
                <a:gd name="T38" fmla="*/ 24 w 48"/>
                <a:gd name="T39" fmla="*/ 5 h 48"/>
                <a:gd name="T40" fmla="*/ 11 w 48"/>
                <a:gd name="T41" fmla="*/ 11 h 48"/>
                <a:gd name="T42" fmla="*/ 5 w 48"/>
                <a:gd name="T43" fmla="*/ 24 h 48"/>
                <a:gd name="T44" fmla="*/ 11 w 48"/>
                <a:gd name="T45" fmla="*/ 37 h 48"/>
                <a:gd name="T46" fmla="*/ 24 w 48"/>
                <a:gd name="T47" fmla="*/ 43 h 48"/>
                <a:gd name="T48" fmla="*/ 24 w 48"/>
                <a:gd name="T49" fmla="*/ 43 h 48"/>
                <a:gd name="T50" fmla="*/ 24 w 48"/>
                <a:gd name="T51" fmla="*/ 48 h 48"/>
                <a:gd name="T52" fmla="*/ 24 w 48"/>
                <a:gd name="T53" fmla="*/ 48 h 48"/>
                <a:gd name="T54" fmla="*/ 7 w 48"/>
                <a:gd name="T55" fmla="*/ 41 h 48"/>
                <a:gd name="T56" fmla="*/ 0 w 48"/>
                <a:gd name="T57" fmla="*/ 24 h 48"/>
                <a:gd name="T58" fmla="*/ 7 w 48"/>
                <a:gd name="T59" fmla="*/ 7 h 48"/>
                <a:gd name="T60" fmla="*/ 24 w 48"/>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8">
                  <a:moveTo>
                    <a:pt x="24" y="0"/>
                  </a:moveTo>
                  <a:cubicBezTo>
                    <a:pt x="30" y="0"/>
                    <a:pt x="36" y="3"/>
                    <a:pt x="41" y="7"/>
                  </a:cubicBezTo>
                  <a:cubicBezTo>
                    <a:pt x="41" y="7"/>
                    <a:pt x="41" y="7"/>
                    <a:pt x="41" y="7"/>
                  </a:cubicBezTo>
                  <a:cubicBezTo>
                    <a:pt x="45" y="12"/>
                    <a:pt x="48" y="18"/>
                    <a:pt x="48" y="24"/>
                  </a:cubicBezTo>
                  <a:cubicBezTo>
                    <a:pt x="48" y="31"/>
                    <a:pt x="45" y="36"/>
                    <a:pt x="41" y="41"/>
                  </a:cubicBezTo>
                  <a:cubicBezTo>
                    <a:pt x="41" y="41"/>
                    <a:pt x="41" y="41"/>
                    <a:pt x="41" y="41"/>
                  </a:cubicBezTo>
                  <a:cubicBezTo>
                    <a:pt x="36" y="45"/>
                    <a:pt x="30" y="48"/>
                    <a:pt x="24" y="48"/>
                  </a:cubicBezTo>
                  <a:cubicBezTo>
                    <a:pt x="24" y="43"/>
                    <a:pt x="24" y="43"/>
                    <a:pt x="24" y="43"/>
                  </a:cubicBezTo>
                  <a:cubicBezTo>
                    <a:pt x="29" y="43"/>
                    <a:pt x="34" y="41"/>
                    <a:pt x="37" y="37"/>
                  </a:cubicBezTo>
                  <a:cubicBezTo>
                    <a:pt x="37" y="37"/>
                    <a:pt x="37" y="37"/>
                    <a:pt x="37" y="37"/>
                  </a:cubicBezTo>
                  <a:cubicBezTo>
                    <a:pt x="37" y="37"/>
                    <a:pt x="37" y="37"/>
                    <a:pt x="37" y="37"/>
                  </a:cubicBezTo>
                  <a:cubicBezTo>
                    <a:pt x="41" y="34"/>
                    <a:pt x="43" y="29"/>
                    <a:pt x="43" y="24"/>
                  </a:cubicBezTo>
                  <a:cubicBezTo>
                    <a:pt x="43" y="19"/>
                    <a:pt x="41" y="14"/>
                    <a:pt x="37" y="11"/>
                  </a:cubicBezTo>
                  <a:cubicBezTo>
                    <a:pt x="37" y="11"/>
                    <a:pt x="37" y="11"/>
                    <a:pt x="37" y="11"/>
                  </a:cubicBezTo>
                  <a:cubicBezTo>
                    <a:pt x="34" y="7"/>
                    <a:pt x="29" y="5"/>
                    <a:pt x="24" y="5"/>
                  </a:cubicBezTo>
                  <a:lnTo>
                    <a:pt x="24" y="0"/>
                  </a:lnTo>
                  <a:close/>
                  <a:moveTo>
                    <a:pt x="24" y="0"/>
                  </a:moveTo>
                  <a:cubicBezTo>
                    <a:pt x="24" y="0"/>
                    <a:pt x="24" y="0"/>
                    <a:pt x="24" y="0"/>
                  </a:cubicBezTo>
                  <a:cubicBezTo>
                    <a:pt x="24" y="5"/>
                    <a:pt x="24" y="5"/>
                    <a:pt x="24" y="5"/>
                  </a:cubicBezTo>
                  <a:cubicBezTo>
                    <a:pt x="24" y="5"/>
                    <a:pt x="24" y="5"/>
                    <a:pt x="24" y="5"/>
                  </a:cubicBezTo>
                  <a:cubicBezTo>
                    <a:pt x="19" y="5"/>
                    <a:pt x="14" y="7"/>
                    <a:pt x="11" y="11"/>
                  </a:cubicBezTo>
                  <a:cubicBezTo>
                    <a:pt x="7" y="14"/>
                    <a:pt x="5" y="19"/>
                    <a:pt x="5" y="24"/>
                  </a:cubicBezTo>
                  <a:cubicBezTo>
                    <a:pt x="5" y="29"/>
                    <a:pt x="7" y="34"/>
                    <a:pt x="11" y="37"/>
                  </a:cubicBezTo>
                  <a:cubicBezTo>
                    <a:pt x="14" y="41"/>
                    <a:pt x="19" y="43"/>
                    <a:pt x="24" y="43"/>
                  </a:cubicBezTo>
                  <a:cubicBezTo>
                    <a:pt x="24" y="43"/>
                    <a:pt x="24" y="43"/>
                    <a:pt x="24" y="43"/>
                  </a:cubicBezTo>
                  <a:cubicBezTo>
                    <a:pt x="24" y="48"/>
                    <a:pt x="24" y="48"/>
                    <a:pt x="24" y="48"/>
                  </a:cubicBezTo>
                  <a:cubicBezTo>
                    <a:pt x="24" y="48"/>
                    <a:pt x="24" y="48"/>
                    <a:pt x="24" y="48"/>
                  </a:cubicBezTo>
                  <a:cubicBezTo>
                    <a:pt x="17" y="48"/>
                    <a:pt x="12" y="45"/>
                    <a:pt x="7" y="41"/>
                  </a:cubicBezTo>
                  <a:cubicBezTo>
                    <a:pt x="3" y="36"/>
                    <a:pt x="0" y="31"/>
                    <a:pt x="0" y="24"/>
                  </a:cubicBezTo>
                  <a:cubicBezTo>
                    <a:pt x="0" y="18"/>
                    <a:pt x="3" y="12"/>
                    <a:pt x="7" y="7"/>
                  </a:cubicBezTo>
                  <a:cubicBezTo>
                    <a:pt x="12" y="3"/>
                    <a:pt x="17" y="0"/>
                    <a:pt x="24"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6" name="Freeform 270"/>
            <p:cNvSpPr>
              <a:spLocks noEditPoints="1"/>
            </p:cNvSpPr>
            <p:nvPr/>
          </p:nvSpPr>
          <p:spPr bwMode="auto">
            <a:xfrm>
              <a:off x="6498135" y="4123637"/>
              <a:ext cx="351235" cy="272654"/>
            </a:xfrm>
            <a:custGeom>
              <a:avLst/>
              <a:gdLst>
                <a:gd name="T0" fmla="*/ 137 w 207"/>
                <a:gd name="T1" fmla="*/ 18 h 161"/>
                <a:gd name="T2" fmla="*/ 144 w 207"/>
                <a:gd name="T3" fmla="*/ 15 h 161"/>
                <a:gd name="T4" fmla="*/ 196 w 207"/>
                <a:gd name="T5" fmla="*/ 7 h 161"/>
                <a:gd name="T6" fmla="*/ 167 w 207"/>
                <a:gd name="T7" fmla="*/ 56 h 161"/>
                <a:gd name="T8" fmla="*/ 137 w 207"/>
                <a:gd name="T9" fmla="*/ 32 h 161"/>
                <a:gd name="T10" fmla="*/ 137 w 207"/>
                <a:gd name="T11" fmla="*/ 30 h 161"/>
                <a:gd name="T12" fmla="*/ 194 w 207"/>
                <a:gd name="T13" fmla="*/ 12 h 161"/>
                <a:gd name="T14" fmla="*/ 163 w 207"/>
                <a:gd name="T15" fmla="*/ 36 h 161"/>
                <a:gd name="T16" fmla="*/ 142 w 207"/>
                <a:gd name="T17" fmla="*/ 100 h 161"/>
                <a:gd name="T18" fmla="*/ 146 w 207"/>
                <a:gd name="T19" fmla="*/ 97 h 161"/>
                <a:gd name="T20" fmla="*/ 147 w 207"/>
                <a:gd name="T21" fmla="*/ 160 h 161"/>
                <a:gd name="T22" fmla="*/ 137 w 207"/>
                <a:gd name="T23" fmla="*/ 18 h 161"/>
                <a:gd name="T24" fmla="*/ 104 w 207"/>
                <a:gd name="T25" fmla="*/ 0 h 161"/>
                <a:gd name="T26" fmla="*/ 106 w 207"/>
                <a:gd name="T27" fmla="*/ 0 h 161"/>
                <a:gd name="T28" fmla="*/ 104 w 207"/>
                <a:gd name="T29" fmla="*/ 92 h 161"/>
                <a:gd name="T30" fmla="*/ 126 w 207"/>
                <a:gd name="T31" fmla="*/ 109 h 161"/>
                <a:gd name="T32" fmla="*/ 137 w 207"/>
                <a:gd name="T33" fmla="*/ 161 h 161"/>
                <a:gd name="T34" fmla="*/ 121 w 207"/>
                <a:gd name="T35" fmla="*/ 111 h 161"/>
                <a:gd name="T36" fmla="*/ 137 w 207"/>
                <a:gd name="T37" fmla="*/ 97 h 161"/>
                <a:gd name="T38" fmla="*/ 136 w 207"/>
                <a:gd name="T39" fmla="*/ 35 h 161"/>
                <a:gd name="T40" fmla="*/ 137 w 207"/>
                <a:gd name="T41" fmla="*/ 30 h 161"/>
                <a:gd name="T42" fmla="*/ 137 w 207"/>
                <a:gd name="T43" fmla="*/ 30 h 161"/>
                <a:gd name="T44" fmla="*/ 112 w 207"/>
                <a:gd name="T45" fmla="*/ 75 h 161"/>
                <a:gd name="T46" fmla="*/ 137 w 207"/>
                <a:gd name="T47" fmla="*/ 97 h 161"/>
                <a:gd name="T48" fmla="*/ 70 w 207"/>
                <a:gd name="T49" fmla="*/ 0 h 161"/>
                <a:gd name="T50" fmla="*/ 70 w 207"/>
                <a:gd name="T51" fmla="*/ 16 h 161"/>
                <a:gd name="T52" fmla="*/ 101 w 207"/>
                <a:gd name="T53" fmla="*/ 19 h 161"/>
                <a:gd name="T54" fmla="*/ 73 w 207"/>
                <a:gd name="T55" fmla="*/ 111 h 161"/>
                <a:gd name="T56" fmla="*/ 70 w 207"/>
                <a:gd name="T57" fmla="*/ 106 h 161"/>
                <a:gd name="T58" fmla="*/ 76 w 207"/>
                <a:gd name="T59" fmla="*/ 76 h 161"/>
                <a:gd name="T60" fmla="*/ 70 w 207"/>
                <a:gd name="T61" fmla="*/ 22 h 161"/>
                <a:gd name="T62" fmla="*/ 70 w 207"/>
                <a:gd name="T63" fmla="*/ 132 h 161"/>
                <a:gd name="T64" fmla="*/ 99 w 207"/>
                <a:gd name="T65" fmla="*/ 94 h 161"/>
                <a:gd name="T66" fmla="*/ 100 w 207"/>
                <a:gd name="T67" fmla="*/ 89 h 161"/>
                <a:gd name="T68" fmla="*/ 98 w 207"/>
                <a:gd name="T69" fmla="*/ 88 h 161"/>
                <a:gd name="T70" fmla="*/ 70 w 207"/>
                <a:gd name="T71" fmla="*/ 127 h 161"/>
                <a:gd name="T72" fmla="*/ 38 w 207"/>
                <a:gd name="T73" fmla="*/ 54 h 161"/>
                <a:gd name="T74" fmla="*/ 31 w 207"/>
                <a:gd name="T75" fmla="*/ 53 h 161"/>
                <a:gd name="T76" fmla="*/ 28 w 207"/>
                <a:gd name="T77" fmla="*/ 61 h 161"/>
                <a:gd name="T78" fmla="*/ 6 w 207"/>
                <a:gd name="T79" fmla="*/ 94 h 161"/>
                <a:gd name="T80" fmla="*/ 56 w 207"/>
                <a:gd name="T81" fmla="*/ 75 h 161"/>
                <a:gd name="T82" fmla="*/ 51 w 207"/>
                <a:gd name="T83" fmla="*/ 68 h 161"/>
                <a:gd name="T84" fmla="*/ 50 w 207"/>
                <a:gd name="T85" fmla="*/ 61 h 161"/>
                <a:gd name="T86" fmla="*/ 48 w 207"/>
                <a:gd name="T87" fmla="*/ 58 h 161"/>
                <a:gd name="T88" fmla="*/ 69 w 207"/>
                <a:gd name="T89" fmla="*/ 16 h 161"/>
                <a:gd name="T90" fmla="*/ 54 w 207"/>
                <a:gd name="T91" fmla="*/ 57 h 161"/>
                <a:gd name="T92" fmla="*/ 57 w 207"/>
                <a:gd name="T93" fmla="*/ 68 h 161"/>
                <a:gd name="T94" fmla="*/ 62 w 207"/>
                <a:gd name="T95" fmla="*/ 75 h 161"/>
                <a:gd name="T96" fmla="*/ 43 w 207"/>
                <a:gd name="T97" fmla="*/ 115 h 161"/>
                <a:gd name="T98" fmla="*/ 57 w 207"/>
                <a:gd name="T99" fmla="*/ 118 h 161"/>
                <a:gd name="T100" fmla="*/ 70 w 207"/>
                <a:gd name="T101" fmla="*/ 106 h 161"/>
                <a:gd name="T102" fmla="*/ 62 w 207"/>
                <a:gd name="T103" fmla="*/ 120 h 161"/>
                <a:gd name="T104" fmla="*/ 53 w 207"/>
                <a:gd name="T105" fmla="*/ 124 h 161"/>
                <a:gd name="T106" fmla="*/ 30 w 207"/>
                <a:gd name="T107" fmla="*/ 130 h 161"/>
                <a:gd name="T108" fmla="*/ 28 w 207"/>
                <a:gd name="T109" fmla="*/ 135 h 161"/>
                <a:gd name="T110" fmla="*/ 26 w 207"/>
                <a:gd name="T111" fmla="*/ 110 h 161"/>
                <a:gd name="T112" fmla="*/ 30 w 207"/>
                <a:gd name="T113" fmla="*/ 109 h 161"/>
                <a:gd name="T114" fmla="*/ 17 w 207"/>
                <a:gd name="T115" fmla="*/ 56 h 161"/>
                <a:gd name="T116" fmla="*/ 26 w 207"/>
                <a:gd name="T117" fmla="*/ 55 h 161"/>
                <a:gd name="T118" fmla="*/ 35 w 207"/>
                <a:gd name="T119" fmla="*/ 49 h 161"/>
                <a:gd name="T120" fmla="*/ 70 w 207"/>
                <a:gd name="T12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61">
                  <a:moveTo>
                    <a:pt x="163" y="36"/>
                  </a:moveTo>
                  <a:cubicBezTo>
                    <a:pt x="141" y="19"/>
                    <a:pt x="141" y="19"/>
                    <a:pt x="141" y="19"/>
                  </a:cubicBezTo>
                  <a:cubicBezTo>
                    <a:pt x="137" y="18"/>
                    <a:pt x="137" y="18"/>
                    <a:pt x="137" y="18"/>
                  </a:cubicBezTo>
                  <a:cubicBezTo>
                    <a:pt x="137" y="12"/>
                    <a:pt x="137" y="12"/>
                    <a:pt x="137" y="12"/>
                  </a:cubicBezTo>
                  <a:cubicBezTo>
                    <a:pt x="143" y="15"/>
                    <a:pt x="143" y="15"/>
                    <a:pt x="143" y="15"/>
                  </a:cubicBezTo>
                  <a:cubicBezTo>
                    <a:pt x="144" y="15"/>
                    <a:pt x="144" y="15"/>
                    <a:pt x="144" y="15"/>
                  </a:cubicBezTo>
                  <a:cubicBezTo>
                    <a:pt x="165" y="31"/>
                    <a:pt x="165" y="31"/>
                    <a:pt x="165" y="31"/>
                  </a:cubicBezTo>
                  <a:cubicBezTo>
                    <a:pt x="193" y="7"/>
                    <a:pt x="193" y="7"/>
                    <a:pt x="193" y="7"/>
                  </a:cubicBezTo>
                  <a:cubicBezTo>
                    <a:pt x="194" y="6"/>
                    <a:pt x="195" y="6"/>
                    <a:pt x="196" y="7"/>
                  </a:cubicBezTo>
                  <a:cubicBezTo>
                    <a:pt x="207" y="19"/>
                    <a:pt x="207" y="19"/>
                    <a:pt x="207" y="19"/>
                  </a:cubicBezTo>
                  <a:cubicBezTo>
                    <a:pt x="207" y="20"/>
                    <a:pt x="207" y="21"/>
                    <a:pt x="206" y="22"/>
                  </a:cubicBezTo>
                  <a:cubicBezTo>
                    <a:pt x="167" y="56"/>
                    <a:pt x="167" y="56"/>
                    <a:pt x="167" y="56"/>
                  </a:cubicBezTo>
                  <a:cubicBezTo>
                    <a:pt x="166" y="57"/>
                    <a:pt x="165" y="57"/>
                    <a:pt x="164" y="56"/>
                  </a:cubicBezTo>
                  <a:cubicBezTo>
                    <a:pt x="137" y="36"/>
                    <a:pt x="137" y="36"/>
                    <a:pt x="137" y="36"/>
                  </a:cubicBezTo>
                  <a:cubicBezTo>
                    <a:pt x="137" y="32"/>
                    <a:pt x="137" y="32"/>
                    <a:pt x="137" y="32"/>
                  </a:cubicBezTo>
                  <a:cubicBezTo>
                    <a:pt x="138" y="33"/>
                    <a:pt x="138" y="33"/>
                    <a:pt x="138" y="33"/>
                  </a:cubicBezTo>
                  <a:cubicBezTo>
                    <a:pt x="138" y="32"/>
                    <a:pt x="138" y="31"/>
                    <a:pt x="137" y="30"/>
                  </a:cubicBezTo>
                  <a:cubicBezTo>
                    <a:pt x="137" y="30"/>
                    <a:pt x="137" y="30"/>
                    <a:pt x="137" y="30"/>
                  </a:cubicBezTo>
                  <a:cubicBezTo>
                    <a:pt x="165" y="51"/>
                    <a:pt x="165" y="51"/>
                    <a:pt x="165" y="51"/>
                  </a:cubicBezTo>
                  <a:cubicBezTo>
                    <a:pt x="201" y="20"/>
                    <a:pt x="201" y="20"/>
                    <a:pt x="201" y="20"/>
                  </a:cubicBezTo>
                  <a:cubicBezTo>
                    <a:pt x="194" y="12"/>
                    <a:pt x="194" y="12"/>
                    <a:pt x="194" y="12"/>
                  </a:cubicBezTo>
                  <a:cubicBezTo>
                    <a:pt x="166" y="36"/>
                    <a:pt x="166" y="36"/>
                    <a:pt x="166" y="36"/>
                  </a:cubicBezTo>
                  <a:cubicBezTo>
                    <a:pt x="165" y="37"/>
                    <a:pt x="164" y="37"/>
                    <a:pt x="163" y="36"/>
                  </a:cubicBezTo>
                  <a:cubicBezTo>
                    <a:pt x="163" y="36"/>
                    <a:pt x="163" y="36"/>
                    <a:pt x="163" y="36"/>
                  </a:cubicBezTo>
                  <a:close/>
                  <a:moveTo>
                    <a:pt x="137" y="156"/>
                  </a:moveTo>
                  <a:cubicBezTo>
                    <a:pt x="145" y="155"/>
                    <a:pt x="145" y="155"/>
                    <a:pt x="145" y="155"/>
                  </a:cubicBezTo>
                  <a:cubicBezTo>
                    <a:pt x="142" y="100"/>
                    <a:pt x="142" y="100"/>
                    <a:pt x="142" y="100"/>
                  </a:cubicBezTo>
                  <a:cubicBezTo>
                    <a:pt x="137" y="97"/>
                    <a:pt x="137" y="97"/>
                    <a:pt x="137" y="97"/>
                  </a:cubicBezTo>
                  <a:cubicBezTo>
                    <a:pt x="137" y="91"/>
                    <a:pt x="137" y="91"/>
                    <a:pt x="137" y="91"/>
                  </a:cubicBezTo>
                  <a:cubicBezTo>
                    <a:pt x="146" y="97"/>
                    <a:pt x="146" y="97"/>
                    <a:pt x="146" y="97"/>
                  </a:cubicBezTo>
                  <a:cubicBezTo>
                    <a:pt x="146" y="97"/>
                    <a:pt x="146" y="98"/>
                    <a:pt x="147" y="98"/>
                  </a:cubicBezTo>
                  <a:cubicBezTo>
                    <a:pt x="149" y="158"/>
                    <a:pt x="149" y="158"/>
                    <a:pt x="149" y="158"/>
                  </a:cubicBezTo>
                  <a:cubicBezTo>
                    <a:pt x="150" y="159"/>
                    <a:pt x="149" y="160"/>
                    <a:pt x="147" y="160"/>
                  </a:cubicBezTo>
                  <a:cubicBezTo>
                    <a:pt x="137" y="161"/>
                    <a:pt x="137" y="161"/>
                    <a:pt x="137" y="161"/>
                  </a:cubicBezTo>
                  <a:lnTo>
                    <a:pt x="137" y="156"/>
                  </a:lnTo>
                  <a:close/>
                  <a:moveTo>
                    <a:pt x="137" y="18"/>
                  </a:moveTo>
                  <a:cubicBezTo>
                    <a:pt x="105" y="5"/>
                    <a:pt x="105" y="5"/>
                    <a:pt x="105" y="5"/>
                  </a:cubicBezTo>
                  <a:cubicBezTo>
                    <a:pt x="104" y="5"/>
                    <a:pt x="104" y="5"/>
                    <a:pt x="104" y="5"/>
                  </a:cubicBezTo>
                  <a:cubicBezTo>
                    <a:pt x="104" y="0"/>
                    <a:pt x="104" y="0"/>
                    <a:pt x="104" y="0"/>
                  </a:cubicBezTo>
                  <a:cubicBezTo>
                    <a:pt x="105" y="0"/>
                    <a:pt x="105" y="0"/>
                    <a:pt x="105" y="0"/>
                  </a:cubicBezTo>
                  <a:cubicBezTo>
                    <a:pt x="105" y="0"/>
                    <a:pt x="105" y="0"/>
                    <a:pt x="105" y="0"/>
                  </a:cubicBezTo>
                  <a:cubicBezTo>
                    <a:pt x="105" y="0"/>
                    <a:pt x="106" y="0"/>
                    <a:pt x="106" y="0"/>
                  </a:cubicBezTo>
                  <a:cubicBezTo>
                    <a:pt x="137" y="12"/>
                    <a:pt x="137" y="12"/>
                    <a:pt x="137" y="12"/>
                  </a:cubicBezTo>
                  <a:cubicBezTo>
                    <a:pt x="137" y="18"/>
                    <a:pt x="137" y="18"/>
                    <a:pt x="137" y="18"/>
                  </a:cubicBezTo>
                  <a:close/>
                  <a:moveTo>
                    <a:pt x="104" y="92"/>
                  </a:moveTo>
                  <a:cubicBezTo>
                    <a:pt x="125" y="108"/>
                    <a:pt x="125" y="108"/>
                    <a:pt x="125" y="108"/>
                  </a:cubicBezTo>
                  <a:cubicBezTo>
                    <a:pt x="126" y="108"/>
                    <a:pt x="126" y="109"/>
                    <a:pt x="126" y="109"/>
                  </a:cubicBezTo>
                  <a:cubicBezTo>
                    <a:pt x="126" y="109"/>
                    <a:pt x="126" y="109"/>
                    <a:pt x="126" y="109"/>
                  </a:cubicBezTo>
                  <a:cubicBezTo>
                    <a:pt x="128" y="156"/>
                    <a:pt x="128" y="156"/>
                    <a:pt x="128" y="156"/>
                  </a:cubicBezTo>
                  <a:cubicBezTo>
                    <a:pt x="137" y="156"/>
                    <a:pt x="137" y="156"/>
                    <a:pt x="137" y="156"/>
                  </a:cubicBezTo>
                  <a:cubicBezTo>
                    <a:pt x="137" y="161"/>
                    <a:pt x="137" y="161"/>
                    <a:pt x="137" y="161"/>
                  </a:cubicBezTo>
                  <a:cubicBezTo>
                    <a:pt x="126" y="161"/>
                    <a:pt x="126" y="161"/>
                    <a:pt x="126" y="161"/>
                  </a:cubicBezTo>
                  <a:cubicBezTo>
                    <a:pt x="125" y="161"/>
                    <a:pt x="124" y="160"/>
                    <a:pt x="124" y="159"/>
                  </a:cubicBezTo>
                  <a:cubicBezTo>
                    <a:pt x="121" y="111"/>
                    <a:pt x="121" y="111"/>
                    <a:pt x="121" y="111"/>
                  </a:cubicBezTo>
                  <a:cubicBezTo>
                    <a:pt x="104" y="98"/>
                    <a:pt x="104" y="98"/>
                    <a:pt x="104" y="98"/>
                  </a:cubicBezTo>
                  <a:cubicBezTo>
                    <a:pt x="104" y="92"/>
                    <a:pt x="104" y="92"/>
                    <a:pt x="104" y="92"/>
                  </a:cubicBezTo>
                  <a:close/>
                  <a:moveTo>
                    <a:pt x="137" y="97"/>
                  </a:moveTo>
                  <a:cubicBezTo>
                    <a:pt x="137" y="91"/>
                    <a:pt x="137" y="91"/>
                    <a:pt x="137" y="91"/>
                  </a:cubicBezTo>
                  <a:cubicBezTo>
                    <a:pt x="117" y="75"/>
                    <a:pt x="117" y="75"/>
                    <a:pt x="117" y="75"/>
                  </a:cubicBezTo>
                  <a:cubicBezTo>
                    <a:pt x="136" y="35"/>
                    <a:pt x="136" y="35"/>
                    <a:pt x="136" y="35"/>
                  </a:cubicBezTo>
                  <a:cubicBezTo>
                    <a:pt x="137" y="36"/>
                    <a:pt x="137" y="36"/>
                    <a:pt x="137" y="36"/>
                  </a:cubicBezTo>
                  <a:cubicBezTo>
                    <a:pt x="137" y="32"/>
                    <a:pt x="137" y="32"/>
                    <a:pt x="137" y="32"/>
                  </a:cubicBezTo>
                  <a:cubicBezTo>
                    <a:pt x="137" y="30"/>
                    <a:pt x="137" y="30"/>
                    <a:pt x="137" y="30"/>
                  </a:cubicBezTo>
                  <a:cubicBezTo>
                    <a:pt x="137" y="30"/>
                    <a:pt x="137" y="30"/>
                    <a:pt x="137" y="30"/>
                  </a:cubicBezTo>
                  <a:cubicBezTo>
                    <a:pt x="137" y="30"/>
                    <a:pt x="137" y="30"/>
                    <a:pt x="137" y="30"/>
                  </a:cubicBezTo>
                  <a:cubicBezTo>
                    <a:pt x="137" y="30"/>
                    <a:pt x="137" y="30"/>
                    <a:pt x="137" y="30"/>
                  </a:cubicBezTo>
                  <a:cubicBezTo>
                    <a:pt x="137" y="30"/>
                    <a:pt x="137" y="29"/>
                    <a:pt x="136" y="29"/>
                  </a:cubicBezTo>
                  <a:cubicBezTo>
                    <a:pt x="135" y="29"/>
                    <a:pt x="134" y="29"/>
                    <a:pt x="133" y="30"/>
                  </a:cubicBezTo>
                  <a:cubicBezTo>
                    <a:pt x="112" y="75"/>
                    <a:pt x="112" y="75"/>
                    <a:pt x="112" y="75"/>
                  </a:cubicBezTo>
                  <a:cubicBezTo>
                    <a:pt x="112" y="75"/>
                    <a:pt x="112" y="75"/>
                    <a:pt x="112" y="75"/>
                  </a:cubicBezTo>
                  <a:cubicBezTo>
                    <a:pt x="111" y="76"/>
                    <a:pt x="111" y="77"/>
                    <a:pt x="112" y="78"/>
                  </a:cubicBezTo>
                  <a:lnTo>
                    <a:pt x="137" y="97"/>
                  </a:lnTo>
                  <a:close/>
                  <a:moveTo>
                    <a:pt x="104" y="5"/>
                  </a:moveTo>
                  <a:cubicBezTo>
                    <a:pt x="70" y="5"/>
                    <a:pt x="70" y="5"/>
                    <a:pt x="70" y="5"/>
                  </a:cubicBezTo>
                  <a:cubicBezTo>
                    <a:pt x="70" y="0"/>
                    <a:pt x="70" y="0"/>
                    <a:pt x="70" y="0"/>
                  </a:cubicBezTo>
                  <a:cubicBezTo>
                    <a:pt x="104" y="0"/>
                    <a:pt x="104" y="0"/>
                    <a:pt x="104" y="0"/>
                  </a:cubicBezTo>
                  <a:cubicBezTo>
                    <a:pt x="104" y="5"/>
                    <a:pt x="104" y="5"/>
                    <a:pt x="104" y="5"/>
                  </a:cubicBezTo>
                  <a:close/>
                  <a:moveTo>
                    <a:pt x="70" y="16"/>
                  </a:moveTo>
                  <a:cubicBezTo>
                    <a:pt x="99" y="16"/>
                    <a:pt x="99" y="16"/>
                    <a:pt x="99" y="16"/>
                  </a:cubicBezTo>
                  <a:cubicBezTo>
                    <a:pt x="101" y="16"/>
                    <a:pt x="102" y="17"/>
                    <a:pt x="102" y="18"/>
                  </a:cubicBezTo>
                  <a:cubicBezTo>
                    <a:pt x="102" y="18"/>
                    <a:pt x="102" y="19"/>
                    <a:pt x="101" y="19"/>
                  </a:cubicBezTo>
                  <a:cubicBezTo>
                    <a:pt x="80" y="77"/>
                    <a:pt x="80" y="77"/>
                    <a:pt x="80" y="77"/>
                  </a:cubicBezTo>
                  <a:cubicBezTo>
                    <a:pt x="75" y="109"/>
                    <a:pt x="75" y="109"/>
                    <a:pt x="75" y="109"/>
                  </a:cubicBezTo>
                  <a:cubicBezTo>
                    <a:pt x="75" y="110"/>
                    <a:pt x="74" y="111"/>
                    <a:pt x="73" y="111"/>
                  </a:cubicBezTo>
                  <a:cubicBezTo>
                    <a:pt x="73" y="111"/>
                    <a:pt x="73" y="111"/>
                    <a:pt x="73" y="111"/>
                  </a:cubicBezTo>
                  <a:cubicBezTo>
                    <a:pt x="70" y="111"/>
                    <a:pt x="70" y="111"/>
                    <a:pt x="70" y="111"/>
                  </a:cubicBezTo>
                  <a:cubicBezTo>
                    <a:pt x="70" y="106"/>
                    <a:pt x="70" y="106"/>
                    <a:pt x="70" y="106"/>
                  </a:cubicBezTo>
                  <a:cubicBezTo>
                    <a:pt x="71" y="106"/>
                    <a:pt x="71" y="106"/>
                    <a:pt x="71" y="106"/>
                  </a:cubicBezTo>
                  <a:cubicBezTo>
                    <a:pt x="76" y="76"/>
                    <a:pt x="76" y="76"/>
                    <a:pt x="76" y="76"/>
                  </a:cubicBezTo>
                  <a:cubicBezTo>
                    <a:pt x="76" y="76"/>
                    <a:pt x="76" y="76"/>
                    <a:pt x="76" y="76"/>
                  </a:cubicBezTo>
                  <a:cubicBezTo>
                    <a:pt x="96" y="20"/>
                    <a:pt x="96" y="20"/>
                    <a:pt x="96" y="20"/>
                  </a:cubicBezTo>
                  <a:cubicBezTo>
                    <a:pt x="70" y="20"/>
                    <a:pt x="70" y="20"/>
                    <a:pt x="70" y="20"/>
                  </a:cubicBezTo>
                  <a:cubicBezTo>
                    <a:pt x="70" y="22"/>
                    <a:pt x="70" y="22"/>
                    <a:pt x="70" y="22"/>
                  </a:cubicBezTo>
                  <a:cubicBezTo>
                    <a:pt x="70" y="16"/>
                    <a:pt x="70" y="16"/>
                    <a:pt x="70" y="16"/>
                  </a:cubicBezTo>
                  <a:close/>
                  <a:moveTo>
                    <a:pt x="70" y="127"/>
                  </a:moveTo>
                  <a:cubicBezTo>
                    <a:pt x="70" y="132"/>
                    <a:pt x="70" y="132"/>
                    <a:pt x="70" y="132"/>
                  </a:cubicBezTo>
                  <a:cubicBezTo>
                    <a:pt x="91" y="131"/>
                    <a:pt x="91" y="131"/>
                    <a:pt x="91" y="131"/>
                  </a:cubicBezTo>
                  <a:cubicBezTo>
                    <a:pt x="92" y="130"/>
                    <a:pt x="93" y="130"/>
                    <a:pt x="93" y="128"/>
                  </a:cubicBezTo>
                  <a:cubicBezTo>
                    <a:pt x="99" y="94"/>
                    <a:pt x="99" y="94"/>
                    <a:pt x="99" y="94"/>
                  </a:cubicBezTo>
                  <a:cubicBezTo>
                    <a:pt x="104" y="98"/>
                    <a:pt x="104" y="98"/>
                    <a:pt x="104" y="98"/>
                  </a:cubicBezTo>
                  <a:cubicBezTo>
                    <a:pt x="104" y="92"/>
                    <a:pt x="104" y="92"/>
                    <a:pt x="104" y="92"/>
                  </a:cubicBezTo>
                  <a:cubicBezTo>
                    <a:pt x="100" y="89"/>
                    <a:pt x="100" y="89"/>
                    <a:pt x="100" y="89"/>
                  </a:cubicBezTo>
                  <a:cubicBezTo>
                    <a:pt x="100" y="89"/>
                    <a:pt x="100" y="89"/>
                    <a:pt x="100" y="89"/>
                  </a:cubicBezTo>
                  <a:cubicBezTo>
                    <a:pt x="99" y="88"/>
                    <a:pt x="99" y="88"/>
                    <a:pt x="99" y="88"/>
                  </a:cubicBezTo>
                  <a:cubicBezTo>
                    <a:pt x="98" y="88"/>
                    <a:pt x="98" y="88"/>
                    <a:pt x="98" y="88"/>
                  </a:cubicBezTo>
                  <a:cubicBezTo>
                    <a:pt x="96" y="87"/>
                    <a:pt x="95" y="88"/>
                    <a:pt x="95" y="90"/>
                  </a:cubicBezTo>
                  <a:cubicBezTo>
                    <a:pt x="89" y="126"/>
                    <a:pt x="89" y="126"/>
                    <a:pt x="89" y="126"/>
                  </a:cubicBezTo>
                  <a:lnTo>
                    <a:pt x="70" y="127"/>
                  </a:lnTo>
                  <a:close/>
                  <a:moveTo>
                    <a:pt x="70" y="5"/>
                  </a:moveTo>
                  <a:cubicBezTo>
                    <a:pt x="60" y="5"/>
                    <a:pt x="60" y="5"/>
                    <a:pt x="60" y="5"/>
                  </a:cubicBezTo>
                  <a:cubicBezTo>
                    <a:pt x="38" y="54"/>
                    <a:pt x="38" y="54"/>
                    <a:pt x="38" y="54"/>
                  </a:cubicBezTo>
                  <a:cubicBezTo>
                    <a:pt x="38" y="55"/>
                    <a:pt x="36" y="55"/>
                    <a:pt x="35" y="55"/>
                  </a:cubicBezTo>
                  <a:cubicBezTo>
                    <a:pt x="35" y="55"/>
                    <a:pt x="35" y="55"/>
                    <a:pt x="35" y="55"/>
                  </a:cubicBezTo>
                  <a:cubicBezTo>
                    <a:pt x="31" y="53"/>
                    <a:pt x="31" y="53"/>
                    <a:pt x="31" y="53"/>
                  </a:cubicBezTo>
                  <a:cubicBezTo>
                    <a:pt x="30" y="57"/>
                    <a:pt x="30" y="57"/>
                    <a:pt x="30" y="57"/>
                  </a:cubicBezTo>
                  <a:cubicBezTo>
                    <a:pt x="29" y="59"/>
                    <a:pt x="29" y="59"/>
                    <a:pt x="29" y="59"/>
                  </a:cubicBezTo>
                  <a:cubicBezTo>
                    <a:pt x="28" y="61"/>
                    <a:pt x="28" y="61"/>
                    <a:pt x="28" y="61"/>
                  </a:cubicBezTo>
                  <a:cubicBezTo>
                    <a:pt x="28" y="62"/>
                    <a:pt x="26" y="63"/>
                    <a:pt x="25" y="62"/>
                  </a:cubicBezTo>
                  <a:cubicBezTo>
                    <a:pt x="20" y="60"/>
                    <a:pt x="20" y="60"/>
                    <a:pt x="20" y="60"/>
                  </a:cubicBezTo>
                  <a:cubicBezTo>
                    <a:pt x="6" y="94"/>
                    <a:pt x="6" y="94"/>
                    <a:pt x="6" y="94"/>
                  </a:cubicBezTo>
                  <a:cubicBezTo>
                    <a:pt x="41" y="109"/>
                    <a:pt x="41" y="109"/>
                    <a:pt x="41" y="109"/>
                  </a:cubicBezTo>
                  <a:cubicBezTo>
                    <a:pt x="42" y="109"/>
                    <a:pt x="42" y="109"/>
                    <a:pt x="42" y="109"/>
                  </a:cubicBezTo>
                  <a:cubicBezTo>
                    <a:pt x="56" y="75"/>
                    <a:pt x="56" y="75"/>
                    <a:pt x="56" y="75"/>
                  </a:cubicBezTo>
                  <a:cubicBezTo>
                    <a:pt x="52" y="73"/>
                    <a:pt x="52" y="73"/>
                    <a:pt x="52" y="73"/>
                  </a:cubicBezTo>
                  <a:cubicBezTo>
                    <a:pt x="50" y="73"/>
                    <a:pt x="50" y="71"/>
                    <a:pt x="50" y="70"/>
                  </a:cubicBezTo>
                  <a:cubicBezTo>
                    <a:pt x="51" y="68"/>
                    <a:pt x="51" y="68"/>
                    <a:pt x="51" y="68"/>
                  </a:cubicBezTo>
                  <a:cubicBezTo>
                    <a:pt x="52" y="66"/>
                    <a:pt x="52" y="66"/>
                    <a:pt x="52" y="66"/>
                  </a:cubicBezTo>
                  <a:cubicBezTo>
                    <a:pt x="54" y="62"/>
                    <a:pt x="54" y="62"/>
                    <a:pt x="54" y="62"/>
                  </a:cubicBezTo>
                  <a:cubicBezTo>
                    <a:pt x="50" y="61"/>
                    <a:pt x="50" y="61"/>
                    <a:pt x="50" y="61"/>
                  </a:cubicBezTo>
                  <a:cubicBezTo>
                    <a:pt x="49" y="60"/>
                    <a:pt x="48" y="59"/>
                    <a:pt x="48" y="58"/>
                  </a:cubicBezTo>
                  <a:cubicBezTo>
                    <a:pt x="48" y="58"/>
                    <a:pt x="48" y="58"/>
                    <a:pt x="48" y="58"/>
                  </a:cubicBezTo>
                  <a:cubicBezTo>
                    <a:pt x="48" y="58"/>
                    <a:pt x="48" y="58"/>
                    <a:pt x="48" y="58"/>
                  </a:cubicBezTo>
                  <a:cubicBezTo>
                    <a:pt x="66" y="17"/>
                    <a:pt x="66" y="17"/>
                    <a:pt x="66" y="17"/>
                  </a:cubicBezTo>
                  <a:cubicBezTo>
                    <a:pt x="67" y="16"/>
                    <a:pt x="68" y="16"/>
                    <a:pt x="69" y="16"/>
                  </a:cubicBezTo>
                  <a:cubicBezTo>
                    <a:pt x="69" y="16"/>
                    <a:pt x="69" y="16"/>
                    <a:pt x="69" y="16"/>
                  </a:cubicBezTo>
                  <a:cubicBezTo>
                    <a:pt x="70" y="16"/>
                    <a:pt x="70" y="16"/>
                    <a:pt x="70" y="16"/>
                  </a:cubicBezTo>
                  <a:cubicBezTo>
                    <a:pt x="70" y="22"/>
                    <a:pt x="70" y="22"/>
                    <a:pt x="70" y="22"/>
                  </a:cubicBezTo>
                  <a:cubicBezTo>
                    <a:pt x="54" y="57"/>
                    <a:pt x="54" y="57"/>
                    <a:pt x="54" y="57"/>
                  </a:cubicBezTo>
                  <a:cubicBezTo>
                    <a:pt x="58" y="59"/>
                    <a:pt x="58" y="59"/>
                    <a:pt x="58" y="59"/>
                  </a:cubicBezTo>
                  <a:cubicBezTo>
                    <a:pt x="59" y="59"/>
                    <a:pt x="59" y="61"/>
                    <a:pt x="59" y="62"/>
                  </a:cubicBezTo>
                  <a:cubicBezTo>
                    <a:pt x="57" y="68"/>
                    <a:pt x="57" y="68"/>
                    <a:pt x="57" y="68"/>
                  </a:cubicBezTo>
                  <a:cubicBezTo>
                    <a:pt x="56" y="70"/>
                    <a:pt x="56" y="70"/>
                    <a:pt x="56" y="70"/>
                  </a:cubicBezTo>
                  <a:cubicBezTo>
                    <a:pt x="60" y="72"/>
                    <a:pt x="60" y="72"/>
                    <a:pt x="60" y="72"/>
                  </a:cubicBezTo>
                  <a:cubicBezTo>
                    <a:pt x="61" y="72"/>
                    <a:pt x="62" y="74"/>
                    <a:pt x="62" y="75"/>
                  </a:cubicBezTo>
                  <a:cubicBezTo>
                    <a:pt x="46" y="112"/>
                    <a:pt x="46" y="112"/>
                    <a:pt x="46" y="112"/>
                  </a:cubicBezTo>
                  <a:cubicBezTo>
                    <a:pt x="46" y="113"/>
                    <a:pt x="46" y="113"/>
                    <a:pt x="46" y="113"/>
                  </a:cubicBezTo>
                  <a:cubicBezTo>
                    <a:pt x="45" y="114"/>
                    <a:pt x="44" y="115"/>
                    <a:pt x="43" y="115"/>
                  </a:cubicBezTo>
                  <a:cubicBezTo>
                    <a:pt x="54" y="119"/>
                    <a:pt x="54" y="119"/>
                    <a:pt x="54" y="119"/>
                  </a:cubicBezTo>
                  <a:cubicBezTo>
                    <a:pt x="56" y="120"/>
                    <a:pt x="56" y="120"/>
                    <a:pt x="56" y="120"/>
                  </a:cubicBezTo>
                  <a:cubicBezTo>
                    <a:pt x="57" y="118"/>
                    <a:pt x="57" y="118"/>
                    <a:pt x="57" y="118"/>
                  </a:cubicBezTo>
                  <a:cubicBezTo>
                    <a:pt x="61" y="108"/>
                    <a:pt x="61" y="108"/>
                    <a:pt x="61" y="108"/>
                  </a:cubicBezTo>
                  <a:cubicBezTo>
                    <a:pt x="62" y="107"/>
                    <a:pt x="62" y="107"/>
                    <a:pt x="63" y="107"/>
                  </a:cubicBezTo>
                  <a:cubicBezTo>
                    <a:pt x="70" y="106"/>
                    <a:pt x="70" y="106"/>
                    <a:pt x="70" y="106"/>
                  </a:cubicBezTo>
                  <a:cubicBezTo>
                    <a:pt x="70" y="111"/>
                    <a:pt x="70" y="111"/>
                    <a:pt x="70" y="111"/>
                  </a:cubicBezTo>
                  <a:cubicBezTo>
                    <a:pt x="65" y="111"/>
                    <a:pt x="65" y="111"/>
                    <a:pt x="65" y="111"/>
                  </a:cubicBezTo>
                  <a:cubicBezTo>
                    <a:pt x="62" y="120"/>
                    <a:pt x="62" y="120"/>
                    <a:pt x="62" y="120"/>
                  </a:cubicBezTo>
                  <a:cubicBezTo>
                    <a:pt x="60" y="124"/>
                    <a:pt x="60" y="124"/>
                    <a:pt x="60" y="124"/>
                  </a:cubicBezTo>
                  <a:cubicBezTo>
                    <a:pt x="59" y="125"/>
                    <a:pt x="58" y="126"/>
                    <a:pt x="57" y="125"/>
                  </a:cubicBezTo>
                  <a:cubicBezTo>
                    <a:pt x="53" y="124"/>
                    <a:pt x="53" y="124"/>
                    <a:pt x="53" y="124"/>
                  </a:cubicBezTo>
                  <a:cubicBezTo>
                    <a:pt x="30" y="114"/>
                    <a:pt x="30" y="114"/>
                    <a:pt x="30" y="114"/>
                  </a:cubicBezTo>
                  <a:cubicBezTo>
                    <a:pt x="29" y="114"/>
                    <a:pt x="29" y="114"/>
                    <a:pt x="29" y="114"/>
                  </a:cubicBezTo>
                  <a:cubicBezTo>
                    <a:pt x="30" y="130"/>
                    <a:pt x="30" y="130"/>
                    <a:pt x="30" y="130"/>
                  </a:cubicBezTo>
                  <a:cubicBezTo>
                    <a:pt x="70" y="127"/>
                    <a:pt x="70" y="127"/>
                    <a:pt x="70" y="127"/>
                  </a:cubicBezTo>
                  <a:cubicBezTo>
                    <a:pt x="70" y="132"/>
                    <a:pt x="70" y="132"/>
                    <a:pt x="70" y="132"/>
                  </a:cubicBezTo>
                  <a:cubicBezTo>
                    <a:pt x="28" y="135"/>
                    <a:pt x="28" y="135"/>
                    <a:pt x="28" y="135"/>
                  </a:cubicBezTo>
                  <a:cubicBezTo>
                    <a:pt x="27" y="135"/>
                    <a:pt x="26" y="134"/>
                    <a:pt x="26" y="133"/>
                  </a:cubicBezTo>
                  <a:cubicBezTo>
                    <a:pt x="24" y="112"/>
                    <a:pt x="24" y="112"/>
                    <a:pt x="24" y="112"/>
                  </a:cubicBezTo>
                  <a:cubicBezTo>
                    <a:pt x="24" y="111"/>
                    <a:pt x="25" y="110"/>
                    <a:pt x="26" y="110"/>
                  </a:cubicBezTo>
                  <a:cubicBezTo>
                    <a:pt x="30" y="109"/>
                    <a:pt x="30" y="109"/>
                    <a:pt x="30" y="109"/>
                  </a:cubicBezTo>
                  <a:cubicBezTo>
                    <a:pt x="30" y="109"/>
                    <a:pt x="30" y="109"/>
                    <a:pt x="30" y="109"/>
                  </a:cubicBezTo>
                  <a:cubicBezTo>
                    <a:pt x="30" y="109"/>
                    <a:pt x="30" y="109"/>
                    <a:pt x="30" y="109"/>
                  </a:cubicBezTo>
                  <a:cubicBezTo>
                    <a:pt x="2" y="98"/>
                    <a:pt x="2" y="98"/>
                    <a:pt x="2" y="98"/>
                  </a:cubicBezTo>
                  <a:cubicBezTo>
                    <a:pt x="1" y="97"/>
                    <a:pt x="0" y="96"/>
                    <a:pt x="1" y="95"/>
                  </a:cubicBezTo>
                  <a:cubicBezTo>
                    <a:pt x="17" y="56"/>
                    <a:pt x="17" y="56"/>
                    <a:pt x="17" y="56"/>
                  </a:cubicBezTo>
                  <a:cubicBezTo>
                    <a:pt x="17" y="55"/>
                    <a:pt x="19" y="54"/>
                    <a:pt x="20" y="55"/>
                  </a:cubicBezTo>
                  <a:cubicBezTo>
                    <a:pt x="25" y="57"/>
                    <a:pt x="25" y="57"/>
                    <a:pt x="25" y="57"/>
                  </a:cubicBezTo>
                  <a:cubicBezTo>
                    <a:pt x="26" y="55"/>
                    <a:pt x="26" y="55"/>
                    <a:pt x="26" y="55"/>
                  </a:cubicBezTo>
                  <a:cubicBezTo>
                    <a:pt x="28" y="49"/>
                    <a:pt x="28" y="49"/>
                    <a:pt x="28" y="49"/>
                  </a:cubicBezTo>
                  <a:cubicBezTo>
                    <a:pt x="28" y="48"/>
                    <a:pt x="30" y="47"/>
                    <a:pt x="31" y="48"/>
                  </a:cubicBezTo>
                  <a:cubicBezTo>
                    <a:pt x="35" y="49"/>
                    <a:pt x="35" y="49"/>
                    <a:pt x="35" y="49"/>
                  </a:cubicBezTo>
                  <a:cubicBezTo>
                    <a:pt x="56" y="1"/>
                    <a:pt x="56" y="1"/>
                    <a:pt x="56" y="1"/>
                  </a:cubicBezTo>
                  <a:cubicBezTo>
                    <a:pt x="56" y="1"/>
                    <a:pt x="57" y="0"/>
                    <a:pt x="58" y="0"/>
                  </a:cubicBezTo>
                  <a:cubicBezTo>
                    <a:pt x="70" y="0"/>
                    <a:pt x="70" y="0"/>
                    <a:pt x="70" y="0"/>
                  </a:cubicBezTo>
                  <a:lnTo>
                    <a:pt x="70"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7" name="Freeform 271"/>
            <p:cNvSpPr>
              <a:spLocks noEditPoints="1"/>
            </p:cNvSpPr>
            <p:nvPr/>
          </p:nvSpPr>
          <p:spPr bwMode="auto">
            <a:xfrm>
              <a:off x="6480276" y="4208171"/>
              <a:ext cx="46435" cy="77391"/>
            </a:xfrm>
            <a:custGeom>
              <a:avLst/>
              <a:gdLst>
                <a:gd name="T0" fmla="*/ 14 w 28"/>
                <a:gd name="T1" fmla="*/ 8 h 46"/>
                <a:gd name="T2" fmla="*/ 16 w 28"/>
                <a:gd name="T3" fmla="*/ 1 h 46"/>
                <a:gd name="T4" fmla="*/ 19 w 28"/>
                <a:gd name="T5" fmla="*/ 0 h 46"/>
                <a:gd name="T6" fmla="*/ 26 w 28"/>
                <a:gd name="T7" fmla="*/ 3 h 46"/>
                <a:gd name="T8" fmla="*/ 27 w 28"/>
                <a:gd name="T9" fmla="*/ 6 h 46"/>
                <a:gd name="T10" fmla="*/ 14 w 28"/>
                <a:gd name="T11" fmla="*/ 38 h 46"/>
                <a:gd name="T12" fmla="*/ 14 w 28"/>
                <a:gd name="T13" fmla="*/ 26 h 46"/>
                <a:gd name="T14" fmla="*/ 22 w 28"/>
                <a:gd name="T15" fmla="*/ 6 h 46"/>
                <a:gd name="T16" fmla="*/ 20 w 28"/>
                <a:gd name="T17" fmla="*/ 5 h 46"/>
                <a:gd name="T18" fmla="*/ 14 w 28"/>
                <a:gd name="T19" fmla="*/ 20 h 46"/>
                <a:gd name="T20" fmla="*/ 14 w 28"/>
                <a:gd name="T21" fmla="*/ 8 h 46"/>
                <a:gd name="T22" fmla="*/ 0 w 28"/>
                <a:gd name="T23" fmla="*/ 40 h 46"/>
                <a:gd name="T24" fmla="*/ 14 w 28"/>
                <a:gd name="T25" fmla="*/ 8 h 46"/>
                <a:gd name="T26" fmla="*/ 14 w 28"/>
                <a:gd name="T27" fmla="*/ 20 h 46"/>
                <a:gd name="T28" fmla="*/ 6 w 28"/>
                <a:gd name="T29" fmla="*/ 39 h 46"/>
                <a:gd name="T30" fmla="*/ 8 w 28"/>
                <a:gd name="T31" fmla="*/ 40 h 46"/>
                <a:gd name="T32" fmla="*/ 14 w 28"/>
                <a:gd name="T33" fmla="*/ 26 h 46"/>
                <a:gd name="T34" fmla="*/ 14 w 28"/>
                <a:gd name="T35" fmla="*/ 38 h 46"/>
                <a:gd name="T36" fmla="*/ 11 w 28"/>
                <a:gd name="T37" fmla="*/ 44 h 46"/>
                <a:gd name="T38" fmla="*/ 8 w 28"/>
                <a:gd name="T39" fmla="*/ 45 h 46"/>
                <a:gd name="T40" fmla="*/ 2 w 28"/>
                <a:gd name="T41" fmla="*/ 43 h 46"/>
                <a:gd name="T42" fmla="*/ 0 w 28"/>
                <a:gd name="T4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6">
                  <a:moveTo>
                    <a:pt x="14" y="8"/>
                  </a:moveTo>
                  <a:cubicBezTo>
                    <a:pt x="16" y="1"/>
                    <a:pt x="16" y="1"/>
                    <a:pt x="16" y="1"/>
                  </a:cubicBezTo>
                  <a:cubicBezTo>
                    <a:pt x="17" y="0"/>
                    <a:pt x="18" y="0"/>
                    <a:pt x="19" y="0"/>
                  </a:cubicBezTo>
                  <a:cubicBezTo>
                    <a:pt x="26" y="3"/>
                    <a:pt x="26" y="3"/>
                    <a:pt x="26" y="3"/>
                  </a:cubicBezTo>
                  <a:cubicBezTo>
                    <a:pt x="27" y="3"/>
                    <a:pt x="28" y="5"/>
                    <a:pt x="27" y="6"/>
                  </a:cubicBezTo>
                  <a:cubicBezTo>
                    <a:pt x="14" y="38"/>
                    <a:pt x="14" y="38"/>
                    <a:pt x="14" y="38"/>
                  </a:cubicBezTo>
                  <a:cubicBezTo>
                    <a:pt x="14" y="26"/>
                    <a:pt x="14" y="26"/>
                    <a:pt x="14" y="26"/>
                  </a:cubicBezTo>
                  <a:cubicBezTo>
                    <a:pt x="22" y="6"/>
                    <a:pt x="22" y="6"/>
                    <a:pt x="22" y="6"/>
                  </a:cubicBezTo>
                  <a:cubicBezTo>
                    <a:pt x="20" y="5"/>
                    <a:pt x="20" y="5"/>
                    <a:pt x="20" y="5"/>
                  </a:cubicBezTo>
                  <a:cubicBezTo>
                    <a:pt x="14" y="20"/>
                    <a:pt x="14" y="20"/>
                    <a:pt x="14" y="20"/>
                  </a:cubicBezTo>
                  <a:lnTo>
                    <a:pt x="14" y="8"/>
                  </a:lnTo>
                  <a:close/>
                  <a:moveTo>
                    <a:pt x="0" y="40"/>
                  </a:moveTo>
                  <a:cubicBezTo>
                    <a:pt x="14" y="8"/>
                    <a:pt x="14" y="8"/>
                    <a:pt x="14" y="8"/>
                  </a:cubicBezTo>
                  <a:cubicBezTo>
                    <a:pt x="14" y="20"/>
                    <a:pt x="14" y="20"/>
                    <a:pt x="14" y="20"/>
                  </a:cubicBezTo>
                  <a:cubicBezTo>
                    <a:pt x="6" y="39"/>
                    <a:pt x="6" y="39"/>
                    <a:pt x="6" y="39"/>
                  </a:cubicBezTo>
                  <a:cubicBezTo>
                    <a:pt x="8" y="40"/>
                    <a:pt x="8" y="40"/>
                    <a:pt x="8" y="40"/>
                  </a:cubicBezTo>
                  <a:cubicBezTo>
                    <a:pt x="14" y="26"/>
                    <a:pt x="14" y="26"/>
                    <a:pt x="14" y="26"/>
                  </a:cubicBezTo>
                  <a:cubicBezTo>
                    <a:pt x="14" y="38"/>
                    <a:pt x="14" y="38"/>
                    <a:pt x="14" y="38"/>
                  </a:cubicBezTo>
                  <a:cubicBezTo>
                    <a:pt x="11" y="44"/>
                    <a:pt x="11" y="44"/>
                    <a:pt x="11" y="44"/>
                  </a:cubicBezTo>
                  <a:cubicBezTo>
                    <a:pt x="11" y="45"/>
                    <a:pt x="9" y="46"/>
                    <a:pt x="8" y="45"/>
                  </a:cubicBezTo>
                  <a:cubicBezTo>
                    <a:pt x="2" y="43"/>
                    <a:pt x="2" y="43"/>
                    <a:pt x="2" y="43"/>
                  </a:cubicBezTo>
                  <a:cubicBezTo>
                    <a:pt x="0" y="42"/>
                    <a:pt x="0" y="41"/>
                    <a:pt x="0"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8" name="Freeform 272"/>
            <p:cNvSpPr>
              <a:spLocks noEditPoints="1"/>
            </p:cNvSpPr>
            <p:nvPr/>
          </p:nvSpPr>
          <p:spPr bwMode="auto">
            <a:xfrm>
              <a:off x="6576716" y="4247462"/>
              <a:ext cx="47625" cy="79772"/>
            </a:xfrm>
            <a:custGeom>
              <a:avLst/>
              <a:gdLst>
                <a:gd name="T0" fmla="*/ 14 w 28"/>
                <a:gd name="T1" fmla="*/ 27 h 47"/>
                <a:gd name="T2" fmla="*/ 22 w 28"/>
                <a:gd name="T3" fmla="*/ 7 h 47"/>
                <a:gd name="T4" fmla="*/ 20 w 28"/>
                <a:gd name="T5" fmla="*/ 6 h 47"/>
                <a:gd name="T6" fmla="*/ 14 w 28"/>
                <a:gd name="T7" fmla="*/ 21 h 47"/>
                <a:gd name="T8" fmla="*/ 14 w 28"/>
                <a:gd name="T9" fmla="*/ 8 h 47"/>
                <a:gd name="T10" fmla="*/ 16 w 28"/>
                <a:gd name="T11" fmla="*/ 2 h 47"/>
                <a:gd name="T12" fmla="*/ 20 w 28"/>
                <a:gd name="T13" fmla="*/ 1 h 47"/>
                <a:gd name="T14" fmla="*/ 26 w 28"/>
                <a:gd name="T15" fmla="*/ 4 h 47"/>
                <a:gd name="T16" fmla="*/ 27 w 28"/>
                <a:gd name="T17" fmla="*/ 7 h 47"/>
                <a:gd name="T18" fmla="*/ 15 w 28"/>
                <a:gd name="T19" fmla="*/ 37 h 47"/>
                <a:gd name="T20" fmla="*/ 14 w 28"/>
                <a:gd name="T21" fmla="*/ 39 h 47"/>
                <a:gd name="T22" fmla="*/ 14 w 28"/>
                <a:gd name="T23" fmla="*/ 27 h 47"/>
                <a:gd name="T24" fmla="*/ 10 w 28"/>
                <a:gd name="T25" fmla="*/ 36 h 47"/>
                <a:gd name="T26" fmla="*/ 14 w 28"/>
                <a:gd name="T27" fmla="*/ 27 h 47"/>
                <a:gd name="T28" fmla="*/ 14 w 28"/>
                <a:gd name="T29" fmla="*/ 39 h 47"/>
                <a:gd name="T30" fmla="*/ 11 w 28"/>
                <a:gd name="T31" fmla="*/ 45 h 47"/>
                <a:gd name="T32" fmla="*/ 8 w 28"/>
                <a:gd name="T33" fmla="*/ 46 h 47"/>
                <a:gd name="T34" fmla="*/ 2 w 28"/>
                <a:gd name="T35" fmla="*/ 44 h 47"/>
                <a:gd name="T36" fmla="*/ 0 w 28"/>
                <a:gd name="T37" fmla="*/ 40 h 47"/>
                <a:gd name="T38" fmla="*/ 2 w 28"/>
                <a:gd name="T39" fmla="*/ 36 h 47"/>
                <a:gd name="T40" fmla="*/ 14 w 28"/>
                <a:gd name="T41" fmla="*/ 8 h 47"/>
                <a:gd name="T42" fmla="*/ 14 w 28"/>
                <a:gd name="T43" fmla="*/ 21 h 47"/>
                <a:gd name="T44" fmla="*/ 7 w 28"/>
                <a:gd name="T45" fmla="*/ 38 h 47"/>
                <a:gd name="T46" fmla="*/ 6 w 28"/>
                <a:gd name="T47" fmla="*/ 40 h 47"/>
                <a:gd name="T48" fmla="*/ 8 w 28"/>
                <a:gd name="T49" fmla="*/ 41 h 47"/>
                <a:gd name="T50" fmla="*/ 10 w 28"/>
                <a:gd name="T5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47">
                  <a:moveTo>
                    <a:pt x="14" y="27"/>
                  </a:moveTo>
                  <a:cubicBezTo>
                    <a:pt x="22" y="7"/>
                    <a:pt x="22" y="7"/>
                    <a:pt x="22" y="7"/>
                  </a:cubicBezTo>
                  <a:cubicBezTo>
                    <a:pt x="20" y="6"/>
                    <a:pt x="20" y="6"/>
                    <a:pt x="20" y="6"/>
                  </a:cubicBezTo>
                  <a:cubicBezTo>
                    <a:pt x="14" y="21"/>
                    <a:pt x="14" y="21"/>
                    <a:pt x="14" y="21"/>
                  </a:cubicBezTo>
                  <a:cubicBezTo>
                    <a:pt x="14" y="8"/>
                    <a:pt x="14" y="8"/>
                    <a:pt x="14" y="8"/>
                  </a:cubicBezTo>
                  <a:cubicBezTo>
                    <a:pt x="16" y="2"/>
                    <a:pt x="16" y="2"/>
                    <a:pt x="16" y="2"/>
                  </a:cubicBezTo>
                  <a:cubicBezTo>
                    <a:pt x="17" y="1"/>
                    <a:pt x="18" y="0"/>
                    <a:pt x="20" y="1"/>
                  </a:cubicBezTo>
                  <a:cubicBezTo>
                    <a:pt x="26" y="4"/>
                    <a:pt x="26" y="4"/>
                    <a:pt x="26" y="4"/>
                  </a:cubicBezTo>
                  <a:cubicBezTo>
                    <a:pt x="27" y="4"/>
                    <a:pt x="28" y="6"/>
                    <a:pt x="27" y="7"/>
                  </a:cubicBezTo>
                  <a:cubicBezTo>
                    <a:pt x="15" y="37"/>
                    <a:pt x="15" y="37"/>
                    <a:pt x="15" y="37"/>
                  </a:cubicBezTo>
                  <a:cubicBezTo>
                    <a:pt x="14" y="39"/>
                    <a:pt x="14" y="39"/>
                    <a:pt x="14" y="39"/>
                  </a:cubicBezTo>
                  <a:lnTo>
                    <a:pt x="14" y="27"/>
                  </a:lnTo>
                  <a:close/>
                  <a:moveTo>
                    <a:pt x="10" y="36"/>
                  </a:moveTo>
                  <a:cubicBezTo>
                    <a:pt x="14" y="27"/>
                    <a:pt x="14" y="27"/>
                    <a:pt x="14" y="27"/>
                  </a:cubicBezTo>
                  <a:cubicBezTo>
                    <a:pt x="14" y="39"/>
                    <a:pt x="14" y="39"/>
                    <a:pt x="14" y="39"/>
                  </a:cubicBezTo>
                  <a:cubicBezTo>
                    <a:pt x="11" y="45"/>
                    <a:pt x="11" y="45"/>
                    <a:pt x="11" y="45"/>
                  </a:cubicBezTo>
                  <a:cubicBezTo>
                    <a:pt x="11" y="46"/>
                    <a:pt x="10" y="47"/>
                    <a:pt x="8" y="46"/>
                  </a:cubicBezTo>
                  <a:cubicBezTo>
                    <a:pt x="2" y="44"/>
                    <a:pt x="2" y="44"/>
                    <a:pt x="2" y="44"/>
                  </a:cubicBezTo>
                  <a:cubicBezTo>
                    <a:pt x="1" y="43"/>
                    <a:pt x="0" y="42"/>
                    <a:pt x="0" y="40"/>
                  </a:cubicBezTo>
                  <a:cubicBezTo>
                    <a:pt x="2" y="36"/>
                    <a:pt x="2" y="36"/>
                    <a:pt x="2" y="36"/>
                  </a:cubicBezTo>
                  <a:cubicBezTo>
                    <a:pt x="14" y="8"/>
                    <a:pt x="14" y="8"/>
                    <a:pt x="14" y="8"/>
                  </a:cubicBezTo>
                  <a:cubicBezTo>
                    <a:pt x="14" y="21"/>
                    <a:pt x="14" y="21"/>
                    <a:pt x="14" y="21"/>
                  </a:cubicBezTo>
                  <a:cubicBezTo>
                    <a:pt x="7" y="38"/>
                    <a:pt x="7" y="38"/>
                    <a:pt x="7" y="38"/>
                  </a:cubicBezTo>
                  <a:cubicBezTo>
                    <a:pt x="6" y="40"/>
                    <a:pt x="6" y="40"/>
                    <a:pt x="6" y="40"/>
                  </a:cubicBezTo>
                  <a:cubicBezTo>
                    <a:pt x="8" y="41"/>
                    <a:pt x="8" y="41"/>
                    <a:pt x="8" y="41"/>
                  </a:cubicBezTo>
                  <a:lnTo>
                    <a:pt x="10" y="3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9" name="Freeform 278"/>
            <p:cNvSpPr>
              <a:spLocks noEditPoints="1"/>
            </p:cNvSpPr>
            <p:nvPr/>
          </p:nvSpPr>
          <p:spPr bwMode="auto">
            <a:xfrm>
              <a:off x="5086054" y="3729540"/>
              <a:ext cx="134541" cy="108347"/>
            </a:xfrm>
            <a:custGeom>
              <a:avLst/>
              <a:gdLst>
                <a:gd name="T0" fmla="*/ 67 w 79"/>
                <a:gd name="T1" fmla="*/ 17 h 64"/>
                <a:gd name="T2" fmla="*/ 64 w 79"/>
                <a:gd name="T3" fmla="*/ 2 h 64"/>
                <a:gd name="T4" fmla="*/ 79 w 79"/>
                <a:gd name="T5" fmla="*/ 24 h 64"/>
                <a:gd name="T6" fmla="*/ 77 w 79"/>
                <a:gd name="T7" fmla="*/ 62 h 64"/>
                <a:gd name="T8" fmla="*/ 62 w 79"/>
                <a:gd name="T9" fmla="*/ 64 h 64"/>
                <a:gd name="T10" fmla="*/ 74 w 79"/>
                <a:gd name="T11" fmla="*/ 59 h 64"/>
                <a:gd name="T12" fmla="*/ 74 w 79"/>
                <a:gd name="T13" fmla="*/ 50 h 64"/>
                <a:gd name="T14" fmla="*/ 62 w 79"/>
                <a:gd name="T15" fmla="*/ 22 h 64"/>
                <a:gd name="T16" fmla="*/ 65 w 79"/>
                <a:gd name="T17" fmla="*/ 22 h 64"/>
                <a:gd name="T18" fmla="*/ 62 w 79"/>
                <a:gd name="T19" fmla="*/ 46 h 64"/>
                <a:gd name="T20" fmla="*/ 72 w 79"/>
                <a:gd name="T21" fmla="*/ 36 h 64"/>
                <a:gd name="T22" fmla="*/ 62 w 79"/>
                <a:gd name="T23" fmla="*/ 38 h 64"/>
                <a:gd name="T24" fmla="*/ 62 w 79"/>
                <a:gd name="T25" fmla="*/ 41 h 64"/>
                <a:gd name="T26" fmla="*/ 61 w 79"/>
                <a:gd name="T27" fmla="*/ 5 h 64"/>
                <a:gd name="T28" fmla="*/ 62 w 79"/>
                <a:gd name="T29" fmla="*/ 11 h 64"/>
                <a:gd name="T30" fmla="*/ 39 w 79"/>
                <a:gd name="T31" fmla="*/ 17 h 64"/>
                <a:gd name="T32" fmla="*/ 39 w 79"/>
                <a:gd name="T33" fmla="*/ 10 h 64"/>
                <a:gd name="T34" fmla="*/ 62 w 79"/>
                <a:gd name="T35" fmla="*/ 0 h 64"/>
                <a:gd name="T36" fmla="*/ 39 w 79"/>
                <a:gd name="T37" fmla="*/ 47 h 64"/>
                <a:gd name="T38" fmla="*/ 61 w 79"/>
                <a:gd name="T39" fmla="*/ 58 h 64"/>
                <a:gd name="T40" fmla="*/ 62 w 79"/>
                <a:gd name="T41" fmla="*/ 59 h 64"/>
                <a:gd name="T42" fmla="*/ 58 w 79"/>
                <a:gd name="T43" fmla="*/ 62 h 64"/>
                <a:gd name="T44" fmla="*/ 39 w 79"/>
                <a:gd name="T45" fmla="*/ 52 h 64"/>
                <a:gd name="T46" fmla="*/ 62 w 79"/>
                <a:gd name="T47" fmla="*/ 38 h 64"/>
                <a:gd name="T48" fmla="*/ 62 w 79"/>
                <a:gd name="T49" fmla="*/ 41 h 64"/>
                <a:gd name="T50" fmla="*/ 53 w 79"/>
                <a:gd name="T51" fmla="*/ 44 h 64"/>
                <a:gd name="T52" fmla="*/ 62 w 79"/>
                <a:gd name="T53" fmla="*/ 34 h 64"/>
                <a:gd name="T54" fmla="*/ 16 w 79"/>
                <a:gd name="T55" fmla="*/ 11 h 64"/>
                <a:gd name="T56" fmla="*/ 21 w 79"/>
                <a:gd name="T57" fmla="*/ 5 h 64"/>
                <a:gd name="T58" fmla="*/ 16 w 79"/>
                <a:gd name="T59" fmla="*/ 0 h 64"/>
                <a:gd name="T60" fmla="*/ 39 w 79"/>
                <a:gd name="T61" fmla="*/ 10 h 64"/>
                <a:gd name="T62" fmla="*/ 39 w 79"/>
                <a:gd name="T63" fmla="*/ 17 h 64"/>
                <a:gd name="T64" fmla="*/ 17 w 79"/>
                <a:gd name="T65" fmla="*/ 59 h 64"/>
                <a:gd name="T66" fmla="*/ 17 w 79"/>
                <a:gd name="T67" fmla="*/ 59 h 64"/>
                <a:gd name="T68" fmla="*/ 20 w 79"/>
                <a:gd name="T69" fmla="*/ 47 h 64"/>
                <a:gd name="T70" fmla="*/ 22 w 79"/>
                <a:gd name="T71" fmla="*/ 52 h 64"/>
                <a:gd name="T72" fmla="*/ 21 w 79"/>
                <a:gd name="T73" fmla="*/ 62 h 64"/>
                <a:gd name="T74" fmla="*/ 16 w 79"/>
                <a:gd name="T75" fmla="*/ 59 h 64"/>
                <a:gd name="T76" fmla="*/ 21 w 79"/>
                <a:gd name="T77" fmla="*/ 41 h 64"/>
                <a:gd name="T78" fmla="*/ 16 w 79"/>
                <a:gd name="T79" fmla="*/ 34 h 64"/>
                <a:gd name="T80" fmla="*/ 26 w 79"/>
                <a:gd name="T81" fmla="*/ 44 h 64"/>
                <a:gd name="T82" fmla="*/ 16 w 79"/>
                <a:gd name="T83" fmla="*/ 22 h 64"/>
                <a:gd name="T84" fmla="*/ 13 w 79"/>
                <a:gd name="T85" fmla="*/ 18 h 64"/>
                <a:gd name="T86" fmla="*/ 16 w 79"/>
                <a:gd name="T87" fmla="*/ 9 h 64"/>
                <a:gd name="T88" fmla="*/ 8 w 79"/>
                <a:gd name="T89" fmla="*/ 15 h 64"/>
                <a:gd name="T90" fmla="*/ 0 w 79"/>
                <a:gd name="T91" fmla="*/ 24 h 64"/>
                <a:gd name="T92" fmla="*/ 0 w 79"/>
                <a:gd name="T93" fmla="*/ 58 h 64"/>
                <a:gd name="T94" fmla="*/ 2 w 79"/>
                <a:gd name="T95" fmla="*/ 62 h 64"/>
                <a:gd name="T96" fmla="*/ 16 w 79"/>
                <a:gd name="T97" fmla="*/ 59 h 64"/>
                <a:gd name="T98" fmla="*/ 5 w 79"/>
                <a:gd name="T99" fmla="*/ 59 h 64"/>
                <a:gd name="T100" fmla="*/ 5 w 79"/>
                <a:gd name="T101" fmla="*/ 48 h 64"/>
                <a:gd name="T102" fmla="*/ 12 w 79"/>
                <a:gd name="T103" fmla="*/ 18 h 64"/>
                <a:gd name="T104" fmla="*/ 16 w 79"/>
                <a:gd name="T105" fmla="*/ 34 h 64"/>
                <a:gd name="T106" fmla="*/ 11 w 79"/>
                <a:gd name="T107" fmla="*/ 41 h 64"/>
                <a:gd name="T108" fmla="*/ 9 w 79"/>
                <a:gd name="T109" fmla="*/ 46 h 64"/>
                <a:gd name="T110" fmla="*/ 9 w 79"/>
                <a:gd name="T111"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64">
                  <a:moveTo>
                    <a:pt x="74" y="25"/>
                  </a:moveTo>
                  <a:cubicBezTo>
                    <a:pt x="67" y="18"/>
                    <a:pt x="67" y="18"/>
                    <a:pt x="67" y="18"/>
                  </a:cubicBezTo>
                  <a:cubicBezTo>
                    <a:pt x="67" y="17"/>
                    <a:pt x="67" y="17"/>
                    <a:pt x="67" y="17"/>
                  </a:cubicBezTo>
                  <a:cubicBezTo>
                    <a:pt x="62" y="9"/>
                    <a:pt x="62" y="9"/>
                    <a:pt x="62" y="9"/>
                  </a:cubicBezTo>
                  <a:cubicBezTo>
                    <a:pt x="62" y="0"/>
                    <a:pt x="62" y="0"/>
                    <a:pt x="62" y="0"/>
                  </a:cubicBezTo>
                  <a:cubicBezTo>
                    <a:pt x="63" y="0"/>
                    <a:pt x="64" y="1"/>
                    <a:pt x="64" y="2"/>
                  </a:cubicBezTo>
                  <a:cubicBezTo>
                    <a:pt x="71" y="15"/>
                    <a:pt x="71" y="15"/>
                    <a:pt x="71" y="15"/>
                  </a:cubicBezTo>
                  <a:cubicBezTo>
                    <a:pt x="78" y="22"/>
                    <a:pt x="78" y="22"/>
                    <a:pt x="78" y="22"/>
                  </a:cubicBezTo>
                  <a:cubicBezTo>
                    <a:pt x="79" y="23"/>
                    <a:pt x="79" y="23"/>
                    <a:pt x="79" y="24"/>
                  </a:cubicBezTo>
                  <a:cubicBezTo>
                    <a:pt x="79" y="50"/>
                    <a:pt x="79" y="50"/>
                    <a:pt x="79" y="50"/>
                  </a:cubicBezTo>
                  <a:cubicBezTo>
                    <a:pt x="79" y="58"/>
                    <a:pt x="79" y="58"/>
                    <a:pt x="79" y="58"/>
                  </a:cubicBezTo>
                  <a:cubicBezTo>
                    <a:pt x="79" y="60"/>
                    <a:pt x="78" y="61"/>
                    <a:pt x="77" y="62"/>
                  </a:cubicBezTo>
                  <a:cubicBezTo>
                    <a:pt x="77" y="62"/>
                    <a:pt x="77" y="62"/>
                    <a:pt x="77" y="62"/>
                  </a:cubicBezTo>
                  <a:cubicBezTo>
                    <a:pt x="76" y="63"/>
                    <a:pt x="75" y="64"/>
                    <a:pt x="73" y="64"/>
                  </a:cubicBezTo>
                  <a:cubicBezTo>
                    <a:pt x="62" y="64"/>
                    <a:pt x="62" y="64"/>
                    <a:pt x="62" y="64"/>
                  </a:cubicBezTo>
                  <a:cubicBezTo>
                    <a:pt x="62" y="59"/>
                    <a:pt x="62" y="59"/>
                    <a:pt x="62" y="59"/>
                  </a:cubicBezTo>
                  <a:cubicBezTo>
                    <a:pt x="73" y="59"/>
                    <a:pt x="73" y="59"/>
                    <a:pt x="73" y="59"/>
                  </a:cubicBezTo>
                  <a:cubicBezTo>
                    <a:pt x="73" y="59"/>
                    <a:pt x="74" y="59"/>
                    <a:pt x="74" y="59"/>
                  </a:cubicBezTo>
                  <a:cubicBezTo>
                    <a:pt x="74" y="59"/>
                    <a:pt x="74" y="59"/>
                    <a:pt x="74" y="59"/>
                  </a:cubicBezTo>
                  <a:cubicBezTo>
                    <a:pt x="74" y="59"/>
                    <a:pt x="74" y="58"/>
                    <a:pt x="74" y="58"/>
                  </a:cubicBezTo>
                  <a:cubicBezTo>
                    <a:pt x="74" y="50"/>
                    <a:pt x="74" y="50"/>
                    <a:pt x="74" y="50"/>
                  </a:cubicBezTo>
                  <a:cubicBezTo>
                    <a:pt x="74" y="25"/>
                    <a:pt x="74" y="25"/>
                    <a:pt x="74" y="25"/>
                  </a:cubicBezTo>
                  <a:close/>
                  <a:moveTo>
                    <a:pt x="62" y="11"/>
                  </a:moveTo>
                  <a:cubicBezTo>
                    <a:pt x="62" y="22"/>
                    <a:pt x="62" y="22"/>
                    <a:pt x="62" y="22"/>
                  </a:cubicBezTo>
                  <a:cubicBezTo>
                    <a:pt x="64" y="22"/>
                    <a:pt x="64" y="22"/>
                    <a:pt x="64" y="22"/>
                  </a:cubicBezTo>
                  <a:cubicBezTo>
                    <a:pt x="64" y="22"/>
                    <a:pt x="64" y="22"/>
                    <a:pt x="64" y="22"/>
                  </a:cubicBezTo>
                  <a:cubicBezTo>
                    <a:pt x="65" y="22"/>
                    <a:pt x="65" y="22"/>
                    <a:pt x="65" y="22"/>
                  </a:cubicBezTo>
                  <a:cubicBezTo>
                    <a:pt x="66" y="21"/>
                    <a:pt x="67" y="20"/>
                    <a:pt x="66" y="18"/>
                  </a:cubicBezTo>
                  <a:cubicBezTo>
                    <a:pt x="62" y="11"/>
                    <a:pt x="62" y="11"/>
                    <a:pt x="62" y="11"/>
                  </a:cubicBezTo>
                  <a:close/>
                  <a:moveTo>
                    <a:pt x="62" y="46"/>
                  </a:moveTo>
                  <a:cubicBezTo>
                    <a:pt x="70" y="46"/>
                    <a:pt x="70" y="46"/>
                    <a:pt x="70" y="46"/>
                  </a:cubicBezTo>
                  <a:cubicBezTo>
                    <a:pt x="71" y="46"/>
                    <a:pt x="72" y="45"/>
                    <a:pt x="72" y="44"/>
                  </a:cubicBezTo>
                  <a:cubicBezTo>
                    <a:pt x="72" y="36"/>
                    <a:pt x="72" y="36"/>
                    <a:pt x="72" y="36"/>
                  </a:cubicBezTo>
                  <a:cubicBezTo>
                    <a:pt x="72" y="35"/>
                    <a:pt x="71" y="34"/>
                    <a:pt x="70" y="34"/>
                  </a:cubicBezTo>
                  <a:cubicBezTo>
                    <a:pt x="62" y="34"/>
                    <a:pt x="62" y="34"/>
                    <a:pt x="62" y="34"/>
                  </a:cubicBezTo>
                  <a:cubicBezTo>
                    <a:pt x="62" y="38"/>
                    <a:pt x="62" y="38"/>
                    <a:pt x="62" y="38"/>
                  </a:cubicBezTo>
                  <a:cubicBezTo>
                    <a:pt x="67" y="38"/>
                    <a:pt x="67" y="38"/>
                    <a:pt x="67" y="38"/>
                  </a:cubicBezTo>
                  <a:cubicBezTo>
                    <a:pt x="67" y="41"/>
                    <a:pt x="67" y="41"/>
                    <a:pt x="67" y="41"/>
                  </a:cubicBezTo>
                  <a:cubicBezTo>
                    <a:pt x="62" y="41"/>
                    <a:pt x="62" y="41"/>
                    <a:pt x="62" y="41"/>
                  </a:cubicBezTo>
                  <a:lnTo>
                    <a:pt x="62" y="46"/>
                  </a:lnTo>
                  <a:close/>
                  <a:moveTo>
                    <a:pt x="62" y="9"/>
                  </a:moveTo>
                  <a:cubicBezTo>
                    <a:pt x="61" y="5"/>
                    <a:pt x="61" y="5"/>
                    <a:pt x="61" y="5"/>
                  </a:cubicBezTo>
                  <a:cubicBezTo>
                    <a:pt x="58" y="5"/>
                    <a:pt x="58" y="5"/>
                    <a:pt x="58" y="5"/>
                  </a:cubicBezTo>
                  <a:cubicBezTo>
                    <a:pt x="59" y="5"/>
                    <a:pt x="60" y="6"/>
                    <a:pt x="60" y="7"/>
                  </a:cubicBezTo>
                  <a:cubicBezTo>
                    <a:pt x="62" y="11"/>
                    <a:pt x="62" y="11"/>
                    <a:pt x="62" y="11"/>
                  </a:cubicBezTo>
                  <a:cubicBezTo>
                    <a:pt x="62" y="22"/>
                    <a:pt x="62" y="22"/>
                    <a:pt x="62" y="22"/>
                  </a:cubicBezTo>
                  <a:cubicBezTo>
                    <a:pt x="39" y="22"/>
                    <a:pt x="39" y="22"/>
                    <a:pt x="39" y="22"/>
                  </a:cubicBezTo>
                  <a:cubicBezTo>
                    <a:pt x="39" y="17"/>
                    <a:pt x="39" y="17"/>
                    <a:pt x="39" y="17"/>
                  </a:cubicBezTo>
                  <a:cubicBezTo>
                    <a:pt x="60" y="17"/>
                    <a:pt x="60" y="17"/>
                    <a:pt x="60" y="17"/>
                  </a:cubicBezTo>
                  <a:cubicBezTo>
                    <a:pt x="57" y="10"/>
                    <a:pt x="57" y="10"/>
                    <a:pt x="57" y="10"/>
                  </a:cubicBezTo>
                  <a:cubicBezTo>
                    <a:pt x="39" y="10"/>
                    <a:pt x="39" y="10"/>
                    <a:pt x="39" y="10"/>
                  </a:cubicBezTo>
                  <a:cubicBezTo>
                    <a:pt x="39" y="0"/>
                    <a:pt x="39" y="0"/>
                    <a:pt x="39" y="0"/>
                  </a:cubicBezTo>
                  <a:cubicBezTo>
                    <a:pt x="62" y="0"/>
                    <a:pt x="62" y="0"/>
                    <a:pt x="62" y="0"/>
                  </a:cubicBezTo>
                  <a:cubicBezTo>
                    <a:pt x="62" y="0"/>
                    <a:pt x="62" y="0"/>
                    <a:pt x="62" y="0"/>
                  </a:cubicBezTo>
                  <a:cubicBezTo>
                    <a:pt x="62" y="0"/>
                    <a:pt x="62" y="0"/>
                    <a:pt x="62" y="0"/>
                  </a:cubicBezTo>
                  <a:cubicBezTo>
                    <a:pt x="62" y="9"/>
                    <a:pt x="62" y="9"/>
                    <a:pt x="62" y="9"/>
                  </a:cubicBezTo>
                  <a:close/>
                  <a:moveTo>
                    <a:pt x="39" y="47"/>
                  </a:moveTo>
                  <a:cubicBezTo>
                    <a:pt x="59" y="47"/>
                    <a:pt x="59" y="47"/>
                    <a:pt x="59" y="47"/>
                  </a:cubicBezTo>
                  <a:cubicBezTo>
                    <a:pt x="60" y="47"/>
                    <a:pt x="61" y="48"/>
                    <a:pt x="61" y="50"/>
                  </a:cubicBezTo>
                  <a:cubicBezTo>
                    <a:pt x="61" y="58"/>
                    <a:pt x="61" y="58"/>
                    <a:pt x="61" y="58"/>
                  </a:cubicBezTo>
                  <a:cubicBezTo>
                    <a:pt x="61" y="58"/>
                    <a:pt x="61" y="59"/>
                    <a:pt x="62" y="59"/>
                  </a:cubicBezTo>
                  <a:cubicBezTo>
                    <a:pt x="62" y="59"/>
                    <a:pt x="62" y="59"/>
                    <a:pt x="62" y="59"/>
                  </a:cubicBezTo>
                  <a:cubicBezTo>
                    <a:pt x="62" y="59"/>
                    <a:pt x="62" y="59"/>
                    <a:pt x="62" y="59"/>
                  </a:cubicBezTo>
                  <a:cubicBezTo>
                    <a:pt x="62" y="64"/>
                    <a:pt x="62" y="64"/>
                    <a:pt x="62" y="64"/>
                  </a:cubicBezTo>
                  <a:cubicBezTo>
                    <a:pt x="62" y="64"/>
                    <a:pt x="62" y="64"/>
                    <a:pt x="62" y="64"/>
                  </a:cubicBezTo>
                  <a:cubicBezTo>
                    <a:pt x="61" y="64"/>
                    <a:pt x="59" y="63"/>
                    <a:pt x="58" y="62"/>
                  </a:cubicBezTo>
                  <a:cubicBezTo>
                    <a:pt x="57" y="61"/>
                    <a:pt x="56" y="60"/>
                    <a:pt x="56" y="58"/>
                  </a:cubicBezTo>
                  <a:cubicBezTo>
                    <a:pt x="56" y="52"/>
                    <a:pt x="56" y="52"/>
                    <a:pt x="56" y="52"/>
                  </a:cubicBezTo>
                  <a:cubicBezTo>
                    <a:pt x="39" y="52"/>
                    <a:pt x="39" y="52"/>
                    <a:pt x="39" y="52"/>
                  </a:cubicBezTo>
                  <a:cubicBezTo>
                    <a:pt x="39" y="47"/>
                    <a:pt x="39" y="47"/>
                    <a:pt x="39" y="47"/>
                  </a:cubicBezTo>
                  <a:close/>
                  <a:moveTo>
                    <a:pt x="62" y="34"/>
                  </a:moveTo>
                  <a:cubicBezTo>
                    <a:pt x="62" y="38"/>
                    <a:pt x="62" y="38"/>
                    <a:pt x="62" y="38"/>
                  </a:cubicBezTo>
                  <a:cubicBezTo>
                    <a:pt x="57" y="38"/>
                    <a:pt x="57" y="38"/>
                    <a:pt x="57" y="38"/>
                  </a:cubicBezTo>
                  <a:cubicBezTo>
                    <a:pt x="57" y="41"/>
                    <a:pt x="57" y="41"/>
                    <a:pt x="57" y="41"/>
                  </a:cubicBezTo>
                  <a:cubicBezTo>
                    <a:pt x="62" y="41"/>
                    <a:pt x="62" y="41"/>
                    <a:pt x="62" y="41"/>
                  </a:cubicBezTo>
                  <a:cubicBezTo>
                    <a:pt x="62" y="46"/>
                    <a:pt x="62" y="46"/>
                    <a:pt x="62" y="46"/>
                  </a:cubicBezTo>
                  <a:cubicBezTo>
                    <a:pt x="55" y="46"/>
                    <a:pt x="55" y="46"/>
                    <a:pt x="55" y="46"/>
                  </a:cubicBezTo>
                  <a:cubicBezTo>
                    <a:pt x="54" y="46"/>
                    <a:pt x="53" y="45"/>
                    <a:pt x="53" y="44"/>
                  </a:cubicBezTo>
                  <a:cubicBezTo>
                    <a:pt x="53" y="36"/>
                    <a:pt x="53" y="36"/>
                    <a:pt x="53" y="36"/>
                  </a:cubicBezTo>
                  <a:cubicBezTo>
                    <a:pt x="53" y="35"/>
                    <a:pt x="54" y="34"/>
                    <a:pt x="55" y="34"/>
                  </a:cubicBezTo>
                  <a:lnTo>
                    <a:pt x="62" y="34"/>
                  </a:lnTo>
                  <a:close/>
                  <a:moveTo>
                    <a:pt x="39" y="22"/>
                  </a:moveTo>
                  <a:cubicBezTo>
                    <a:pt x="16" y="22"/>
                    <a:pt x="16" y="22"/>
                    <a:pt x="16" y="22"/>
                  </a:cubicBezTo>
                  <a:cubicBezTo>
                    <a:pt x="16" y="11"/>
                    <a:pt x="16" y="11"/>
                    <a:pt x="16" y="11"/>
                  </a:cubicBezTo>
                  <a:cubicBezTo>
                    <a:pt x="19" y="6"/>
                    <a:pt x="19" y="6"/>
                    <a:pt x="19" y="6"/>
                  </a:cubicBezTo>
                  <a:cubicBezTo>
                    <a:pt x="19" y="6"/>
                    <a:pt x="20" y="5"/>
                    <a:pt x="21" y="5"/>
                  </a:cubicBezTo>
                  <a:cubicBezTo>
                    <a:pt x="21" y="5"/>
                    <a:pt x="21" y="5"/>
                    <a:pt x="21" y="5"/>
                  </a:cubicBezTo>
                  <a:cubicBezTo>
                    <a:pt x="18" y="5"/>
                    <a:pt x="18" y="5"/>
                    <a:pt x="18" y="5"/>
                  </a:cubicBezTo>
                  <a:cubicBezTo>
                    <a:pt x="16" y="9"/>
                    <a:pt x="16" y="9"/>
                    <a:pt x="16" y="9"/>
                  </a:cubicBezTo>
                  <a:cubicBezTo>
                    <a:pt x="16" y="0"/>
                    <a:pt x="16" y="0"/>
                    <a:pt x="16" y="0"/>
                  </a:cubicBezTo>
                  <a:cubicBezTo>
                    <a:pt x="17" y="0"/>
                    <a:pt x="17" y="0"/>
                    <a:pt x="17" y="0"/>
                  </a:cubicBezTo>
                  <a:cubicBezTo>
                    <a:pt x="39" y="0"/>
                    <a:pt x="39" y="0"/>
                    <a:pt x="39" y="0"/>
                  </a:cubicBezTo>
                  <a:cubicBezTo>
                    <a:pt x="39" y="10"/>
                    <a:pt x="39" y="10"/>
                    <a:pt x="39" y="10"/>
                  </a:cubicBezTo>
                  <a:cubicBezTo>
                    <a:pt x="22" y="10"/>
                    <a:pt x="22" y="10"/>
                    <a:pt x="22" y="10"/>
                  </a:cubicBezTo>
                  <a:cubicBezTo>
                    <a:pt x="19" y="17"/>
                    <a:pt x="19" y="17"/>
                    <a:pt x="19" y="17"/>
                  </a:cubicBezTo>
                  <a:cubicBezTo>
                    <a:pt x="39" y="17"/>
                    <a:pt x="39" y="17"/>
                    <a:pt x="39" y="17"/>
                  </a:cubicBezTo>
                  <a:cubicBezTo>
                    <a:pt x="39" y="22"/>
                    <a:pt x="39" y="22"/>
                    <a:pt x="39" y="22"/>
                  </a:cubicBezTo>
                  <a:close/>
                  <a:moveTo>
                    <a:pt x="16" y="59"/>
                  </a:moveTo>
                  <a:cubicBezTo>
                    <a:pt x="17" y="59"/>
                    <a:pt x="17" y="59"/>
                    <a:pt x="17" y="59"/>
                  </a:cubicBezTo>
                  <a:cubicBezTo>
                    <a:pt x="17" y="59"/>
                    <a:pt x="17" y="59"/>
                    <a:pt x="17" y="59"/>
                  </a:cubicBezTo>
                  <a:cubicBezTo>
                    <a:pt x="17" y="59"/>
                    <a:pt x="17" y="59"/>
                    <a:pt x="17" y="59"/>
                  </a:cubicBezTo>
                  <a:cubicBezTo>
                    <a:pt x="17" y="59"/>
                    <a:pt x="17" y="59"/>
                    <a:pt x="17" y="59"/>
                  </a:cubicBezTo>
                  <a:cubicBezTo>
                    <a:pt x="17" y="59"/>
                    <a:pt x="18" y="58"/>
                    <a:pt x="18" y="58"/>
                  </a:cubicBezTo>
                  <a:cubicBezTo>
                    <a:pt x="18" y="50"/>
                    <a:pt x="18" y="50"/>
                    <a:pt x="18" y="50"/>
                  </a:cubicBezTo>
                  <a:cubicBezTo>
                    <a:pt x="18" y="48"/>
                    <a:pt x="19" y="47"/>
                    <a:pt x="20" y="47"/>
                  </a:cubicBezTo>
                  <a:cubicBezTo>
                    <a:pt x="39" y="47"/>
                    <a:pt x="39" y="47"/>
                    <a:pt x="39" y="47"/>
                  </a:cubicBezTo>
                  <a:cubicBezTo>
                    <a:pt x="39" y="52"/>
                    <a:pt x="39" y="52"/>
                    <a:pt x="39" y="52"/>
                  </a:cubicBezTo>
                  <a:cubicBezTo>
                    <a:pt x="22" y="52"/>
                    <a:pt x="22" y="52"/>
                    <a:pt x="22" y="52"/>
                  </a:cubicBezTo>
                  <a:cubicBezTo>
                    <a:pt x="22" y="58"/>
                    <a:pt x="22" y="58"/>
                    <a:pt x="22" y="58"/>
                  </a:cubicBezTo>
                  <a:cubicBezTo>
                    <a:pt x="22" y="60"/>
                    <a:pt x="22" y="61"/>
                    <a:pt x="21" y="62"/>
                  </a:cubicBezTo>
                  <a:cubicBezTo>
                    <a:pt x="21" y="62"/>
                    <a:pt x="21" y="62"/>
                    <a:pt x="21" y="62"/>
                  </a:cubicBezTo>
                  <a:cubicBezTo>
                    <a:pt x="20" y="63"/>
                    <a:pt x="18" y="64"/>
                    <a:pt x="17" y="64"/>
                  </a:cubicBezTo>
                  <a:cubicBezTo>
                    <a:pt x="16" y="64"/>
                    <a:pt x="16" y="64"/>
                    <a:pt x="16" y="64"/>
                  </a:cubicBezTo>
                  <a:cubicBezTo>
                    <a:pt x="16" y="59"/>
                    <a:pt x="16" y="59"/>
                    <a:pt x="16" y="59"/>
                  </a:cubicBezTo>
                  <a:close/>
                  <a:moveTo>
                    <a:pt x="16" y="46"/>
                  </a:moveTo>
                  <a:cubicBezTo>
                    <a:pt x="16" y="41"/>
                    <a:pt x="16" y="41"/>
                    <a:pt x="16" y="41"/>
                  </a:cubicBezTo>
                  <a:cubicBezTo>
                    <a:pt x="21" y="41"/>
                    <a:pt x="21" y="41"/>
                    <a:pt x="21" y="41"/>
                  </a:cubicBezTo>
                  <a:cubicBezTo>
                    <a:pt x="21" y="38"/>
                    <a:pt x="21" y="38"/>
                    <a:pt x="21" y="38"/>
                  </a:cubicBezTo>
                  <a:cubicBezTo>
                    <a:pt x="16" y="38"/>
                    <a:pt x="16" y="38"/>
                    <a:pt x="16" y="38"/>
                  </a:cubicBezTo>
                  <a:cubicBezTo>
                    <a:pt x="16" y="34"/>
                    <a:pt x="16" y="34"/>
                    <a:pt x="16" y="34"/>
                  </a:cubicBezTo>
                  <a:cubicBezTo>
                    <a:pt x="24" y="34"/>
                    <a:pt x="24" y="34"/>
                    <a:pt x="24" y="34"/>
                  </a:cubicBezTo>
                  <a:cubicBezTo>
                    <a:pt x="25" y="34"/>
                    <a:pt x="26" y="35"/>
                    <a:pt x="26" y="36"/>
                  </a:cubicBezTo>
                  <a:cubicBezTo>
                    <a:pt x="26" y="44"/>
                    <a:pt x="26" y="44"/>
                    <a:pt x="26" y="44"/>
                  </a:cubicBezTo>
                  <a:cubicBezTo>
                    <a:pt x="26" y="45"/>
                    <a:pt x="25" y="46"/>
                    <a:pt x="24" y="46"/>
                  </a:cubicBezTo>
                  <a:lnTo>
                    <a:pt x="16" y="46"/>
                  </a:lnTo>
                  <a:close/>
                  <a:moveTo>
                    <a:pt x="16" y="22"/>
                  </a:moveTo>
                  <a:cubicBezTo>
                    <a:pt x="15" y="22"/>
                    <a:pt x="15" y="22"/>
                    <a:pt x="15" y="22"/>
                  </a:cubicBezTo>
                  <a:cubicBezTo>
                    <a:pt x="13" y="22"/>
                    <a:pt x="12" y="21"/>
                    <a:pt x="12" y="20"/>
                  </a:cubicBezTo>
                  <a:cubicBezTo>
                    <a:pt x="12" y="19"/>
                    <a:pt x="12" y="19"/>
                    <a:pt x="13" y="18"/>
                  </a:cubicBezTo>
                  <a:cubicBezTo>
                    <a:pt x="16" y="11"/>
                    <a:pt x="16" y="11"/>
                    <a:pt x="16" y="11"/>
                  </a:cubicBezTo>
                  <a:cubicBezTo>
                    <a:pt x="16" y="22"/>
                    <a:pt x="16" y="22"/>
                    <a:pt x="16" y="22"/>
                  </a:cubicBezTo>
                  <a:close/>
                  <a:moveTo>
                    <a:pt x="16" y="9"/>
                  </a:moveTo>
                  <a:cubicBezTo>
                    <a:pt x="16" y="0"/>
                    <a:pt x="16" y="0"/>
                    <a:pt x="16" y="0"/>
                  </a:cubicBezTo>
                  <a:cubicBezTo>
                    <a:pt x="16" y="0"/>
                    <a:pt x="15" y="1"/>
                    <a:pt x="15" y="2"/>
                  </a:cubicBezTo>
                  <a:cubicBezTo>
                    <a:pt x="8" y="15"/>
                    <a:pt x="8" y="15"/>
                    <a:pt x="8" y="15"/>
                  </a:cubicBezTo>
                  <a:cubicBezTo>
                    <a:pt x="1" y="22"/>
                    <a:pt x="1" y="22"/>
                    <a:pt x="1" y="22"/>
                  </a:cubicBezTo>
                  <a:cubicBezTo>
                    <a:pt x="0" y="23"/>
                    <a:pt x="0" y="23"/>
                    <a:pt x="0" y="24"/>
                  </a:cubicBezTo>
                  <a:cubicBezTo>
                    <a:pt x="0" y="24"/>
                    <a:pt x="0" y="24"/>
                    <a:pt x="0" y="24"/>
                  </a:cubicBezTo>
                  <a:cubicBezTo>
                    <a:pt x="0" y="48"/>
                    <a:pt x="0" y="48"/>
                    <a:pt x="0" y="48"/>
                  </a:cubicBezTo>
                  <a:cubicBezTo>
                    <a:pt x="0" y="50"/>
                    <a:pt x="0" y="50"/>
                    <a:pt x="0" y="50"/>
                  </a:cubicBezTo>
                  <a:cubicBezTo>
                    <a:pt x="0" y="58"/>
                    <a:pt x="0" y="58"/>
                    <a:pt x="0" y="58"/>
                  </a:cubicBezTo>
                  <a:cubicBezTo>
                    <a:pt x="0" y="60"/>
                    <a:pt x="1" y="61"/>
                    <a:pt x="2" y="62"/>
                  </a:cubicBezTo>
                  <a:cubicBezTo>
                    <a:pt x="2" y="62"/>
                    <a:pt x="2" y="62"/>
                    <a:pt x="2" y="62"/>
                  </a:cubicBezTo>
                  <a:cubicBezTo>
                    <a:pt x="2" y="62"/>
                    <a:pt x="2" y="62"/>
                    <a:pt x="2" y="62"/>
                  </a:cubicBezTo>
                  <a:cubicBezTo>
                    <a:pt x="3" y="63"/>
                    <a:pt x="4" y="64"/>
                    <a:pt x="6" y="64"/>
                  </a:cubicBezTo>
                  <a:cubicBezTo>
                    <a:pt x="16" y="64"/>
                    <a:pt x="16" y="64"/>
                    <a:pt x="16" y="64"/>
                  </a:cubicBezTo>
                  <a:cubicBezTo>
                    <a:pt x="16" y="59"/>
                    <a:pt x="16" y="59"/>
                    <a:pt x="16" y="59"/>
                  </a:cubicBezTo>
                  <a:cubicBezTo>
                    <a:pt x="6" y="59"/>
                    <a:pt x="6" y="59"/>
                    <a:pt x="6" y="59"/>
                  </a:cubicBezTo>
                  <a:cubicBezTo>
                    <a:pt x="5" y="59"/>
                    <a:pt x="5" y="59"/>
                    <a:pt x="5" y="59"/>
                  </a:cubicBezTo>
                  <a:cubicBezTo>
                    <a:pt x="5" y="59"/>
                    <a:pt x="5" y="59"/>
                    <a:pt x="5" y="59"/>
                  </a:cubicBezTo>
                  <a:cubicBezTo>
                    <a:pt x="5" y="59"/>
                    <a:pt x="5" y="58"/>
                    <a:pt x="5" y="58"/>
                  </a:cubicBezTo>
                  <a:cubicBezTo>
                    <a:pt x="5" y="50"/>
                    <a:pt x="5" y="50"/>
                    <a:pt x="5" y="50"/>
                  </a:cubicBezTo>
                  <a:cubicBezTo>
                    <a:pt x="5" y="48"/>
                    <a:pt x="5" y="48"/>
                    <a:pt x="5" y="48"/>
                  </a:cubicBezTo>
                  <a:cubicBezTo>
                    <a:pt x="5" y="25"/>
                    <a:pt x="5" y="25"/>
                    <a:pt x="5" y="25"/>
                  </a:cubicBezTo>
                  <a:cubicBezTo>
                    <a:pt x="12" y="18"/>
                    <a:pt x="12" y="18"/>
                    <a:pt x="12" y="18"/>
                  </a:cubicBezTo>
                  <a:cubicBezTo>
                    <a:pt x="12" y="18"/>
                    <a:pt x="12" y="18"/>
                    <a:pt x="12" y="18"/>
                  </a:cubicBezTo>
                  <a:cubicBezTo>
                    <a:pt x="12" y="17"/>
                    <a:pt x="12" y="17"/>
                    <a:pt x="12" y="17"/>
                  </a:cubicBezTo>
                  <a:cubicBezTo>
                    <a:pt x="16" y="9"/>
                    <a:pt x="16" y="9"/>
                    <a:pt x="16" y="9"/>
                  </a:cubicBezTo>
                  <a:close/>
                  <a:moveTo>
                    <a:pt x="16" y="34"/>
                  </a:moveTo>
                  <a:cubicBezTo>
                    <a:pt x="16" y="38"/>
                    <a:pt x="16" y="38"/>
                    <a:pt x="16" y="38"/>
                  </a:cubicBezTo>
                  <a:cubicBezTo>
                    <a:pt x="11" y="38"/>
                    <a:pt x="11" y="38"/>
                    <a:pt x="11" y="38"/>
                  </a:cubicBezTo>
                  <a:cubicBezTo>
                    <a:pt x="11" y="41"/>
                    <a:pt x="11" y="41"/>
                    <a:pt x="11" y="41"/>
                  </a:cubicBezTo>
                  <a:cubicBezTo>
                    <a:pt x="16" y="41"/>
                    <a:pt x="16" y="41"/>
                    <a:pt x="16" y="41"/>
                  </a:cubicBezTo>
                  <a:cubicBezTo>
                    <a:pt x="16" y="46"/>
                    <a:pt x="16" y="46"/>
                    <a:pt x="16" y="46"/>
                  </a:cubicBezTo>
                  <a:cubicBezTo>
                    <a:pt x="9" y="46"/>
                    <a:pt x="9" y="46"/>
                    <a:pt x="9" y="46"/>
                  </a:cubicBezTo>
                  <a:cubicBezTo>
                    <a:pt x="8" y="46"/>
                    <a:pt x="7" y="45"/>
                    <a:pt x="7" y="44"/>
                  </a:cubicBezTo>
                  <a:cubicBezTo>
                    <a:pt x="7" y="36"/>
                    <a:pt x="7" y="36"/>
                    <a:pt x="7" y="36"/>
                  </a:cubicBezTo>
                  <a:cubicBezTo>
                    <a:pt x="7" y="35"/>
                    <a:pt x="8" y="34"/>
                    <a:pt x="9" y="34"/>
                  </a:cubicBezTo>
                  <a:lnTo>
                    <a:pt x="16" y="3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0" name="Freeform 279"/>
            <p:cNvSpPr>
              <a:spLocks noEditPoints="1"/>
            </p:cNvSpPr>
            <p:nvPr/>
          </p:nvSpPr>
          <p:spPr bwMode="auto">
            <a:xfrm>
              <a:off x="5317035" y="4547500"/>
              <a:ext cx="190500" cy="213122"/>
            </a:xfrm>
            <a:custGeom>
              <a:avLst/>
              <a:gdLst>
                <a:gd name="T0" fmla="*/ 100 w 112"/>
                <a:gd name="T1" fmla="*/ 23 h 126"/>
                <a:gd name="T2" fmla="*/ 109 w 112"/>
                <a:gd name="T3" fmla="*/ 35 h 126"/>
                <a:gd name="T4" fmla="*/ 108 w 112"/>
                <a:gd name="T5" fmla="*/ 38 h 126"/>
                <a:gd name="T6" fmla="*/ 79 w 112"/>
                <a:gd name="T7" fmla="*/ 73 h 126"/>
                <a:gd name="T8" fmla="*/ 105 w 112"/>
                <a:gd name="T9" fmla="*/ 75 h 126"/>
                <a:gd name="T10" fmla="*/ 112 w 112"/>
                <a:gd name="T11" fmla="*/ 86 h 126"/>
                <a:gd name="T12" fmla="*/ 110 w 112"/>
                <a:gd name="T13" fmla="*/ 90 h 126"/>
                <a:gd name="T14" fmla="*/ 78 w 112"/>
                <a:gd name="T15" fmla="*/ 98 h 126"/>
                <a:gd name="T16" fmla="*/ 55 w 112"/>
                <a:gd name="T17" fmla="*/ 126 h 126"/>
                <a:gd name="T18" fmla="*/ 56 w 112"/>
                <a:gd name="T19" fmla="*/ 119 h 126"/>
                <a:gd name="T20" fmla="*/ 76 w 112"/>
                <a:gd name="T21" fmla="*/ 93 h 126"/>
                <a:gd name="T22" fmla="*/ 101 w 112"/>
                <a:gd name="T23" fmla="*/ 79 h 126"/>
                <a:gd name="T24" fmla="*/ 76 w 112"/>
                <a:gd name="T25" fmla="*/ 77 h 126"/>
                <a:gd name="T26" fmla="*/ 62 w 112"/>
                <a:gd name="T27" fmla="*/ 55 h 126"/>
                <a:gd name="T28" fmla="*/ 104 w 112"/>
                <a:gd name="T29" fmla="*/ 35 h 126"/>
                <a:gd name="T30" fmla="*/ 55 w 112"/>
                <a:gd name="T31" fmla="*/ 36 h 126"/>
                <a:gd name="T32" fmla="*/ 55 w 112"/>
                <a:gd name="T33" fmla="*/ 100 h 126"/>
                <a:gd name="T34" fmla="*/ 58 w 112"/>
                <a:gd name="T35" fmla="*/ 89 h 126"/>
                <a:gd name="T36" fmla="*/ 55 w 112"/>
                <a:gd name="T37" fmla="*/ 100 h 126"/>
                <a:gd name="T38" fmla="*/ 14 w 112"/>
                <a:gd name="T39" fmla="*/ 3 h 126"/>
                <a:gd name="T40" fmla="*/ 43 w 112"/>
                <a:gd name="T41" fmla="*/ 18 h 126"/>
                <a:gd name="T42" fmla="*/ 43 w 112"/>
                <a:gd name="T43" fmla="*/ 18 h 126"/>
                <a:gd name="T44" fmla="*/ 52 w 112"/>
                <a:gd name="T45" fmla="*/ 32 h 126"/>
                <a:gd name="T46" fmla="*/ 55 w 112"/>
                <a:gd name="T47" fmla="*/ 36 h 126"/>
                <a:gd name="T48" fmla="*/ 49 w 112"/>
                <a:gd name="T49" fmla="*/ 36 h 126"/>
                <a:gd name="T50" fmla="*/ 39 w 112"/>
                <a:gd name="T51" fmla="*/ 21 h 126"/>
                <a:gd name="T52" fmla="*/ 39 w 112"/>
                <a:gd name="T53" fmla="*/ 21 h 126"/>
                <a:gd name="T54" fmla="*/ 39 w 112"/>
                <a:gd name="T55" fmla="*/ 21 h 126"/>
                <a:gd name="T56" fmla="*/ 17 w 112"/>
                <a:gd name="T57" fmla="*/ 7 h 126"/>
                <a:gd name="T58" fmla="*/ 16 w 112"/>
                <a:gd name="T59" fmla="*/ 18 h 126"/>
                <a:gd name="T60" fmla="*/ 21 w 112"/>
                <a:gd name="T61" fmla="*/ 32 h 126"/>
                <a:gd name="T62" fmla="*/ 21 w 112"/>
                <a:gd name="T63" fmla="*/ 32 h 126"/>
                <a:gd name="T64" fmla="*/ 21 w 112"/>
                <a:gd name="T65" fmla="*/ 32 h 126"/>
                <a:gd name="T66" fmla="*/ 31 w 112"/>
                <a:gd name="T67" fmla="*/ 50 h 126"/>
                <a:gd name="T68" fmla="*/ 10 w 112"/>
                <a:gd name="T69" fmla="*/ 97 h 126"/>
                <a:gd name="T70" fmla="*/ 41 w 112"/>
                <a:gd name="T71" fmla="*/ 67 h 126"/>
                <a:gd name="T72" fmla="*/ 55 w 112"/>
                <a:gd name="T73" fmla="*/ 84 h 126"/>
                <a:gd name="T74" fmla="*/ 51 w 112"/>
                <a:gd name="T75" fmla="*/ 112 h 126"/>
                <a:gd name="T76" fmla="*/ 55 w 112"/>
                <a:gd name="T77" fmla="*/ 126 h 126"/>
                <a:gd name="T78" fmla="*/ 54 w 112"/>
                <a:gd name="T79" fmla="*/ 124 h 126"/>
                <a:gd name="T80" fmla="*/ 46 w 112"/>
                <a:gd name="T81" fmla="*/ 114 h 126"/>
                <a:gd name="T82" fmla="*/ 46 w 112"/>
                <a:gd name="T83" fmla="*/ 112 h 126"/>
                <a:gd name="T84" fmla="*/ 42 w 112"/>
                <a:gd name="T85" fmla="*/ 72 h 126"/>
                <a:gd name="T86" fmla="*/ 8 w 112"/>
                <a:gd name="T87" fmla="*/ 103 h 126"/>
                <a:gd name="T88" fmla="*/ 7 w 112"/>
                <a:gd name="T89" fmla="*/ 102 h 126"/>
                <a:gd name="T90" fmla="*/ 0 w 112"/>
                <a:gd name="T91" fmla="*/ 89 h 126"/>
                <a:gd name="T92" fmla="*/ 26 w 112"/>
                <a:gd name="T93" fmla="*/ 49 h 126"/>
                <a:gd name="T94" fmla="*/ 17 w 112"/>
                <a:gd name="T95" fmla="*/ 35 h 126"/>
                <a:gd name="T96" fmla="*/ 17 w 112"/>
                <a:gd name="T97" fmla="*/ 35 h 126"/>
                <a:gd name="T98" fmla="*/ 14 w 112"/>
                <a:gd name="T9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26">
                  <a:moveTo>
                    <a:pt x="55" y="31"/>
                  </a:moveTo>
                  <a:cubicBezTo>
                    <a:pt x="100" y="23"/>
                    <a:pt x="100" y="23"/>
                    <a:pt x="100" y="23"/>
                  </a:cubicBezTo>
                  <a:cubicBezTo>
                    <a:pt x="101" y="23"/>
                    <a:pt x="102" y="23"/>
                    <a:pt x="102" y="24"/>
                  </a:cubicBezTo>
                  <a:cubicBezTo>
                    <a:pt x="109" y="35"/>
                    <a:pt x="109" y="35"/>
                    <a:pt x="109" y="35"/>
                  </a:cubicBezTo>
                  <a:cubicBezTo>
                    <a:pt x="110" y="36"/>
                    <a:pt x="110" y="37"/>
                    <a:pt x="109" y="38"/>
                  </a:cubicBezTo>
                  <a:cubicBezTo>
                    <a:pt x="108" y="38"/>
                    <a:pt x="108" y="38"/>
                    <a:pt x="108" y="38"/>
                  </a:cubicBezTo>
                  <a:cubicBezTo>
                    <a:pt x="67" y="55"/>
                    <a:pt x="67" y="55"/>
                    <a:pt x="67" y="55"/>
                  </a:cubicBezTo>
                  <a:cubicBezTo>
                    <a:pt x="79" y="73"/>
                    <a:pt x="79" y="73"/>
                    <a:pt x="79" y="73"/>
                  </a:cubicBezTo>
                  <a:cubicBezTo>
                    <a:pt x="103" y="74"/>
                    <a:pt x="103" y="74"/>
                    <a:pt x="103" y="74"/>
                  </a:cubicBezTo>
                  <a:cubicBezTo>
                    <a:pt x="103" y="74"/>
                    <a:pt x="104" y="74"/>
                    <a:pt x="105" y="75"/>
                  </a:cubicBezTo>
                  <a:cubicBezTo>
                    <a:pt x="105" y="75"/>
                    <a:pt x="105" y="75"/>
                    <a:pt x="105" y="75"/>
                  </a:cubicBezTo>
                  <a:cubicBezTo>
                    <a:pt x="112" y="86"/>
                    <a:pt x="112" y="86"/>
                    <a:pt x="112" y="86"/>
                  </a:cubicBezTo>
                  <a:cubicBezTo>
                    <a:pt x="112" y="87"/>
                    <a:pt x="112" y="88"/>
                    <a:pt x="111" y="89"/>
                  </a:cubicBezTo>
                  <a:cubicBezTo>
                    <a:pt x="111" y="89"/>
                    <a:pt x="111" y="89"/>
                    <a:pt x="110" y="90"/>
                  </a:cubicBezTo>
                  <a:cubicBezTo>
                    <a:pt x="110" y="90"/>
                    <a:pt x="110" y="90"/>
                    <a:pt x="110" y="90"/>
                  </a:cubicBezTo>
                  <a:cubicBezTo>
                    <a:pt x="78" y="98"/>
                    <a:pt x="78" y="98"/>
                    <a:pt x="78" y="98"/>
                  </a:cubicBezTo>
                  <a:cubicBezTo>
                    <a:pt x="58" y="125"/>
                    <a:pt x="58" y="125"/>
                    <a:pt x="58" y="125"/>
                  </a:cubicBezTo>
                  <a:cubicBezTo>
                    <a:pt x="57" y="125"/>
                    <a:pt x="56" y="126"/>
                    <a:pt x="55" y="126"/>
                  </a:cubicBezTo>
                  <a:cubicBezTo>
                    <a:pt x="55" y="119"/>
                    <a:pt x="55" y="119"/>
                    <a:pt x="55" y="119"/>
                  </a:cubicBezTo>
                  <a:cubicBezTo>
                    <a:pt x="56" y="119"/>
                    <a:pt x="56" y="119"/>
                    <a:pt x="56" y="119"/>
                  </a:cubicBezTo>
                  <a:cubicBezTo>
                    <a:pt x="74" y="94"/>
                    <a:pt x="74" y="94"/>
                    <a:pt x="74" y="94"/>
                  </a:cubicBezTo>
                  <a:cubicBezTo>
                    <a:pt x="74" y="94"/>
                    <a:pt x="75" y="94"/>
                    <a:pt x="76" y="93"/>
                  </a:cubicBezTo>
                  <a:cubicBezTo>
                    <a:pt x="106" y="86"/>
                    <a:pt x="106" y="86"/>
                    <a:pt x="106" y="86"/>
                  </a:cubicBezTo>
                  <a:cubicBezTo>
                    <a:pt x="101" y="79"/>
                    <a:pt x="101" y="79"/>
                    <a:pt x="101" y="79"/>
                  </a:cubicBezTo>
                  <a:cubicBezTo>
                    <a:pt x="78" y="78"/>
                    <a:pt x="78" y="78"/>
                    <a:pt x="78" y="78"/>
                  </a:cubicBezTo>
                  <a:cubicBezTo>
                    <a:pt x="77" y="78"/>
                    <a:pt x="76" y="77"/>
                    <a:pt x="76" y="77"/>
                  </a:cubicBezTo>
                  <a:cubicBezTo>
                    <a:pt x="62" y="55"/>
                    <a:pt x="62" y="55"/>
                    <a:pt x="62" y="55"/>
                  </a:cubicBezTo>
                  <a:cubicBezTo>
                    <a:pt x="62" y="55"/>
                    <a:pt x="62" y="55"/>
                    <a:pt x="62" y="55"/>
                  </a:cubicBezTo>
                  <a:cubicBezTo>
                    <a:pt x="61" y="54"/>
                    <a:pt x="62" y="52"/>
                    <a:pt x="63" y="52"/>
                  </a:cubicBezTo>
                  <a:cubicBezTo>
                    <a:pt x="104" y="35"/>
                    <a:pt x="104" y="35"/>
                    <a:pt x="104" y="35"/>
                  </a:cubicBezTo>
                  <a:cubicBezTo>
                    <a:pt x="99" y="28"/>
                    <a:pt x="99" y="28"/>
                    <a:pt x="99" y="28"/>
                  </a:cubicBezTo>
                  <a:cubicBezTo>
                    <a:pt x="55" y="36"/>
                    <a:pt x="55" y="36"/>
                    <a:pt x="55" y="36"/>
                  </a:cubicBezTo>
                  <a:cubicBezTo>
                    <a:pt x="55" y="31"/>
                    <a:pt x="55" y="31"/>
                    <a:pt x="55" y="31"/>
                  </a:cubicBezTo>
                  <a:close/>
                  <a:moveTo>
                    <a:pt x="55" y="100"/>
                  </a:moveTo>
                  <a:cubicBezTo>
                    <a:pt x="59" y="91"/>
                    <a:pt x="59" y="91"/>
                    <a:pt x="59" y="91"/>
                  </a:cubicBezTo>
                  <a:cubicBezTo>
                    <a:pt x="59" y="90"/>
                    <a:pt x="59" y="89"/>
                    <a:pt x="58" y="89"/>
                  </a:cubicBezTo>
                  <a:cubicBezTo>
                    <a:pt x="55" y="84"/>
                    <a:pt x="55" y="84"/>
                    <a:pt x="55" y="84"/>
                  </a:cubicBezTo>
                  <a:lnTo>
                    <a:pt x="55" y="100"/>
                  </a:lnTo>
                  <a:close/>
                  <a:moveTo>
                    <a:pt x="14" y="3"/>
                  </a:moveTo>
                  <a:cubicBezTo>
                    <a:pt x="14" y="3"/>
                    <a:pt x="14" y="3"/>
                    <a:pt x="14" y="3"/>
                  </a:cubicBezTo>
                  <a:cubicBezTo>
                    <a:pt x="18" y="0"/>
                    <a:pt x="24" y="2"/>
                    <a:pt x="30" y="6"/>
                  </a:cubicBezTo>
                  <a:cubicBezTo>
                    <a:pt x="35" y="10"/>
                    <a:pt x="41" y="15"/>
                    <a:pt x="43" y="18"/>
                  </a:cubicBezTo>
                  <a:cubicBezTo>
                    <a:pt x="43" y="18"/>
                    <a:pt x="43" y="18"/>
                    <a:pt x="43" y="18"/>
                  </a:cubicBezTo>
                  <a:cubicBezTo>
                    <a:pt x="43" y="18"/>
                    <a:pt x="43" y="18"/>
                    <a:pt x="43" y="18"/>
                  </a:cubicBezTo>
                  <a:cubicBezTo>
                    <a:pt x="43" y="18"/>
                    <a:pt x="43" y="18"/>
                    <a:pt x="43" y="18"/>
                  </a:cubicBezTo>
                  <a:cubicBezTo>
                    <a:pt x="52" y="32"/>
                    <a:pt x="52" y="32"/>
                    <a:pt x="52" y="32"/>
                  </a:cubicBezTo>
                  <a:cubicBezTo>
                    <a:pt x="55" y="31"/>
                    <a:pt x="55" y="31"/>
                    <a:pt x="55" y="31"/>
                  </a:cubicBezTo>
                  <a:cubicBezTo>
                    <a:pt x="55" y="36"/>
                    <a:pt x="55" y="36"/>
                    <a:pt x="55" y="36"/>
                  </a:cubicBezTo>
                  <a:cubicBezTo>
                    <a:pt x="51" y="37"/>
                    <a:pt x="51" y="37"/>
                    <a:pt x="51" y="37"/>
                  </a:cubicBezTo>
                  <a:cubicBezTo>
                    <a:pt x="50" y="37"/>
                    <a:pt x="49" y="37"/>
                    <a:pt x="49" y="36"/>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7" y="18"/>
                    <a:pt x="32" y="13"/>
                    <a:pt x="27" y="10"/>
                  </a:cubicBezTo>
                  <a:cubicBezTo>
                    <a:pt x="23" y="7"/>
                    <a:pt x="19" y="5"/>
                    <a:pt x="17" y="7"/>
                  </a:cubicBezTo>
                  <a:cubicBezTo>
                    <a:pt x="17" y="7"/>
                    <a:pt x="17" y="7"/>
                    <a:pt x="17" y="7"/>
                  </a:cubicBezTo>
                  <a:cubicBezTo>
                    <a:pt x="15" y="8"/>
                    <a:pt x="15" y="13"/>
                    <a:pt x="16" y="18"/>
                  </a:cubicBezTo>
                  <a:cubicBezTo>
                    <a:pt x="17" y="24"/>
                    <a:pt x="19" y="29"/>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31" y="48"/>
                    <a:pt x="31" y="48"/>
                    <a:pt x="31" y="48"/>
                  </a:cubicBezTo>
                  <a:cubicBezTo>
                    <a:pt x="32" y="48"/>
                    <a:pt x="32" y="50"/>
                    <a:pt x="31" y="50"/>
                  </a:cubicBezTo>
                  <a:cubicBezTo>
                    <a:pt x="5" y="90"/>
                    <a:pt x="5" y="90"/>
                    <a:pt x="5" y="90"/>
                  </a:cubicBezTo>
                  <a:cubicBezTo>
                    <a:pt x="10" y="97"/>
                    <a:pt x="10" y="97"/>
                    <a:pt x="10" y="97"/>
                  </a:cubicBezTo>
                  <a:cubicBezTo>
                    <a:pt x="40" y="67"/>
                    <a:pt x="40" y="67"/>
                    <a:pt x="40" y="67"/>
                  </a:cubicBezTo>
                  <a:cubicBezTo>
                    <a:pt x="40" y="67"/>
                    <a:pt x="41" y="67"/>
                    <a:pt x="41" y="67"/>
                  </a:cubicBezTo>
                  <a:cubicBezTo>
                    <a:pt x="42" y="66"/>
                    <a:pt x="43" y="66"/>
                    <a:pt x="44" y="67"/>
                  </a:cubicBezTo>
                  <a:cubicBezTo>
                    <a:pt x="55" y="84"/>
                    <a:pt x="55" y="84"/>
                    <a:pt x="55" y="84"/>
                  </a:cubicBezTo>
                  <a:cubicBezTo>
                    <a:pt x="55" y="100"/>
                    <a:pt x="55" y="100"/>
                    <a:pt x="55" y="100"/>
                  </a:cubicBezTo>
                  <a:cubicBezTo>
                    <a:pt x="51" y="112"/>
                    <a:pt x="51" y="112"/>
                    <a:pt x="51" y="112"/>
                  </a:cubicBezTo>
                  <a:cubicBezTo>
                    <a:pt x="55" y="119"/>
                    <a:pt x="55" y="119"/>
                    <a:pt x="55" y="119"/>
                  </a:cubicBezTo>
                  <a:cubicBezTo>
                    <a:pt x="55" y="126"/>
                    <a:pt x="55" y="126"/>
                    <a:pt x="55" y="126"/>
                  </a:cubicBezTo>
                  <a:cubicBezTo>
                    <a:pt x="55" y="125"/>
                    <a:pt x="55" y="125"/>
                    <a:pt x="54" y="125"/>
                  </a:cubicBezTo>
                  <a:cubicBezTo>
                    <a:pt x="54" y="125"/>
                    <a:pt x="54" y="125"/>
                    <a:pt x="54" y="124"/>
                  </a:cubicBezTo>
                  <a:cubicBezTo>
                    <a:pt x="54" y="124"/>
                    <a:pt x="54" y="124"/>
                    <a:pt x="54" y="124"/>
                  </a:cubicBezTo>
                  <a:cubicBezTo>
                    <a:pt x="46" y="114"/>
                    <a:pt x="46" y="114"/>
                    <a:pt x="46" y="114"/>
                  </a:cubicBezTo>
                  <a:cubicBezTo>
                    <a:pt x="46" y="113"/>
                    <a:pt x="46" y="112"/>
                    <a:pt x="46" y="112"/>
                  </a:cubicBezTo>
                  <a:cubicBezTo>
                    <a:pt x="46" y="112"/>
                    <a:pt x="46" y="112"/>
                    <a:pt x="46" y="112"/>
                  </a:cubicBezTo>
                  <a:cubicBezTo>
                    <a:pt x="54" y="90"/>
                    <a:pt x="54" y="90"/>
                    <a:pt x="54" y="90"/>
                  </a:cubicBezTo>
                  <a:cubicBezTo>
                    <a:pt x="42" y="72"/>
                    <a:pt x="42" y="72"/>
                    <a:pt x="42" y="72"/>
                  </a:cubicBezTo>
                  <a:cubicBezTo>
                    <a:pt x="11" y="103"/>
                    <a:pt x="11" y="103"/>
                    <a:pt x="11" y="103"/>
                  </a:cubicBezTo>
                  <a:cubicBezTo>
                    <a:pt x="10" y="104"/>
                    <a:pt x="9" y="104"/>
                    <a:pt x="8" y="103"/>
                  </a:cubicBezTo>
                  <a:cubicBezTo>
                    <a:pt x="8" y="103"/>
                    <a:pt x="7" y="102"/>
                    <a:pt x="7" y="102"/>
                  </a:cubicBezTo>
                  <a:cubicBezTo>
                    <a:pt x="7" y="102"/>
                    <a:pt x="7" y="102"/>
                    <a:pt x="7" y="102"/>
                  </a:cubicBezTo>
                  <a:cubicBezTo>
                    <a:pt x="0" y="92"/>
                    <a:pt x="0" y="92"/>
                    <a:pt x="0" y="92"/>
                  </a:cubicBezTo>
                  <a:cubicBezTo>
                    <a:pt x="0" y="91"/>
                    <a:pt x="0" y="90"/>
                    <a:pt x="0" y="89"/>
                  </a:cubicBezTo>
                  <a:cubicBezTo>
                    <a:pt x="0" y="89"/>
                    <a:pt x="0" y="89"/>
                    <a:pt x="0" y="89"/>
                  </a:cubicBezTo>
                  <a:cubicBezTo>
                    <a:pt x="26" y="49"/>
                    <a:pt x="26" y="49"/>
                    <a:pt x="26" y="49"/>
                  </a:cubicBezTo>
                  <a:cubicBezTo>
                    <a:pt x="17" y="35"/>
                    <a:pt x="17" y="35"/>
                    <a:pt x="17" y="35"/>
                  </a:cubicBezTo>
                  <a:cubicBezTo>
                    <a:pt x="17" y="35"/>
                    <a:pt x="17" y="35"/>
                    <a:pt x="17" y="35"/>
                  </a:cubicBezTo>
                  <a:cubicBezTo>
                    <a:pt x="17" y="35"/>
                    <a:pt x="17" y="35"/>
                    <a:pt x="17" y="35"/>
                  </a:cubicBezTo>
                  <a:cubicBezTo>
                    <a:pt x="17" y="35"/>
                    <a:pt x="17" y="35"/>
                    <a:pt x="17" y="35"/>
                  </a:cubicBezTo>
                  <a:cubicBezTo>
                    <a:pt x="15" y="32"/>
                    <a:pt x="12" y="25"/>
                    <a:pt x="11" y="19"/>
                  </a:cubicBezTo>
                  <a:cubicBezTo>
                    <a:pt x="10" y="12"/>
                    <a:pt x="10" y="5"/>
                    <a:pt x="14" y="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1" name="Freeform 283"/>
            <p:cNvSpPr>
              <a:spLocks noEditPoints="1"/>
            </p:cNvSpPr>
            <p:nvPr/>
          </p:nvSpPr>
          <p:spPr bwMode="auto">
            <a:xfrm>
              <a:off x="6232626" y="4955884"/>
              <a:ext cx="125016" cy="140494"/>
            </a:xfrm>
            <a:custGeom>
              <a:avLst/>
              <a:gdLst>
                <a:gd name="T0" fmla="*/ 65 w 74"/>
                <a:gd name="T1" fmla="*/ 15 h 83"/>
                <a:gd name="T2" fmla="*/ 72 w 74"/>
                <a:gd name="T3" fmla="*/ 23 h 83"/>
                <a:gd name="T4" fmla="*/ 71 w 74"/>
                <a:gd name="T5" fmla="*/ 26 h 83"/>
                <a:gd name="T6" fmla="*/ 52 w 74"/>
                <a:gd name="T7" fmla="*/ 47 h 83"/>
                <a:gd name="T8" fmla="*/ 69 w 74"/>
                <a:gd name="T9" fmla="*/ 49 h 83"/>
                <a:gd name="T10" fmla="*/ 73 w 74"/>
                <a:gd name="T11" fmla="*/ 56 h 83"/>
                <a:gd name="T12" fmla="*/ 72 w 74"/>
                <a:gd name="T13" fmla="*/ 59 h 83"/>
                <a:gd name="T14" fmla="*/ 51 w 74"/>
                <a:gd name="T15" fmla="*/ 65 h 83"/>
                <a:gd name="T16" fmla="*/ 36 w 74"/>
                <a:gd name="T17" fmla="*/ 82 h 83"/>
                <a:gd name="T18" fmla="*/ 37 w 74"/>
                <a:gd name="T19" fmla="*/ 76 h 83"/>
                <a:gd name="T20" fmla="*/ 49 w 74"/>
                <a:gd name="T21" fmla="*/ 60 h 83"/>
                <a:gd name="T22" fmla="*/ 65 w 74"/>
                <a:gd name="T23" fmla="*/ 52 h 83"/>
                <a:gd name="T24" fmla="*/ 49 w 74"/>
                <a:gd name="T25" fmla="*/ 51 h 83"/>
                <a:gd name="T26" fmla="*/ 40 w 74"/>
                <a:gd name="T27" fmla="*/ 37 h 83"/>
                <a:gd name="T28" fmla="*/ 66 w 74"/>
                <a:gd name="T29" fmla="*/ 23 h 83"/>
                <a:gd name="T30" fmla="*/ 36 w 74"/>
                <a:gd name="T31" fmla="*/ 25 h 83"/>
                <a:gd name="T32" fmla="*/ 36 w 74"/>
                <a:gd name="T33" fmla="*/ 68 h 83"/>
                <a:gd name="T34" fmla="*/ 39 w 74"/>
                <a:gd name="T35" fmla="*/ 58 h 83"/>
                <a:gd name="T36" fmla="*/ 36 w 74"/>
                <a:gd name="T37" fmla="*/ 68 h 83"/>
                <a:gd name="T38" fmla="*/ 21 w 74"/>
                <a:gd name="T39" fmla="*/ 4 h 83"/>
                <a:gd name="T40" fmla="*/ 29 w 74"/>
                <a:gd name="T41" fmla="*/ 12 h 83"/>
                <a:gd name="T42" fmla="*/ 36 w 74"/>
                <a:gd name="T43" fmla="*/ 20 h 83"/>
                <a:gd name="T44" fmla="*/ 34 w 74"/>
                <a:gd name="T45" fmla="*/ 26 h 83"/>
                <a:gd name="T46" fmla="*/ 25 w 74"/>
                <a:gd name="T47" fmla="*/ 15 h 83"/>
                <a:gd name="T48" fmla="*/ 18 w 74"/>
                <a:gd name="T49" fmla="*/ 8 h 83"/>
                <a:gd name="T50" fmla="*/ 12 w 74"/>
                <a:gd name="T51" fmla="*/ 13 h 83"/>
                <a:gd name="T52" fmla="*/ 15 w 74"/>
                <a:gd name="T53" fmla="*/ 22 h 83"/>
                <a:gd name="T54" fmla="*/ 22 w 74"/>
                <a:gd name="T55" fmla="*/ 34 h 83"/>
                <a:gd name="T56" fmla="*/ 7 w 74"/>
                <a:gd name="T57" fmla="*/ 62 h 83"/>
                <a:gd name="T58" fmla="*/ 27 w 74"/>
                <a:gd name="T59" fmla="*/ 43 h 83"/>
                <a:gd name="T60" fmla="*/ 36 w 74"/>
                <a:gd name="T61" fmla="*/ 53 h 83"/>
                <a:gd name="T62" fmla="*/ 35 w 74"/>
                <a:gd name="T63" fmla="*/ 73 h 83"/>
                <a:gd name="T64" fmla="*/ 36 w 74"/>
                <a:gd name="T65" fmla="*/ 82 h 83"/>
                <a:gd name="T66" fmla="*/ 35 w 74"/>
                <a:gd name="T67" fmla="*/ 81 h 83"/>
                <a:gd name="T68" fmla="*/ 30 w 74"/>
                <a:gd name="T69" fmla="*/ 74 h 83"/>
                <a:gd name="T70" fmla="*/ 30 w 74"/>
                <a:gd name="T71" fmla="*/ 72 h 83"/>
                <a:gd name="T72" fmla="*/ 28 w 74"/>
                <a:gd name="T73" fmla="*/ 49 h 83"/>
                <a:gd name="T74" fmla="*/ 5 w 74"/>
                <a:gd name="T75" fmla="*/ 68 h 83"/>
                <a:gd name="T76" fmla="*/ 5 w 74"/>
                <a:gd name="T77" fmla="*/ 67 h 83"/>
                <a:gd name="T78" fmla="*/ 0 w 74"/>
                <a:gd name="T79" fmla="*/ 58 h 83"/>
                <a:gd name="T80" fmla="*/ 17 w 74"/>
                <a:gd name="T81" fmla="*/ 33 h 83"/>
                <a:gd name="T82" fmla="*/ 11 w 74"/>
                <a:gd name="T83" fmla="*/ 24 h 83"/>
                <a:gd name="T84" fmla="*/ 9 w 74"/>
                <a:gd name="T85"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83">
                  <a:moveTo>
                    <a:pt x="36" y="20"/>
                  </a:moveTo>
                  <a:cubicBezTo>
                    <a:pt x="65" y="15"/>
                    <a:pt x="65" y="15"/>
                    <a:pt x="65" y="15"/>
                  </a:cubicBezTo>
                  <a:cubicBezTo>
                    <a:pt x="66" y="15"/>
                    <a:pt x="67" y="15"/>
                    <a:pt x="67" y="16"/>
                  </a:cubicBezTo>
                  <a:cubicBezTo>
                    <a:pt x="72" y="23"/>
                    <a:pt x="72" y="23"/>
                    <a:pt x="72" y="23"/>
                  </a:cubicBezTo>
                  <a:cubicBezTo>
                    <a:pt x="72" y="24"/>
                    <a:pt x="72" y="26"/>
                    <a:pt x="71" y="26"/>
                  </a:cubicBezTo>
                  <a:cubicBezTo>
                    <a:pt x="71" y="26"/>
                    <a:pt x="71" y="26"/>
                    <a:pt x="71" y="26"/>
                  </a:cubicBezTo>
                  <a:cubicBezTo>
                    <a:pt x="45" y="37"/>
                    <a:pt x="45" y="37"/>
                    <a:pt x="45" y="37"/>
                  </a:cubicBezTo>
                  <a:cubicBezTo>
                    <a:pt x="52" y="47"/>
                    <a:pt x="52" y="47"/>
                    <a:pt x="52" y="47"/>
                  </a:cubicBezTo>
                  <a:cubicBezTo>
                    <a:pt x="67" y="48"/>
                    <a:pt x="67" y="48"/>
                    <a:pt x="67" y="48"/>
                  </a:cubicBezTo>
                  <a:cubicBezTo>
                    <a:pt x="68" y="48"/>
                    <a:pt x="68" y="48"/>
                    <a:pt x="69" y="49"/>
                  </a:cubicBezTo>
                  <a:cubicBezTo>
                    <a:pt x="69" y="49"/>
                    <a:pt x="69" y="49"/>
                    <a:pt x="69" y="49"/>
                  </a:cubicBezTo>
                  <a:cubicBezTo>
                    <a:pt x="73" y="56"/>
                    <a:pt x="73" y="56"/>
                    <a:pt x="73" y="56"/>
                  </a:cubicBezTo>
                  <a:cubicBezTo>
                    <a:pt x="74" y="57"/>
                    <a:pt x="74" y="58"/>
                    <a:pt x="73" y="59"/>
                  </a:cubicBezTo>
                  <a:cubicBezTo>
                    <a:pt x="72" y="59"/>
                    <a:pt x="72" y="59"/>
                    <a:pt x="72" y="59"/>
                  </a:cubicBezTo>
                  <a:cubicBezTo>
                    <a:pt x="72" y="59"/>
                    <a:pt x="72" y="59"/>
                    <a:pt x="72" y="59"/>
                  </a:cubicBezTo>
                  <a:cubicBezTo>
                    <a:pt x="51" y="65"/>
                    <a:pt x="51" y="65"/>
                    <a:pt x="51" y="65"/>
                  </a:cubicBezTo>
                  <a:cubicBezTo>
                    <a:pt x="39" y="81"/>
                    <a:pt x="39" y="81"/>
                    <a:pt x="39" y="81"/>
                  </a:cubicBezTo>
                  <a:cubicBezTo>
                    <a:pt x="38" y="82"/>
                    <a:pt x="37" y="83"/>
                    <a:pt x="36" y="82"/>
                  </a:cubicBezTo>
                  <a:cubicBezTo>
                    <a:pt x="36" y="75"/>
                    <a:pt x="36" y="75"/>
                    <a:pt x="36" y="75"/>
                  </a:cubicBezTo>
                  <a:cubicBezTo>
                    <a:pt x="37" y="76"/>
                    <a:pt x="37" y="76"/>
                    <a:pt x="37" y="76"/>
                  </a:cubicBezTo>
                  <a:cubicBezTo>
                    <a:pt x="48" y="61"/>
                    <a:pt x="48" y="61"/>
                    <a:pt x="48" y="61"/>
                  </a:cubicBezTo>
                  <a:cubicBezTo>
                    <a:pt x="48" y="61"/>
                    <a:pt x="49" y="60"/>
                    <a:pt x="49" y="60"/>
                  </a:cubicBezTo>
                  <a:cubicBezTo>
                    <a:pt x="67" y="56"/>
                    <a:pt x="67" y="56"/>
                    <a:pt x="67" y="56"/>
                  </a:cubicBezTo>
                  <a:cubicBezTo>
                    <a:pt x="65" y="52"/>
                    <a:pt x="65" y="52"/>
                    <a:pt x="65" y="52"/>
                  </a:cubicBezTo>
                  <a:cubicBezTo>
                    <a:pt x="51" y="52"/>
                    <a:pt x="51" y="52"/>
                    <a:pt x="51" y="52"/>
                  </a:cubicBezTo>
                  <a:cubicBezTo>
                    <a:pt x="50" y="52"/>
                    <a:pt x="49" y="51"/>
                    <a:pt x="49" y="51"/>
                  </a:cubicBezTo>
                  <a:cubicBezTo>
                    <a:pt x="40" y="37"/>
                    <a:pt x="40" y="37"/>
                    <a:pt x="40" y="37"/>
                  </a:cubicBezTo>
                  <a:cubicBezTo>
                    <a:pt x="40" y="37"/>
                    <a:pt x="40" y="37"/>
                    <a:pt x="40" y="37"/>
                  </a:cubicBezTo>
                  <a:cubicBezTo>
                    <a:pt x="39" y="36"/>
                    <a:pt x="40" y="34"/>
                    <a:pt x="41" y="34"/>
                  </a:cubicBezTo>
                  <a:cubicBezTo>
                    <a:pt x="66" y="23"/>
                    <a:pt x="66" y="23"/>
                    <a:pt x="66" y="23"/>
                  </a:cubicBezTo>
                  <a:cubicBezTo>
                    <a:pt x="64" y="20"/>
                    <a:pt x="64" y="20"/>
                    <a:pt x="64" y="20"/>
                  </a:cubicBezTo>
                  <a:cubicBezTo>
                    <a:pt x="36" y="25"/>
                    <a:pt x="36" y="25"/>
                    <a:pt x="36" y="25"/>
                  </a:cubicBezTo>
                  <a:cubicBezTo>
                    <a:pt x="36" y="20"/>
                    <a:pt x="36" y="20"/>
                    <a:pt x="36" y="20"/>
                  </a:cubicBezTo>
                  <a:close/>
                  <a:moveTo>
                    <a:pt x="36" y="68"/>
                  </a:moveTo>
                  <a:cubicBezTo>
                    <a:pt x="39" y="60"/>
                    <a:pt x="39" y="60"/>
                    <a:pt x="39" y="60"/>
                  </a:cubicBezTo>
                  <a:cubicBezTo>
                    <a:pt x="40" y="59"/>
                    <a:pt x="39" y="58"/>
                    <a:pt x="39" y="58"/>
                  </a:cubicBezTo>
                  <a:cubicBezTo>
                    <a:pt x="36" y="53"/>
                    <a:pt x="36" y="53"/>
                    <a:pt x="36" y="53"/>
                  </a:cubicBezTo>
                  <a:lnTo>
                    <a:pt x="36" y="68"/>
                  </a:lnTo>
                  <a:close/>
                  <a:moveTo>
                    <a:pt x="9" y="2"/>
                  </a:moveTo>
                  <a:cubicBezTo>
                    <a:pt x="12" y="0"/>
                    <a:pt x="17" y="2"/>
                    <a:pt x="21" y="4"/>
                  </a:cubicBezTo>
                  <a:cubicBezTo>
                    <a:pt x="24" y="7"/>
                    <a:pt x="27" y="10"/>
                    <a:pt x="29" y="12"/>
                  </a:cubicBezTo>
                  <a:cubicBezTo>
                    <a:pt x="29" y="12"/>
                    <a:pt x="29" y="12"/>
                    <a:pt x="29" y="12"/>
                  </a:cubicBezTo>
                  <a:cubicBezTo>
                    <a:pt x="35" y="21"/>
                    <a:pt x="35" y="21"/>
                    <a:pt x="35" y="21"/>
                  </a:cubicBezTo>
                  <a:cubicBezTo>
                    <a:pt x="36" y="20"/>
                    <a:pt x="36" y="20"/>
                    <a:pt x="36" y="20"/>
                  </a:cubicBezTo>
                  <a:cubicBezTo>
                    <a:pt x="36" y="25"/>
                    <a:pt x="36" y="25"/>
                    <a:pt x="36" y="25"/>
                  </a:cubicBezTo>
                  <a:cubicBezTo>
                    <a:pt x="34" y="26"/>
                    <a:pt x="34" y="26"/>
                    <a:pt x="34" y="26"/>
                  </a:cubicBezTo>
                  <a:cubicBezTo>
                    <a:pt x="33" y="26"/>
                    <a:pt x="32" y="25"/>
                    <a:pt x="32" y="25"/>
                  </a:cubicBezTo>
                  <a:cubicBezTo>
                    <a:pt x="25" y="15"/>
                    <a:pt x="25" y="15"/>
                    <a:pt x="25" y="15"/>
                  </a:cubicBezTo>
                  <a:cubicBezTo>
                    <a:pt x="25" y="15"/>
                    <a:pt x="25" y="15"/>
                    <a:pt x="25" y="15"/>
                  </a:cubicBezTo>
                  <a:cubicBezTo>
                    <a:pt x="24" y="13"/>
                    <a:pt x="21" y="10"/>
                    <a:pt x="18" y="8"/>
                  </a:cubicBezTo>
                  <a:cubicBezTo>
                    <a:pt x="16" y="7"/>
                    <a:pt x="13" y="6"/>
                    <a:pt x="12" y="6"/>
                  </a:cubicBezTo>
                  <a:cubicBezTo>
                    <a:pt x="11" y="7"/>
                    <a:pt x="11" y="10"/>
                    <a:pt x="12" y="13"/>
                  </a:cubicBezTo>
                  <a:cubicBezTo>
                    <a:pt x="13" y="16"/>
                    <a:pt x="14" y="20"/>
                    <a:pt x="15" y="21"/>
                  </a:cubicBezTo>
                  <a:cubicBezTo>
                    <a:pt x="15" y="22"/>
                    <a:pt x="15" y="22"/>
                    <a:pt x="15" y="22"/>
                  </a:cubicBezTo>
                  <a:cubicBezTo>
                    <a:pt x="22" y="31"/>
                    <a:pt x="22" y="31"/>
                    <a:pt x="22" y="31"/>
                  </a:cubicBezTo>
                  <a:cubicBezTo>
                    <a:pt x="22" y="32"/>
                    <a:pt x="22" y="33"/>
                    <a:pt x="22" y="34"/>
                  </a:cubicBezTo>
                  <a:cubicBezTo>
                    <a:pt x="5" y="59"/>
                    <a:pt x="5" y="59"/>
                    <a:pt x="5" y="59"/>
                  </a:cubicBezTo>
                  <a:cubicBezTo>
                    <a:pt x="7" y="62"/>
                    <a:pt x="7" y="62"/>
                    <a:pt x="7" y="62"/>
                  </a:cubicBezTo>
                  <a:cubicBezTo>
                    <a:pt x="26" y="44"/>
                    <a:pt x="26" y="44"/>
                    <a:pt x="26" y="44"/>
                  </a:cubicBezTo>
                  <a:cubicBezTo>
                    <a:pt x="26" y="43"/>
                    <a:pt x="26" y="43"/>
                    <a:pt x="27" y="43"/>
                  </a:cubicBezTo>
                  <a:cubicBezTo>
                    <a:pt x="28" y="42"/>
                    <a:pt x="29" y="43"/>
                    <a:pt x="30" y="44"/>
                  </a:cubicBezTo>
                  <a:cubicBezTo>
                    <a:pt x="36" y="53"/>
                    <a:pt x="36" y="53"/>
                    <a:pt x="36" y="53"/>
                  </a:cubicBezTo>
                  <a:cubicBezTo>
                    <a:pt x="36" y="68"/>
                    <a:pt x="36" y="68"/>
                    <a:pt x="36" y="68"/>
                  </a:cubicBezTo>
                  <a:cubicBezTo>
                    <a:pt x="35" y="73"/>
                    <a:pt x="35" y="73"/>
                    <a:pt x="35" y="73"/>
                  </a:cubicBezTo>
                  <a:cubicBezTo>
                    <a:pt x="36" y="75"/>
                    <a:pt x="36" y="75"/>
                    <a:pt x="36" y="75"/>
                  </a:cubicBezTo>
                  <a:cubicBezTo>
                    <a:pt x="36" y="82"/>
                    <a:pt x="36" y="82"/>
                    <a:pt x="36" y="82"/>
                  </a:cubicBezTo>
                  <a:cubicBezTo>
                    <a:pt x="36" y="82"/>
                    <a:pt x="35" y="82"/>
                    <a:pt x="35" y="82"/>
                  </a:cubicBezTo>
                  <a:cubicBezTo>
                    <a:pt x="35" y="82"/>
                    <a:pt x="35" y="82"/>
                    <a:pt x="35" y="81"/>
                  </a:cubicBezTo>
                  <a:cubicBezTo>
                    <a:pt x="35" y="81"/>
                    <a:pt x="35" y="81"/>
                    <a:pt x="35" y="81"/>
                  </a:cubicBezTo>
                  <a:cubicBezTo>
                    <a:pt x="30" y="74"/>
                    <a:pt x="30" y="74"/>
                    <a:pt x="30" y="74"/>
                  </a:cubicBezTo>
                  <a:cubicBezTo>
                    <a:pt x="30" y="74"/>
                    <a:pt x="30" y="73"/>
                    <a:pt x="30" y="72"/>
                  </a:cubicBezTo>
                  <a:cubicBezTo>
                    <a:pt x="30" y="72"/>
                    <a:pt x="30" y="72"/>
                    <a:pt x="30" y="72"/>
                  </a:cubicBezTo>
                  <a:cubicBezTo>
                    <a:pt x="34" y="59"/>
                    <a:pt x="34" y="59"/>
                    <a:pt x="34" y="59"/>
                  </a:cubicBezTo>
                  <a:cubicBezTo>
                    <a:pt x="28" y="49"/>
                    <a:pt x="28" y="49"/>
                    <a:pt x="28" y="49"/>
                  </a:cubicBezTo>
                  <a:cubicBezTo>
                    <a:pt x="9" y="68"/>
                    <a:pt x="9" y="68"/>
                    <a:pt x="9" y="68"/>
                  </a:cubicBezTo>
                  <a:cubicBezTo>
                    <a:pt x="8" y="69"/>
                    <a:pt x="6" y="69"/>
                    <a:pt x="5" y="68"/>
                  </a:cubicBezTo>
                  <a:cubicBezTo>
                    <a:pt x="5" y="67"/>
                    <a:pt x="5" y="67"/>
                    <a:pt x="5" y="67"/>
                  </a:cubicBezTo>
                  <a:cubicBezTo>
                    <a:pt x="5" y="67"/>
                    <a:pt x="5" y="67"/>
                    <a:pt x="5" y="67"/>
                  </a:cubicBezTo>
                  <a:cubicBezTo>
                    <a:pt x="0" y="60"/>
                    <a:pt x="0" y="60"/>
                    <a:pt x="0" y="60"/>
                  </a:cubicBezTo>
                  <a:cubicBezTo>
                    <a:pt x="0" y="60"/>
                    <a:pt x="0" y="58"/>
                    <a:pt x="0" y="58"/>
                  </a:cubicBezTo>
                  <a:cubicBezTo>
                    <a:pt x="0" y="58"/>
                    <a:pt x="0" y="58"/>
                    <a:pt x="0" y="58"/>
                  </a:cubicBezTo>
                  <a:cubicBezTo>
                    <a:pt x="17" y="33"/>
                    <a:pt x="17" y="33"/>
                    <a:pt x="17" y="33"/>
                  </a:cubicBezTo>
                  <a:cubicBezTo>
                    <a:pt x="11" y="24"/>
                    <a:pt x="11" y="24"/>
                    <a:pt x="11" y="24"/>
                  </a:cubicBezTo>
                  <a:cubicBezTo>
                    <a:pt x="11" y="24"/>
                    <a:pt x="11" y="24"/>
                    <a:pt x="11" y="24"/>
                  </a:cubicBezTo>
                  <a:cubicBezTo>
                    <a:pt x="10" y="22"/>
                    <a:pt x="8" y="18"/>
                    <a:pt x="7" y="13"/>
                  </a:cubicBezTo>
                  <a:cubicBezTo>
                    <a:pt x="6" y="9"/>
                    <a:pt x="7" y="4"/>
                    <a:pt x="9" y="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2" name="Freeform 284"/>
            <p:cNvSpPr>
              <a:spLocks noEditPoints="1"/>
            </p:cNvSpPr>
            <p:nvPr/>
          </p:nvSpPr>
          <p:spPr bwMode="auto">
            <a:xfrm>
              <a:off x="5793284" y="4880875"/>
              <a:ext cx="59531" cy="160735"/>
            </a:xfrm>
            <a:custGeom>
              <a:avLst/>
              <a:gdLst>
                <a:gd name="T0" fmla="*/ 19 w 35"/>
                <a:gd name="T1" fmla="*/ 90 h 95"/>
                <a:gd name="T2" fmla="*/ 21 w 35"/>
                <a:gd name="T3" fmla="*/ 42 h 95"/>
                <a:gd name="T4" fmla="*/ 28 w 35"/>
                <a:gd name="T5" fmla="*/ 33 h 95"/>
                <a:gd name="T6" fmla="*/ 30 w 35"/>
                <a:gd name="T7" fmla="*/ 29 h 95"/>
                <a:gd name="T8" fmla="*/ 28 w 35"/>
                <a:gd name="T9" fmla="*/ 15 h 95"/>
                <a:gd name="T10" fmla="*/ 27 w 35"/>
                <a:gd name="T11" fmla="*/ 14 h 95"/>
                <a:gd name="T12" fmla="*/ 27 w 35"/>
                <a:gd name="T13" fmla="*/ 13 h 95"/>
                <a:gd name="T14" fmla="*/ 26 w 35"/>
                <a:gd name="T15" fmla="*/ 10 h 95"/>
                <a:gd name="T16" fmla="*/ 25 w 35"/>
                <a:gd name="T17" fmla="*/ 26 h 95"/>
                <a:gd name="T18" fmla="*/ 25 w 35"/>
                <a:gd name="T19" fmla="*/ 26 h 95"/>
                <a:gd name="T20" fmla="*/ 19 w 35"/>
                <a:gd name="T21" fmla="*/ 24 h 95"/>
                <a:gd name="T22" fmla="*/ 17 w 35"/>
                <a:gd name="T23" fmla="*/ 5 h 95"/>
                <a:gd name="T24" fmla="*/ 20 w 35"/>
                <a:gd name="T25" fmla="*/ 0 h 95"/>
                <a:gd name="T26" fmla="*/ 21 w 35"/>
                <a:gd name="T27" fmla="*/ 1 h 95"/>
                <a:gd name="T28" fmla="*/ 31 w 35"/>
                <a:gd name="T29" fmla="*/ 11 h 95"/>
                <a:gd name="T30" fmla="*/ 32 w 35"/>
                <a:gd name="T31" fmla="*/ 12 h 95"/>
                <a:gd name="T32" fmla="*/ 32 w 35"/>
                <a:gd name="T33" fmla="*/ 14 h 95"/>
                <a:gd name="T34" fmla="*/ 35 w 35"/>
                <a:gd name="T35" fmla="*/ 30 h 95"/>
                <a:gd name="T36" fmla="*/ 33 w 35"/>
                <a:gd name="T37" fmla="*/ 35 h 95"/>
                <a:gd name="T38" fmla="*/ 24 w 35"/>
                <a:gd name="T39" fmla="*/ 45 h 95"/>
                <a:gd name="T40" fmla="*/ 22 w 35"/>
                <a:gd name="T41" fmla="*/ 95 h 95"/>
                <a:gd name="T42" fmla="*/ 17 w 35"/>
                <a:gd name="T43" fmla="*/ 90 h 95"/>
                <a:gd name="T44" fmla="*/ 7 w 35"/>
                <a:gd name="T45" fmla="*/ 15 h 95"/>
                <a:gd name="T46" fmla="*/ 5 w 35"/>
                <a:gd name="T47" fmla="*/ 29 h 95"/>
                <a:gd name="T48" fmla="*/ 10 w 35"/>
                <a:gd name="T49" fmla="*/ 38 h 95"/>
                <a:gd name="T50" fmla="*/ 15 w 35"/>
                <a:gd name="T51" fmla="*/ 44 h 95"/>
                <a:gd name="T52" fmla="*/ 15 w 35"/>
                <a:gd name="T53" fmla="*/ 90 h 95"/>
                <a:gd name="T54" fmla="*/ 17 w 35"/>
                <a:gd name="T55" fmla="*/ 95 h 95"/>
                <a:gd name="T56" fmla="*/ 11 w 35"/>
                <a:gd name="T57" fmla="*/ 93 h 95"/>
                <a:gd name="T58" fmla="*/ 7 w 35"/>
                <a:gd name="T59" fmla="*/ 42 h 95"/>
                <a:gd name="T60" fmla="*/ 0 w 35"/>
                <a:gd name="T61" fmla="*/ 30 h 95"/>
                <a:gd name="T62" fmla="*/ 3 w 35"/>
                <a:gd name="T63" fmla="*/ 14 h 95"/>
                <a:gd name="T64" fmla="*/ 3 w 35"/>
                <a:gd name="T65" fmla="*/ 12 h 95"/>
                <a:gd name="T66" fmla="*/ 3 w 35"/>
                <a:gd name="T67" fmla="*/ 12 h 95"/>
                <a:gd name="T68" fmla="*/ 12 w 35"/>
                <a:gd name="T69" fmla="*/ 0 h 95"/>
                <a:gd name="T70" fmla="*/ 14 w 35"/>
                <a:gd name="T71" fmla="*/ 1 h 95"/>
                <a:gd name="T72" fmla="*/ 17 w 35"/>
                <a:gd name="T73" fmla="*/ 0 h 95"/>
                <a:gd name="T74" fmla="*/ 17 w 35"/>
                <a:gd name="T75" fmla="*/ 5 h 95"/>
                <a:gd name="T76" fmla="*/ 13 w 35"/>
                <a:gd name="T77" fmla="*/ 26 h 95"/>
                <a:gd name="T78" fmla="*/ 10 w 35"/>
                <a:gd name="T79" fmla="*/ 26 h 95"/>
                <a:gd name="T80" fmla="*/ 8 w 35"/>
                <a:gd name="T81" fmla="*/ 23 h 95"/>
                <a:gd name="T82" fmla="*/ 8 w 35"/>
                <a:gd name="T83" fmla="*/ 13 h 95"/>
                <a:gd name="T84" fmla="*/ 8 w 35"/>
                <a:gd name="T8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95">
                  <a:moveTo>
                    <a:pt x="17" y="90"/>
                  </a:moveTo>
                  <a:cubicBezTo>
                    <a:pt x="19" y="90"/>
                    <a:pt x="19" y="90"/>
                    <a:pt x="19" y="90"/>
                  </a:cubicBezTo>
                  <a:cubicBezTo>
                    <a:pt x="19" y="44"/>
                    <a:pt x="19" y="44"/>
                    <a:pt x="19" y="44"/>
                  </a:cubicBezTo>
                  <a:cubicBezTo>
                    <a:pt x="19" y="43"/>
                    <a:pt x="20" y="42"/>
                    <a:pt x="21" y="42"/>
                  </a:cubicBezTo>
                  <a:cubicBezTo>
                    <a:pt x="22" y="41"/>
                    <a:pt x="23" y="40"/>
                    <a:pt x="24" y="38"/>
                  </a:cubicBezTo>
                  <a:cubicBezTo>
                    <a:pt x="26" y="37"/>
                    <a:pt x="27" y="34"/>
                    <a:pt x="28" y="33"/>
                  </a:cubicBezTo>
                  <a:cubicBezTo>
                    <a:pt x="28" y="33"/>
                    <a:pt x="28" y="33"/>
                    <a:pt x="28" y="33"/>
                  </a:cubicBezTo>
                  <a:cubicBezTo>
                    <a:pt x="29" y="31"/>
                    <a:pt x="30" y="30"/>
                    <a:pt x="30" y="29"/>
                  </a:cubicBezTo>
                  <a:cubicBezTo>
                    <a:pt x="30" y="28"/>
                    <a:pt x="30" y="26"/>
                    <a:pt x="30" y="25"/>
                  </a:cubicBezTo>
                  <a:cubicBezTo>
                    <a:pt x="30" y="22"/>
                    <a:pt x="29" y="18"/>
                    <a:pt x="28" y="15"/>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6" y="12"/>
                    <a:pt x="26" y="11"/>
                    <a:pt x="26" y="10"/>
                  </a:cubicBezTo>
                  <a:cubicBezTo>
                    <a:pt x="27" y="24"/>
                    <a:pt x="27" y="24"/>
                    <a:pt x="27" y="24"/>
                  </a:cubicBezTo>
                  <a:cubicBezTo>
                    <a:pt x="27" y="25"/>
                    <a:pt x="26" y="26"/>
                    <a:pt x="25" y="26"/>
                  </a:cubicBezTo>
                  <a:cubicBezTo>
                    <a:pt x="25" y="26"/>
                    <a:pt x="25" y="26"/>
                    <a:pt x="25" y="26"/>
                  </a:cubicBezTo>
                  <a:cubicBezTo>
                    <a:pt x="25" y="26"/>
                    <a:pt x="25" y="26"/>
                    <a:pt x="25" y="26"/>
                  </a:cubicBezTo>
                  <a:cubicBezTo>
                    <a:pt x="22" y="26"/>
                    <a:pt x="22" y="26"/>
                    <a:pt x="22" y="26"/>
                  </a:cubicBezTo>
                  <a:cubicBezTo>
                    <a:pt x="21" y="26"/>
                    <a:pt x="20" y="25"/>
                    <a:pt x="19" y="24"/>
                  </a:cubicBezTo>
                  <a:cubicBezTo>
                    <a:pt x="17" y="5"/>
                    <a:pt x="17" y="5"/>
                    <a:pt x="17" y="5"/>
                  </a:cubicBezTo>
                  <a:cubicBezTo>
                    <a:pt x="17" y="5"/>
                    <a:pt x="17" y="5"/>
                    <a:pt x="17" y="5"/>
                  </a:cubicBezTo>
                  <a:cubicBezTo>
                    <a:pt x="17" y="0"/>
                    <a:pt x="17" y="0"/>
                    <a:pt x="17" y="0"/>
                  </a:cubicBezTo>
                  <a:cubicBezTo>
                    <a:pt x="20" y="0"/>
                    <a:pt x="20" y="0"/>
                    <a:pt x="20" y="0"/>
                  </a:cubicBezTo>
                  <a:cubicBezTo>
                    <a:pt x="20" y="0"/>
                    <a:pt x="20" y="0"/>
                    <a:pt x="20" y="0"/>
                  </a:cubicBezTo>
                  <a:cubicBezTo>
                    <a:pt x="20" y="0"/>
                    <a:pt x="21" y="0"/>
                    <a:pt x="21" y="1"/>
                  </a:cubicBezTo>
                  <a:cubicBezTo>
                    <a:pt x="22" y="0"/>
                    <a:pt x="22" y="0"/>
                    <a:pt x="23" y="0"/>
                  </a:cubicBezTo>
                  <a:cubicBezTo>
                    <a:pt x="28" y="1"/>
                    <a:pt x="30" y="8"/>
                    <a:pt x="31" y="11"/>
                  </a:cubicBezTo>
                  <a:cubicBezTo>
                    <a:pt x="31" y="11"/>
                    <a:pt x="31" y="11"/>
                    <a:pt x="31" y="11"/>
                  </a:cubicBezTo>
                  <a:cubicBezTo>
                    <a:pt x="32" y="12"/>
                    <a:pt x="32" y="12"/>
                    <a:pt x="32" y="12"/>
                  </a:cubicBezTo>
                  <a:cubicBezTo>
                    <a:pt x="32" y="12"/>
                    <a:pt x="32" y="12"/>
                    <a:pt x="32" y="12"/>
                  </a:cubicBezTo>
                  <a:cubicBezTo>
                    <a:pt x="32" y="14"/>
                    <a:pt x="32" y="14"/>
                    <a:pt x="32" y="14"/>
                  </a:cubicBezTo>
                  <a:cubicBezTo>
                    <a:pt x="33" y="17"/>
                    <a:pt x="35" y="21"/>
                    <a:pt x="35" y="24"/>
                  </a:cubicBezTo>
                  <a:cubicBezTo>
                    <a:pt x="35" y="26"/>
                    <a:pt x="35" y="28"/>
                    <a:pt x="35" y="30"/>
                  </a:cubicBezTo>
                  <a:cubicBezTo>
                    <a:pt x="34" y="32"/>
                    <a:pt x="34" y="33"/>
                    <a:pt x="33" y="35"/>
                  </a:cubicBezTo>
                  <a:cubicBezTo>
                    <a:pt x="33" y="35"/>
                    <a:pt x="33" y="35"/>
                    <a:pt x="33" y="35"/>
                  </a:cubicBezTo>
                  <a:cubicBezTo>
                    <a:pt x="31" y="37"/>
                    <a:pt x="30" y="40"/>
                    <a:pt x="28" y="42"/>
                  </a:cubicBezTo>
                  <a:cubicBezTo>
                    <a:pt x="27" y="43"/>
                    <a:pt x="25" y="44"/>
                    <a:pt x="24" y="45"/>
                  </a:cubicBezTo>
                  <a:cubicBezTo>
                    <a:pt x="24" y="93"/>
                    <a:pt x="24" y="93"/>
                    <a:pt x="24" y="93"/>
                  </a:cubicBezTo>
                  <a:cubicBezTo>
                    <a:pt x="24" y="94"/>
                    <a:pt x="23" y="95"/>
                    <a:pt x="22" y="95"/>
                  </a:cubicBezTo>
                  <a:cubicBezTo>
                    <a:pt x="17" y="95"/>
                    <a:pt x="17" y="95"/>
                    <a:pt x="17" y="95"/>
                  </a:cubicBezTo>
                  <a:lnTo>
                    <a:pt x="17" y="90"/>
                  </a:lnTo>
                  <a:close/>
                  <a:moveTo>
                    <a:pt x="8" y="14"/>
                  </a:moveTo>
                  <a:cubicBezTo>
                    <a:pt x="7" y="15"/>
                    <a:pt x="7" y="15"/>
                    <a:pt x="7" y="15"/>
                  </a:cubicBezTo>
                  <a:cubicBezTo>
                    <a:pt x="6" y="18"/>
                    <a:pt x="5" y="22"/>
                    <a:pt x="5" y="25"/>
                  </a:cubicBezTo>
                  <a:cubicBezTo>
                    <a:pt x="4" y="26"/>
                    <a:pt x="4" y="28"/>
                    <a:pt x="5" y="29"/>
                  </a:cubicBezTo>
                  <a:cubicBezTo>
                    <a:pt x="5" y="30"/>
                    <a:pt x="6" y="31"/>
                    <a:pt x="6" y="33"/>
                  </a:cubicBezTo>
                  <a:cubicBezTo>
                    <a:pt x="7" y="34"/>
                    <a:pt x="9" y="37"/>
                    <a:pt x="10" y="38"/>
                  </a:cubicBezTo>
                  <a:cubicBezTo>
                    <a:pt x="12" y="40"/>
                    <a:pt x="13" y="41"/>
                    <a:pt x="14" y="42"/>
                  </a:cubicBezTo>
                  <a:cubicBezTo>
                    <a:pt x="15" y="42"/>
                    <a:pt x="15" y="43"/>
                    <a:pt x="15" y="44"/>
                  </a:cubicBezTo>
                  <a:cubicBezTo>
                    <a:pt x="15" y="44"/>
                    <a:pt x="15" y="44"/>
                    <a:pt x="15" y="44"/>
                  </a:cubicBezTo>
                  <a:cubicBezTo>
                    <a:pt x="15" y="90"/>
                    <a:pt x="15" y="90"/>
                    <a:pt x="15" y="90"/>
                  </a:cubicBezTo>
                  <a:cubicBezTo>
                    <a:pt x="17" y="90"/>
                    <a:pt x="17" y="90"/>
                    <a:pt x="17" y="90"/>
                  </a:cubicBezTo>
                  <a:cubicBezTo>
                    <a:pt x="17" y="95"/>
                    <a:pt x="17" y="95"/>
                    <a:pt x="17" y="95"/>
                  </a:cubicBezTo>
                  <a:cubicBezTo>
                    <a:pt x="13" y="95"/>
                    <a:pt x="13" y="95"/>
                    <a:pt x="13" y="95"/>
                  </a:cubicBezTo>
                  <a:cubicBezTo>
                    <a:pt x="12" y="95"/>
                    <a:pt x="11" y="94"/>
                    <a:pt x="11" y="93"/>
                  </a:cubicBezTo>
                  <a:cubicBezTo>
                    <a:pt x="11" y="45"/>
                    <a:pt x="11" y="45"/>
                    <a:pt x="11" y="45"/>
                  </a:cubicBezTo>
                  <a:cubicBezTo>
                    <a:pt x="9" y="44"/>
                    <a:pt x="8" y="43"/>
                    <a:pt x="7" y="42"/>
                  </a:cubicBezTo>
                  <a:cubicBezTo>
                    <a:pt x="5" y="39"/>
                    <a:pt x="3" y="37"/>
                    <a:pt x="2" y="35"/>
                  </a:cubicBezTo>
                  <a:cubicBezTo>
                    <a:pt x="1" y="33"/>
                    <a:pt x="1" y="32"/>
                    <a:pt x="0" y="30"/>
                  </a:cubicBezTo>
                  <a:cubicBezTo>
                    <a:pt x="0" y="28"/>
                    <a:pt x="0" y="26"/>
                    <a:pt x="0" y="24"/>
                  </a:cubicBezTo>
                  <a:cubicBezTo>
                    <a:pt x="0" y="21"/>
                    <a:pt x="1" y="17"/>
                    <a:pt x="3" y="14"/>
                  </a:cubicBezTo>
                  <a:cubicBezTo>
                    <a:pt x="3" y="12"/>
                    <a:pt x="3" y="12"/>
                    <a:pt x="3" y="12"/>
                  </a:cubicBezTo>
                  <a:cubicBezTo>
                    <a:pt x="3" y="12"/>
                    <a:pt x="3" y="12"/>
                    <a:pt x="3" y="12"/>
                  </a:cubicBezTo>
                  <a:cubicBezTo>
                    <a:pt x="3" y="12"/>
                    <a:pt x="3" y="12"/>
                    <a:pt x="3" y="12"/>
                  </a:cubicBezTo>
                  <a:cubicBezTo>
                    <a:pt x="3" y="12"/>
                    <a:pt x="3" y="12"/>
                    <a:pt x="3" y="12"/>
                  </a:cubicBezTo>
                  <a:cubicBezTo>
                    <a:pt x="5" y="8"/>
                    <a:pt x="7" y="1"/>
                    <a:pt x="12" y="0"/>
                  </a:cubicBezTo>
                  <a:cubicBezTo>
                    <a:pt x="12" y="0"/>
                    <a:pt x="12" y="0"/>
                    <a:pt x="12" y="0"/>
                  </a:cubicBezTo>
                  <a:cubicBezTo>
                    <a:pt x="12" y="0"/>
                    <a:pt x="12" y="0"/>
                    <a:pt x="13" y="0"/>
                  </a:cubicBezTo>
                  <a:cubicBezTo>
                    <a:pt x="13" y="0"/>
                    <a:pt x="13" y="1"/>
                    <a:pt x="14" y="1"/>
                  </a:cubicBezTo>
                  <a:cubicBezTo>
                    <a:pt x="14" y="0"/>
                    <a:pt x="15" y="0"/>
                    <a:pt x="15" y="0"/>
                  </a:cubicBezTo>
                  <a:cubicBezTo>
                    <a:pt x="17" y="0"/>
                    <a:pt x="17" y="0"/>
                    <a:pt x="17" y="0"/>
                  </a:cubicBezTo>
                  <a:cubicBezTo>
                    <a:pt x="17" y="5"/>
                    <a:pt x="17" y="5"/>
                    <a:pt x="17" y="5"/>
                  </a:cubicBezTo>
                  <a:cubicBezTo>
                    <a:pt x="17" y="5"/>
                    <a:pt x="17" y="5"/>
                    <a:pt x="17" y="5"/>
                  </a:cubicBezTo>
                  <a:cubicBezTo>
                    <a:pt x="15" y="24"/>
                    <a:pt x="15" y="24"/>
                    <a:pt x="15" y="24"/>
                  </a:cubicBezTo>
                  <a:cubicBezTo>
                    <a:pt x="15" y="25"/>
                    <a:pt x="14" y="26"/>
                    <a:pt x="13" y="26"/>
                  </a:cubicBezTo>
                  <a:cubicBezTo>
                    <a:pt x="13" y="26"/>
                    <a:pt x="13" y="26"/>
                    <a:pt x="13" y="26"/>
                  </a:cubicBezTo>
                  <a:cubicBezTo>
                    <a:pt x="10" y="26"/>
                    <a:pt x="10" y="26"/>
                    <a:pt x="10" y="26"/>
                  </a:cubicBezTo>
                  <a:cubicBezTo>
                    <a:pt x="9" y="26"/>
                    <a:pt x="8" y="25"/>
                    <a:pt x="8" y="24"/>
                  </a:cubicBezTo>
                  <a:cubicBezTo>
                    <a:pt x="8" y="24"/>
                    <a:pt x="8" y="24"/>
                    <a:pt x="8" y="23"/>
                  </a:cubicBezTo>
                  <a:cubicBezTo>
                    <a:pt x="9" y="10"/>
                    <a:pt x="9" y="10"/>
                    <a:pt x="9" y="10"/>
                  </a:cubicBezTo>
                  <a:cubicBezTo>
                    <a:pt x="9" y="11"/>
                    <a:pt x="8" y="12"/>
                    <a:pt x="8" y="13"/>
                  </a:cubicBezTo>
                  <a:cubicBezTo>
                    <a:pt x="8" y="13"/>
                    <a:pt x="8" y="13"/>
                    <a:pt x="8" y="13"/>
                  </a:cubicBezTo>
                  <a:cubicBezTo>
                    <a:pt x="8" y="14"/>
                    <a:pt x="8" y="14"/>
                    <a:pt x="8" y="14"/>
                  </a:cubicBezTo>
                  <a:cubicBezTo>
                    <a:pt x="8" y="14"/>
                    <a:pt x="8" y="14"/>
                    <a:pt x="8" y="1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3" name="Freeform 290"/>
            <p:cNvSpPr>
              <a:spLocks noEditPoints="1"/>
            </p:cNvSpPr>
            <p:nvPr/>
          </p:nvSpPr>
          <p:spPr bwMode="auto">
            <a:xfrm>
              <a:off x="7442301" y="3617621"/>
              <a:ext cx="28575" cy="29766"/>
            </a:xfrm>
            <a:custGeom>
              <a:avLst/>
              <a:gdLst>
                <a:gd name="T0" fmla="*/ 9 w 17"/>
                <a:gd name="T1" fmla="*/ 0 h 17"/>
                <a:gd name="T2" fmla="*/ 15 w 17"/>
                <a:gd name="T3" fmla="*/ 3 h 17"/>
                <a:gd name="T4" fmla="*/ 15 w 17"/>
                <a:gd name="T5" fmla="*/ 3 h 17"/>
                <a:gd name="T6" fmla="*/ 17 w 17"/>
                <a:gd name="T7" fmla="*/ 9 h 17"/>
                <a:gd name="T8" fmla="*/ 15 w 17"/>
                <a:gd name="T9" fmla="*/ 15 h 17"/>
                <a:gd name="T10" fmla="*/ 15 w 17"/>
                <a:gd name="T11" fmla="*/ 15 h 17"/>
                <a:gd name="T12" fmla="*/ 9 w 17"/>
                <a:gd name="T13" fmla="*/ 17 h 17"/>
                <a:gd name="T14" fmla="*/ 9 w 17"/>
                <a:gd name="T15" fmla="*/ 17 h 17"/>
                <a:gd name="T16" fmla="*/ 9 w 17"/>
                <a:gd name="T17" fmla="*/ 13 h 17"/>
                <a:gd name="T18" fmla="*/ 9 w 17"/>
                <a:gd name="T19" fmla="*/ 13 h 17"/>
                <a:gd name="T20" fmla="*/ 11 w 17"/>
                <a:gd name="T21" fmla="*/ 12 h 17"/>
                <a:gd name="T22" fmla="*/ 11 w 17"/>
                <a:gd name="T23" fmla="*/ 12 h 17"/>
                <a:gd name="T24" fmla="*/ 13 w 17"/>
                <a:gd name="T25" fmla="*/ 9 h 17"/>
                <a:gd name="T26" fmla="*/ 12 w 17"/>
                <a:gd name="T27" fmla="*/ 6 h 17"/>
                <a:gd name="T28" fmla="*/ 11 w 17"/>
                <a:gd name="T29" fmla="*/ 6 h 17"/>
                <a:gd name="T30" fmla="*/ 9 w 17"/>
                <a:gd name="T31" fmla="*/ 5 h 17"/>
                <a:gd name="T32" fmla="*/ 9 w 17"/>
                <a:gd name="T33" fmla="*/ 5 h 17"/>
                <a:gd name="T34" fmla="*/ 9 w 17"/>
                <a:gd name="T35" fmla="*/ 0 h 17"/>
                <a:gd name="T36" fmla="*/ 9 w 17"/>
                <a:gd name="T37" fmla="*/ 17 h 17"/>
                <a:gd name="T38" fmla="*/ 2 w 17"/>
                <a:gd name="T39" fmla="*/ 15 h 17"/>
                <a:gd name="T40" fmla="*/ 2 w 17"/>
                <a:gd name="T41" fmla="*/ 15 h 17"/>
                <a:gd name="T42" fmla="*/ 2 w 17"/>
                <a:gd name="T43" fmla="*/ 15 h 17"/>
                <a:gd name="T44" fmla="*/ 0 w 17"/>
                <a:gd name="T45" fmla="*/ 9 h 17"/>
                <a:gd name="T46" fmla="*/ 2 w 17"/>
                <a:gd name="T47" fmla="*/ 3 h 17"/>
                <a:gd name="T48" fmla="*/ 9 w 17"/>
                <a:gd name="T49" fmla="*/ 0 h 17"/>
                <a:gd name="T50" fmla="*/ 9 w 17"/>
                <a:gd name="T51" fmla="*/ 5 h 17"/>
                <a:gd name="T52" fmla="*/ 6 w 17"/>
                <a:gd name="T53" fmla="*/ 6 h 17"/>
                <a:gd name="T54" fmla="*/ 5 w 17"/>
                <a:gd name="T55" fmla="*/ 9 h 17"/>
                <a:gd name="T56" fmla="*/ 6 w 17"/>
                <a:gd name="T57" fmla="*/ 12 h 17"/>
                <a:gd name="T58" fmla="*/ 6 w 17"/>
                <a:gd name="T59" fmla="*/ 12 h 17"/>
                <a:gd name="T60" fmla="*/ 9 w 17"/>
                <a:gd name="T61" fmla="*/ 13 h 17"/>
                <a:gd name="T62" fmla="*/ 9 w 17"/>
                <a:gd name="T6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9" y="0"/>
                  </a:moveTo>
                  <a:cubicBezTo>
                    <a:pt x="11" y="0"/>
                    <a:pt x="13" y="1"/>
                    <a:pt x="15" y="3"/>
                  </a:cubicBezTo>
                  <a:cubicBezTo>
                    <a:pt x="15" y="3"/>
                    <a:pt x="15" y="3"/>
                    <a:pt x="15" y="3"/>
                  </a:cubicBezTo>
                  <a:cubicBezTo>
                    <a:pt x="16" y="4"/>
                    <a:pt x="17" y="6"/>
                    <a:pt x="17" y="9"/>
                  </a:cubicBezTo>
                  <a:cubicBezTo>
                    <a:pt x="17" y="11"/>
                    <a:pt x="16" y="13"/>
                    <a:pt x="15" y="15"/>
                  </a:cubicBezTo>
                  <a:cubicBezTo>
                    <a:pt x="15" y="15"/>
                    <a:pt x="15" y="15"/>
                    <a:pt x="15" y="15"/>
                  </a:cubicBezTo>
                  <a:cubicBezTo>
                    <a:pt x="13" y="17"/>
                    <a:pt x="11" y="17"/>
                    <a:pt x="9" y="17"/>
                  </a:cubicBezTo>
                  <a:cubicBezTo>
                    <a:pt x="9" y="17"/>
                    <a:pt x="9" y="17"/>
                    <a:pt x="9" y="17"/>
                  </a:cubicBezTo>
                  <a:cubicBezTo>
                    <a:pt x="9" y="13"/>
                    <a:pt x="9" y="13"/>
                    <a:pt x="9" y="13"/>
                  </a:cubicBezTo>
                  <a:cubicBezTo>
                    <a:pt x="9" y="13"/>
                    <a:pt x="9" y="13"/>
                    <a:pt x="9" y="13"/>
                  </a:cubicBezTo>
                  <a:cubicBezTo>
                    <a:pt x="10" y="13"/>
                    <a:pt x="11" y="12"/>
                    <a:pt x="11" y="12"/>
                  </a:cubicBezTo>
                  <a:cubicBezTo>
                    <a:pt x="11" y="12"/>
                    <a:pt x="11" y="12"/>
                    <a:pt x="11" y="12"/>
                  </a:cubicBezTo>
                  <a:cubicBezTo>
                    <a:pt x="12" y="11"/>
                    <a:pt x="13" y="10"/>
                    <a:pt x="13" y="9"/>
                  </a:cubicBezTo>
                  <a:cubicBezTo>
                    <a:pt x="13" y="8"/>
                    <a:pt x="12" y="7"/>
                    <a:pt x="12" y="6"/>
                  </a:cubicBezTo>
                  <a:cubicBezTo>
                    <a:pt x="11" y="6"/>
                    <a:pt x="11" y="6"/>
                    <a:pt x="11" y="6"/>
                  </a:cubicBezTo>
                  <a:cubicBezTo>
                    <a:pt x="11" y="5"/>
                    <a:pt x="10" y="5"/>
                    <a:pt x="9" y="5"/>
                  </a:cubicBezTo>
                  <a:cubicBezTo>
                    <a:pt x="9" y="5"/>
                    <a:pt x="9" y="5"/>
                    <a:pt x="9" y="5"/>
                  </a:cubicBezTo>
                  <a:cubicBezTo>
                    <a:pt x="9" y="0"/>
                    <a:pt x="9" y="0"/>
                    <a:pt x="9" y="0"/>
                  </a:cubicBezTo>
                  <a:close/>
                  <a:moveTo>
                    <a:pt x="9" y="17"/>
                  </a:moveTo>
                  <a:cubicBezTo>
                    <a:pt x="6" y="17"/>
                    <a:pt x="4" y="16"/>
                    <a:pt x="2" y="15"/>
                  </a:cubicBezTo>
                  <a:cubicBezTo>
                    <a:pt x="2" y="15"/>
                    <a:pt x="2" y="15"/>
                    <a:pt x="2" y="15"/>
                  </a:cubicBezTo>
                  <a:cubicBezTo>
                    <a:pt x="2" y="15"/>
                    <a:pt x="2" y="15"/>
                    <a:pt x="2" y="15"/>
                  </a:cubicBezTo>
                  <a:cubicBezTo>
                    <a:pt x="1" y="13"/>
                    <a:pt x="0" y="11"/>
                    <a:pt x="0" y="9"/>
                  </a:cubicBezTo>
                  <a:cubicBezTo>
                    <a:pt x="0" y="6"/>
                    <a:pt x="1" y="4"/>
                    <a:pt x="2" y="3"/>
                  </a:cubicBezTo>
                  <a:cubicBezTo>
                    <a:pt x="4" y="1"/>
                    <a:pt x="6" y="0"/>
                    <a:pt x="9" y="0"/>
                  </a:cubicBezTo>
                  <a:cubicBezTo>
                    <a:pt x="9" y="5"/>
                    <a:pt x="9" y="5"/>
                    <a:pt x="9" y="5"/>
                  </a:cubicBezTo>
                  <a:cubicBezTo>
                    <a:pt x="8" y="5"/>
                    <a:pt x="7" y="5"/>
                    <a:pt x="6" y="6"/>
                  </a:cubicBezTo>
                  <a:cubicBezTo>
                    <a:pt x="5" y="7"/>
                    <a:pt x="5" y="8"/>
                    <a:pt x="5" y="9"/>
                  </a:cubicBezTo>
                  <a:cubicBezTo>
                    <a:pt x="5" y="10"/>
                    <a:pt x="5" y="11"/>
                    <a:pt x="6" y="12"/>
                  </a:cubicBezTo>
                  <a:cubicBezTo>
                    <a:pt x="6" y="12"/>
                    <a:pt x="6" y="12"/>
                    <a:pt x="6" y="12"/>
                  </a:cubicBezTo>
                  <a:cubicBezTo>
                    <a:pt x="7" y="12"/>
                    <a:pt x="8" y="13"/>
                    <a:pt x="9" y="13"/>
                  </a:cubicBezTo>
                  <a:lnTo>
                    <a:pt x="9" y="1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4" name="Freeform 325"/>
            <p:cNvSpPr>
              <a:spLocks noEditPoints="1"/>
            </p:cNvSpPr>
            <p:nvPr/>
          </p:nvSpPr>
          <p:spPr bwMode="auto">
            <a:xfrm>
              <a:off x="6033792" y="5274971"/>
              <a:ext cx="107156" cy="101204"/>
            </a:xfrm>
            <a:custGeom>
              <a:avLst/>
              <a:gdLst>
                <a:gd name="T0" fmla="*/ 38 w 63"/>
                <a:gd name="T1" fmla="*/ 53 h 60"/>
                <a:gd name="T2" fmla="*/ 41 w 63"/>
                <a:gd name="T3" fmla="*/ 54 h 60"/>
                <a:gd name="T4" fmla="*/ 41 w 63"/>
                <a:gd name="T5" fmla="*/ 54 h 60"/>
                <a:gd name="T6" fmla="*/ 46 w 63"/>
                <a:gd name="T7" fmla="*/ 54 h 60"/>
                <a:gd name="T8" fmla="*/ 46 w 63"/>
                <a:gd name="T9" fmla="*/ 54 h 60"/>
                <a:gd name="T10" fmla="*/ 48 w 63"/>
                <a:gd name="T11" fmla="*/ 52 h 60"/>
                <a:gd name="T12" fmla="*/ 50 w 63"/>
                <a:gd name="T13" fmla="*/ 49 h 60"/>
                <a:gd name="T14" fmla="*/ 58 w 63"/>
                <a:gd name="T15" fmla="*/ 24 h 60"/>
                <a:gd name="T16" fmla="*/ 52 w 63"/>
                <a:gd name="T17" fmla="*/ 11 h 60"/>
                <a:gd name="T18" fmla="*/ 37 w 63"/>
                <a:gd name="T19" fmla="*/ 9 h 60"/>
                <a:gd name="T20" fmla="*/ 32 w 63"/>
                <a:gd name="T21" fmla="*/ 6 h 60"/>
                <a:gd name="T22" fmla="*/ 36 w 63"/>
                <a:gd name="T23" fmla="*/ 5 h 60"/>
                <a:gd name="T24" fmla="*/ 63 w 63"/>
                <a:gd name="T25" fmla="*/ 28 h 60"/>
                <a:gd name="T26" fmla="*/ 54 w 63"/>
                <a:gd name="T27" fmla="*/ 52 h 60"/>
                <a:gd name="T28" fmla="*/ 52 w 63"/>
                <a:gd name="T29" fmla="*/ 55 h 60"/>
                <a:gd name="T30" fmla="*/ 49 w 63"/>
                <a:gd name="T31" fmla="*/ 58 h 60"/>
                <a:gd name="T32" fmla="*/ 40 w 63"/>
                <a:gd name="T33" fmla="*/ 59 h 60"/>
                <a:gd name="T34" fmla="*/ 36 w 63"/>
                <a:gd name="T35" fmla="*/ 58 h 60"/>
                <a:gd name="T36" fmla="*/ 32 w 63"/>
                <a:gd name="T37" fmla="*/ 57 h 60"/>
                <a:gd name="T38" fmla="*/ 10 w 63"/>
                <a:gd name="T39" fmla="*/ 12 h 60"/>
                <a:gd name="T40" fmla="*/ 7 w 63"/>
                <a:gd name="T41" fmla="*/ 16 h 60"/>
                <a:gd name="T42" fmla="*/ 5 w 63"/>
                <a:gd name="T43" fmla="*/ 29 h 60"/>
                <a:gd name="T44" fmla="*/ 13 w 63"/>
                <a:gd name="T45" fmla="*/ 50 h 60"/>
                <a:gd name="T46" fmla="*/ 22 w 63"/>
                <a:gd name="T47" fmla="*/ 54 h 60"/>
                <a:gd name="T48" fmla="*/ 27 w 63"/>
                <a:gd name="T49" fmla="*/ 53 h 60"/>
                <a:gd name="T50" fmla="*/ 32 w 63"/>
                <a:gd name="T51" fmla="*/ 57 h 60"/>
                <a:gd name="T52" fmla="*/ 29 w 63"/>
                <a:gd name="T53" fmla="*/ 57 h 60"/>
                <a:gd name="T54" fmla="*/ 24 w 63"/>
                <a:gd name="T55" fmla="*/ 59 h 60"/>
                <a:gd name="T56" fmla="*/ 15 w 63"/>
                <a:gd name="T57" fmla="*/ 58 h 60"/>
                <a:gd name="T58" fmla="*/ 10 w 63"/>
                <a:gd name="T59" fmla="*/ 53 h 60"/>
                <a:gd name="T60" fmla="*/ 0 w 63"/>
                <a:gd name="T61" fmla="*/ 30 h 60"/>
                <a:gd name="T62" fmla="*/ 0 w 63"/>
                <a:gd name="T63" fmla="*/ 24 h 60"/>
                <a:gd name="T64" fmla="*/ 0 w 63"/>
                <a:gd name="T65" fmla="*/ 23 h 60"/>
                <a:gd name="T66" fmla="*/ 3 w 63"/>
                <a:gd name="T67" fmla="*/ 14 h 60"/>
                <a:gd name="T68" fmla="*/ 8 w 63"/>
                <a:gd name="T69" fmla="*/ 7 h 60"/>
                <a:gd name="T70" fmla="*/ 30 w 63"/>
                <a:gd name="T71" fmla="*/ 5 h 60"/>
                <a:gd name="T72" fmla="*/ 32 w 63"/>
                <a:gd name="T73" fmla="*/ 6 h 60"/>
                <a:gd name="T74" fmla="*/ 31 w 63"/>
                <a:gd name="T75" fmla="*/ 11 h 60"/>
                <a:gd name="T76" fmla="*/ 28 w 63"/>
                <a:gd name="T77" fmla="*/ 10 h 60"/>
                <a:gd name="T78" fmla="*/ 11 w 63"/>
                <a:gd name="T79" fmla="*/ 11 h 60"/>
                <a:gd name="T80" fmla="*/ 10 w 63"/>
                <a:gd name="T8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0">
                  <a:moveTo>
                    <a:pt x="32" y="52"/>
                  </a:moveTo>
                  <a:cubicBezTo>
                    <a:pt x="34" y="52"/>
                    <a:pt x="36" y="53"/>
                    <a:pt x="38" y="53"/>
                  </a:cubicBezTo>
                  <a:cubicBezTo>
                    <a:pt x="38" y="53"/>
                    <a:pt x="38" y="53"/>
                    <a:pt x="38" y="53"/>
                  </a:cubicBezTo>
                  <a:cubicBezTo>
                    <a:pt x="41" y="54"/>
                    <a:pt x="41" y="54"/>
                    <a:pt x="41" y="54"/>
                  </a:cubicBezTo>
                  <a:cubicBezTo>
                    <a:pt x="41" y="54"/>
                    <a:pt x="41" y="54"/>
                    <a:pt x="41" y="54"/>
                  </a:cubicBezTo>
                  <a:cubicBezTo>
                    <a:pt x="41" y="54"/>
                    <a:pt x="41" y="54"/>
                    <a:pt x="41" y="54"/>
                  </a:cubicBezTo>
                  <a:cubicBezTo>
                    <a:pt x="43" y="55"/>
                    <a:pt x="44" y="55"/>
                    <a:pt x="46" y="54"/>
                  </a:cubicBezTo>
                  <a:cubicBezTo>
                    <a:pt x="46" y="54"/>
                    <a:pt x="46" y="54"/>
                    <a:pt x="46" y="54"/>
                  </a:cubicBezTo>
                  <a:cubicBezTo>
                    <a:pt x="46" y="54"/>
                    <a:pt x="46" y="54"/>
                    <a:pt x="46" y="54"/>
                  </a:cubicBezTo>
                  <a:cubicBezTo>
                    <a:pt x="46" y="54"/>
                    <a:pt x="46" y="54"/>
                    <a:pt x="46" y="54"/>
                  </a:cubicBezTo>
                  <a:cubicBezTo>
                    <a:pt x="48" y="52"/>
                    <a:pt x="48" y="52"/>
                    <a:pt x="48" y="52"/>
                  </a:cubicBezTo>
                  <a:cubicBezTo>
                    <a:pt x="48" y="52"/>
                    <a:pt x="48" y="52"/>
                    <a:pt x="48" y="52"/>
                  </a:cubicBezTo>
                  <a:cubicBezTo>
                    <a:pt x="50" y="49"/>
                    <a:pt x="50" y="49"/>
                    <a:pt x="50" y="49"/>
                  </a:cubicBezTo>
                  <a:cubicBezTo>
                    <a:pt x="50" y="49"/>
                    <a:pt x="50" y="49"/>
                    <a:pt x="50" y="49"/>
                  </a:cubicBezTo>
                  <a:cubicBezTo>
                    <a:pt x="55" y="43"/>
                    <a:pt x="59" y="33"/>
                    <a:pt x="58" y="24"/>
                  </a:cubicBezTo>
                  <a:cubicBezTo>
                    <a:pt x="58" y="24"/>
                    <a:pt x="58" y="24"/>
                    <a:pt x="58" y="24"/>
                  </a:cubicBezTo>
                  <a:cubicBezTo>
                    <a:pt x="58" y="19"/>
                    <a:pt x="56" y="15"/>
                    <a:pt x="52" y="11"/>
                  </a:cubicBezTo>
                  <a:cubicBezTo>
                    <a:pt x="52" y="11"/>
                    <a:pt x="52" y="11"/>
                    <a:pt x="52" y="11"/>
                  </a:cubicBezTo>
                  <a:cubicBezTo>
                    <a:pt x="48" y="7"/>
                    <a:pt x="42" y="8"/>
                    <a:pt x="37" y="9"/>
                  </a:cubicBezTo>
                  <a:cubicBezTo>
                    <a:pt x="37" y="9"/>
                    <a:pt x="37" y="9"/>
                    <a:pt x="37" y="9"/>
                  </a:cubicBezTo>
                  <a:cubicBezTo>
                    <a:pt x="36" y="10"/>
                    <a:pt x="34" y="11"/>
                    <a:pt x="32" y="11"/>
                  </a:cubicBezTo>
                  <a:cubicBezTo>
                    <a:pt x="32" y="6"/>
                    <a:pt x="32" y="6"/>
                    <a:pt x="32" y="6"/>
                  </a:cubicBezTo>
                  <a:cubicBezTo>
                    <a:pt x="33" y="6"/>
                    <a:pt x="34" y="5"/>
                    <a:pt x="36" y="5"/>
                  </a:cubicBezTo>
                  <a:cubicBezTo>
                    <a:pt x="36" y="5"/>
                    <a:pt x="36" y="5"/>
                    <a:pt x="36" y="5"/>
                  </a:cubicBezTo>
                  <a:cubicBezTo>
                    <a:pt x="49" y="0"/>
                    <a:pt x="62" y="9"/>
                    <a:pt x="63" y="23"/>
                  </a:cubicBezTo>
                  <a:cubicBezTo>
                    <a:pt x="63" y="28"/>
                    <a:pt x="63" y="28"/>
                    <a:pt x="63" y="28"/>
                  </a:cubicBezTo>
                  <a:cubicBezTo>
                    <a:pt x="63" y="28"/>
                    <a:pt x="63" y="28"/>
                    <a:pt x="63" y="28"/>
                  </a:cubicBezTo>
                  <a:cubicBezTo>
                    <a:pt x="63" y="36"/>
                    <a:pt x="59" y="45"/>
                    <a:pt x="54" y="52"/>
                  </a:cubicBezTo>
                  <a:cubicBezTo>
                    <a:pt x="54" y="52"/>
                    <a:pt x="54" y="52"/>
                    <a:pt x="54" y="52"/>
                  </a:cubicBezTo>
                  <a:cubicBezTo>
                    <a:pt x="52" y="55"/>
                    <a:pt x="52" y="55"/>
                    <a:pt x="52" y="55"/>
                  </a:cubicBezTo>
                  <a:cubicBezTo>
                    <a:pt x="52" y="55"/>
                    <a:pt x="52" y="55"/>
                    <a:pt x="52" y="55"/>
                  </a:cubicBezTo>
                  <a:cubicBezTo>
                    <a:pt x="49" y="58"/>
                    <a:pt x="49" y="58"/>
                    <a:pt x="49" y="58"/>
                  </a:cubicBezTo>
                  <a:cubicBezTo>
                    <a:pt x="49" y="58"/>
                    <a:pt x="49" y="58"/>
                    <a:pt x="49" y="58"/>
                  </a:cubicBezTo>
                  <a:cubicBezTo>
                    <a:pt x="46" y="59"/>
                    <a:pt x="43" y="60"/>
                    <a:pt x="40" y="59"/>
                  </a:cubicBezTo>
                  <a:cubicBezTo>
                    <a:pt x="40" y="59"/>
                    <a:pt x="40" y="59"/>
                    <a:pt x="40" y="59"/>
                  </a:cubicBezTo>
                  <a:cubicBezTo>
                    <a:pt x="36" y="58"/>
                    <a:pt x="36" y="58"/>
                    <a:pt x="36" y="58"/>
                  </a:cubicBezTo>
                  <a:cubicBezTo>
                    <a:pt x="36" y="58"/>
                    <a:pt x="36" y="58"/>
                    <a:pt x="36" y="58"/>
                  </a:cubicBezTo>
                  <a:cubicBezTo>
                    <a:pt x="35" y="57"/>
                    <a:pt x="33" y="57"/>
                    <a:pt x="32" y="57"/>
                  </a:cubicBezTo>
                  <a:lnTo>
                    <a:pt x="32" y="52"/>
                  </a:lnTo>
                  <a:close/>
                  <a:moveTo>
                    <a:pt x="10" y="12"/>
                  </a:moveTo>
                  <a:cubicBezTo>
                    <a:pt x="9" y="13"/>
                    <a:pt x="8" y="15"/>
                    <a:pt x="7" y="16"/>
                  </a:cubicBezTo>
                  <a:cubicBezTo>
                    <a:pt x="7" y="16"/>
                    <a:pt x="7" y="16"/>
                    <a:pt x="7" y="16"/>
                  </a:cubicBezTo>
                  <a:cubicBezTo>
                    <a:pt x="5" y="23"/>
                    <a:pt x="5" y="23"/>
                    <a:pt x="5" y="23"/>
                  </a:cubicBezTo>
                  <a:cubicBezTo>
                    <a:pt x="5" y="29"/>
                    <a:pt x="5" y="29"/>
                    <a:pt x="5" y="29"/>
                  </a:cubicBezTo>
                  <a:cubicBezTo>
                    <a:pt x="6" y="37"/>
                    <a:pt x="9" y="44"/>
                    <a:pt x="13" y="50"/>
                  </a:cubicBezTo>
                  <a:cubicBezTo>
                    <a:pt x="13" y="50"/>
                    <a:pt x="13" y="50"/>
                    <a:pt x="13" y="50"/>
                  </a:cubicBezTo>
                  <a:cubicBezTo>
                    <a:pt x="17" y="54"/>
                    <a:pt x="17" y="54"/>
                    <a:pt x="17" y="54"/>
                  </a:cubicBezTo>
                  <a:cubicBezTo>
                    <a:pt x="19" y="55"/>
                    <a:pt x="20" y="55"/>
                    <a:pt x="22" y="54"/>
                  </a:cubicBezTo>
                  <a:cubicBezTo>
                    <a:pt x="22" y="54"/>
                    <a:pt x="22" y="54"/>
                    <a:pt x="22" y="54"/>
                  </a:cubicBezTo>
                  <a:cubicBezTo>
                    <a:pt x="27" y="53"/>
                    <a:pt x="27" y="53"/>
                    <a:pt x="27" y="53"/>
                  </a:cubicBezTo>
                  <a:cubicBezTo>
                    <a:pt x="29" y="52"/>
                    <a:pt x="30" y="52"/>
                    <a:pt x="32" y="52"/>
                  </a:cubicBezTo>
                  <a:cubicBezTo>
                    <a:pt x="32" y="57"/>
                    <a:pt x="32" y="57"/>
                    <a:pt x="32" y="57"/>
                  </a:cubicBezTo>
                  <a:cubicBezTo>
                    <a:pt x="31" y="57"/>
                    <a:pt x="30" y="57"/>
                    <a:pt x="29" y="57"/>
                  </a:cubicBezTo>
                  <a:cubicBezTo>
                    <a:pt x="29" y="57"/>
                    <a:pt x="29" y="57"/>
                    <a:pt x="29" y="57"/>
                  </a:cubicBezTo>
                  <a:cubicBezTo>
                    <a:pt x="24" y="59"/>
                    <a:pt x="24" y="59"/>
                    <a:pt x="24" y="59"/>
                  </a:cubicBezTo>
                  <a:cubicBezTo>
                    <a:pt x="24" y="59"/>
                    <a:pt x="24" y="59"/>
                    <a:pt x="24" y="59"/>
                  </a:cubicBezTo>
                  <a:cubicBezTo>
                    <a:pt x="20" y="60"/>
                    <a:pt x="17" y="59"/>
                    <a:pt x="15" y="58"/>
                  </a:cubicBezTo>
                  <a:cubicBezTo>
                    <a:pt x="15" y="58"/>
                    <a:pt x="15" y="58"/>
                    <a:pt x="15" y="58"/>
                  </a:cubicBezTo>
                  <a:cubicBezTo>
                    <a:pt x="10" y="53"/>
                    <a:pt x="10" y="53"/>
                    <a:pt x="10" y="53"/>
                  </a:cubicBezTo>
                  <a:cubicBezTo>
                    <a:pt x="10" y="53"/>
                    <a:pt x="10" y="53"/>
                    <a:pt x="10" y="53"/>
                  </a:cubicBezTo>
                  <a:cubicBezTo>
                    <a:pt x="5" y="46"/>
                    <a:pt x="1" y="38"/>
                    <a:pt x="0" y="30"/>
                  </a:cubicBezTo>
                  <a:cubicBezTo>
                    <a:pt x="0" y="30"/>
                    <a:pt x="0" y="30"/>
                    <a:pt x="0" y="30"/>
                  </a:cubicBezTo>
                  <a:cubicBezTo>
                    <a:pt x="0" y="24"/>
                    <a:pt x="0" y="24"/>
                    <a:pt x="0" y="24"/>
                  </a:cubicBezTo>
                  <a:cubicBezTo>
                    <a:pt x="0" y="24"/>
                    <a:pt x="0" y="24"/>
                    <a:pt x="0" y="24"/>
                  </a:cubicBezTo>
                  <a:cubicBezTo>
                    <a:pt x="0" y="24"/>
                    <a:pt x="0" y="24"/>
                    <a:pt x="0" y="24"/>
                  </a:cubicBezTo>
                  <a:cubicBezTo>
                    <a:pt x="0" y="23"/>
                    <a:pt x="0" y="23"/>
                    <a:pt x="0" y="23"/>
                  </a:cubicBezTo>
                  <a:cubicBezTo>
                    <a:pt x="1" y="20"/>
                    <a:pt x="1" y="17"/>
                    <a:pt x="3" y="14"/>
                  </a:cubicBezTo>
                  <a:cubicBezTo>
                    <a:pt x="3" y="14"/>
                    <a:pt x="3" y="14"/>
                    <a:pt x="3" y="14"/>
                  </a:cubicBezTo>
                  <a:cubicBezTo>
                    <a:pt x="3" y="14"/>
                    <a:pt x="3" y="14"/>
                    <a:pt x="3" y="14"/>
                  </a:cubicBezTo>
                  <a:cubicBezTo>
                    <a:pt x="4" y="12"/>
                    <a:pt x="6" y="9"/>
                    <a:pt x="8" y="7"/>
                  </a:cubicBezTo>
                  <a:cubicBezTo>
                    <a:pt x="8" y="7"/>
                    <a:pt x="8" y="7"/>
                    <a:pt x="8" y="7"/>
                  </a:cubicBezTo>
                  <a:cubicBezTo>
                    <a:pt x="15" y="2"/>
                    <a:pt x="22" y="3"/>
                    <a:pt x="30" y="5"/>
                  </a:cubicBezTo>
                  <a:cubicBezTo>
                    <a:pt x="30" y="5"/>
                    <a:pt x="30" y="5"/>
                    <a:pt x="30" y="5"/>
                  </a:cubicBezTo>
                  <a:cubicBezTo>
                    <a:pt x="31" y="6"/>
                    <a:pt x="31" y="6"/>
                    <a:pt x="32" y="6"/>
                  </a:cubicBezTo>
                  <a:cubicBezTo>
                    <a:pt x="32" y="11"/>
                    <a:pt x="32" y="11"/>
                    <a:pt x="32" y="11"/>
                  </a:cubicBezTo>
                  <a:cubicBezTo>
                    <a:pt x="32" y="11"/>
                    <a:pt x="31" y="11"/>
                    <a:pt x="31" y="11"/>
                  </a:cubicBezTo>
                  <a:cubicBezTo>
                    <a:pt x="31" y="11"/>
                    <a:pt x="31" y="11"/>
                    <a:pt x="31" y="11"/>
                  </a:cubicBezTo>
                  <a:cubicBezTo>
                    <a:pt x="28" y="10"/>
                    <a:pt x="28" y="10"/>
                    <a:pt x="28" y="10"/>
                  </a:cubicBezTo>
                  <a:cubicBezTo>
                    <a:pt x="28" y="10"/>
                    <a:pt x="28" y="10"/>
                    <a:pt x="28" y="10"/>
                  </a:cubicBezTo>
                  <a:cubicBezTo>
                    <a:pt x="22" y="8"/>
                    <a:pt x="17" y="7"/>
                    <a:pt x="11" y="11"/>
                  </a:cubicBezTo>
                  <a:cubicBezTo>
                    <a:pt x="11" y="11"/>
                    <a:pt x="11" y="11"/>
                    <a:pt x="11" y="11"/>
                  </a:cubicBezTo>
                  <a:cubicBezTo>
                    <a:pt x="10" y="12"/>
                    <a:pt x="10" y="12"/>
                    <a:pt x="10" y="1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5" name="Freeform 326"/>
            <p:cNvSpPr>
              <a:spLocks noEditPoints="1"/>
            </p:cNvSpPr>
            <p:nvPr/>
          </p:nvSpPr>
          <p:spPr bwMode="auto">
            <a:xfrm>
              <a:off x="6061176" y="5252350"/>
              <a:ext cx="30956" cy="33338"/>
            </a:xfrm>
            <a:custGeom>
              <a:avLst/>
              <a:gdLst>
                <a:gd name="T0" fmla="*/ 9 w 18"/>
                <a:gd name="T1" fmla="*/ 13 h 20"/>
                <a:gd name="T2" fmla="*/ 10 w 18"/>
                <a:gd name="T3" fmla="*/ 14 h 20"/>
                <a:gd name="T4" fmla="*/ 10 w 18"/>
                <a:gd name="T5" fmla="*/ 14 h 20"/>
                <a:gd name="T6" fmla="*/ 13 w 18"/>
                <a:gd name="T7" fmla="*/ 15 h 20"/>
                <a:gd name="T8" fmla="*/ 13 w 18"/>
                <a:gd name="T9" fmla="*/ 15 h 20"/>
                <a:gd name="T10" fmla="*/ 13 w 18"/>
                <a:gd name="T11" fmla="*/ 13 h 20"/>
                <a:gd name="T12" fmla="*/ 11 w 18"/>
                <a:gd name="T13" fmla="*/ 10 h 20"/>
                <a:gd name="T14" fmla="*/ 9 w 18"/>
                <a:gd name="T15" fmla="*/ 7 h 20"/>
                <a:gd name="T16" fmla="*/ 9 w 18"/>
                <a:gd name="T17" fmla="*/ 2 h 20"/>
                <a:gd name="T18" fmla="*/ 10 w 18"/>
                <a:gd name="T19" fmla="*/ 2 h 20"/>
                <a:gd name="T20" fmla="*/ 15 w 18"/>
                <a:gd name="T21" fmla="*/ 7 h 20"/>
                <a:gd name="T22" fmla="*/ 17 w 18"/>
                <a:gd name="T23" fmla="*/ 12 h 20"/>
                <a:gd name="T24" fmla="*/ 18 w 18"/>
                <a:gd name="T25" fmla="*/ 18 h 20"/>
                <a:gd name="T26" fmla="*/ 18 w 18"/>
                <a:gd name="T27" fmla="*/ 18 h 20"/>
                <a:gd name="T28" fmla="*/ 17 w 18"/>
                <a:gd name="T29" fmla="*/ 19 h 20"/>
                <a:gd name="T30" fmla="*/ 16 w 18"/>
                <a:gd name="T31" fmla="*/ 20 h 20"/>
                <a:gd name="T32" fmla="*/ 15 w 18"/>
                <a:gd name="T33" fmla="*/ 20 h 20"/>
                <a:gd name="T34" fmla="*/ 13 w 18"/>
                <a:gd name="T35" fmla="*/ 20 h 20"/>
                <a:gd name="T36" fmla="*/ 11 w 18"/>
                <a:gd name="T37" fmla="*/ 20 h 20"/>
                <a:gd name="T38" fmla="*/ 9 w 18"/>
                <a:gd name="T39" fmla="*/ 19 h 20"/>
                <a:gd name="T40" fmla="*/ 9 w 18"/>
                <a:gd name="T41" fmla="*/ 13 h 20"/>
                <a:gd name="T42" fmla="*/ 8 w 18"/>
                <a:gd name="T43" fmla="*/ 12 h 20"/>
                <a:gd name="T44" fmla="*/ 9 w 18"/>
                <a:gd name="T45" fmla="*/ 13 h 20"/>
                <a:gd name="T46" fmla="*/ 9 w 18"/>
                <a:gd name="T47" fmla="*/ 19 h 20"/>
                <a:gd name="T48" fmla="*/ 8 w 18"/>
                <a:gd name="T49" fmla="*/ 18 h 20"/>
                <a:gd name="T50" fmla="*/ 7 w 18"/>
                <a:gd name="T51" fmla="*/ 18 h 20"/>
                <a:gd name="T52" fmla="*/ 4 w 18"/>
                <a:gd name="T53" fmla="*/ 15 h 20"/>
                <a:gd name="T54" fmla="*/ 1 w 18"/>
                <a:gd name="T55" fmla="*/ 11 h 20"/>
                <a:gd name="T56" fmla="*/ 0 w 18"/>
                <a:gd name="T57" fmla="*/ 6 h 20"/>
                <a:gd name="T58" fmla="*/ 0 w 18"/>
                <a:gd name="T59" fmla="*/ 4 h 20"/>
                <a:gd name="T60" fmla="*/ 0 w 18"/>
                <a:gd name="T61" fmla="*/ 2 h 20"/>
                <a:gd name="T62" fmla="*/ 2 w 18"/>
                <a:gd name="T63" fmla="*/ 0 h 20"/>
                <a:gd name="T64" fmla="*/ 2 w 18"/>
                <a:gd name="T65" fmla="*/ 0 h 20"/>
                <a:gd name="T66" fmla="*/ 2 w 18"/>
                <a:gd name="T67" fmla="*/ 0 h 20"/>
                <a:gd name="T68" fmla="*/ 3 w 18"/>
                <a:gd name="T69" fmla="*/ 0 h 20"/>
                <a:gd name="T70" fmla="*/ 3 w 18"/>
                <a:gd name="T71" fmla="*/ 0 h 20"/>
                <a:gd name="T72" fmla="*/ 3 w 18"/>
                <a:gd name="T73" fmla="*/ 0 h 20"/>
                <a:gd name="T74" fmla="*/ 9 w 18"/>
                <a:gd name="T75" fmla="*/ 2 h 20"/>
                <a:gd name="T76" fmla="*/ 9 w 18"/>
                <a:gd name="T77" fmla="*/ 7 h 20"/>
                <a:gd name="T78" fmla="*/ 7 w 18"/>
                <a:gd name="T79" fmla="*/ 6 h 20"/>
                <a:gd name="T80" fmla="*/ 4 w 18"/>
                <a:gd name="T81" fmla="*/ 5 h 20"/>
                <a:gd name="T82" fmla="*/ 4 w 18"/>
                <a:gd name="T83" fmla="*/ 6 h 20"/>
                <a:gd name="T84" fmla="*/ 6 w 18"/>
                <a:gd name="T85" fmla="*/ 9 h 20"/>
                <a:gd name="T86" fmla="*/ 8 w 18"/>
                <a:gd name="T8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0">
                  <a:moveTo>
                    <a:pt x="9" y="13"/>
                  </a:moveTo>
                  <a:cubicBezTo>
                    <a:pt x="9" y="13"/>
                    <a:pt x="10" y="14"/>
                    <a:pt x="10" y="14"/>
                  </a:cubicBezTo>
                  <a:cubicBezTo>
                    <a:pt x="10" y="14"/>
                    <a:pt x="10" y="14"/>
                    <a:pt x="10" y="14"/>
                  </a:cubicBezTo>
                  <a:cubicBezTo>
                    <a:pt x="11" y="15"/>
                    <a:pt x="12" y="15"/>
                    <a:pt x="13" y="15"/>
                  </a:cubicBezTo>
                  <a:cubicBezTo>
                    <a:pt x="13" y="15"/>
                    <a:pt x="13" y="15"/>
                    <a:pt x="13" y="15"/>
                  </a:cubicBezTo>
                  <a:cubicBezTo>
                    <a:pt x="13" y="15"/>
                    <a:pt x="13" y="14"/>
                    <a:pt x="13" y="13"/>
                  </a:cubicBezTo>
                  <a:cubicBezTo>
                    <a:pt x="12" y="12"/>
                    <a:pt x="12" y="11"/>
                    <a:pt x="11" y="10"/>
                  </a:cubicBezTo>
                  <a:cubicBezTo>
                    <a:pt x="10" y="9"/>
                    <a:pt x="10" y="8"/>
                    <a:pt x="9" y="7"/>
                  </a:cubicBezTo>
                  <a:cubicBezTo>
                    <a:pt x="9" y="2"/>
                    <a:pt x="9" y="2"/>
                    <a:pt x="9" y="2"/>
                  </a:cubicBezTo>
                  <a:cubicBezTo>
                    <a:pt x="9" y="2"/>
                    <a:pt x="9" y="2"/>
                    <a:pt x="10" y="2"/>
                  </a:cubicBezTo>
                  <a:cubicBezTo>
                    <a:pt x="12" y="3"/>
                    <a:pt x="13" y="5"/>
                    <a:pt x="15" y="7"/>
                  </a:cubicBezTo>
                  <a:cubicBezTo>
                    <a:pt x="16" y="8"/>
                    <a:pt x="17" y="10"/>
                    <a:pt x="17" y="12"/>
                  </a:cubicBezTo>
                  <a:cubicBezTo>
                    <a:pt x="18" y="14"/>
                    <a:pt x="18" y="16"/>
                    <a:pt x="18" y="18"/>
                  </a:cubicBezTo>
                  <a:cubicBezTo>
                    <a:pt x="18" y="18"/>
                    <a:pt x="18" y="18"/>
                    <a:pt x="18" y="18"/>
                  </a:cubicBezTo>
                  <a:cubicBezTo>
                    <a:pt x="18" y="18"/>
                    <a:pt x="18" y="19"/>
                    <a:pt x="17" y="19"/>
                  </a:cubicBezTo>
                  <a:cubicBezTo>
                    <a:pt x="17" y="20"/>
                    <a:pt x="16" y="20"/>
                    <a:pt x="16" y="20"/>
                  </a:cubicBezTo>
                  <a:cubicBezTo>
                    <a:pt x="15" y="20"/>
                    <a:pt x="15" y="20"/>
                    <a:pt x="15" y="20"/>
                  </a:cubicBezTo>
                  <a:cubicBezTo>
                    <a:pt x="15" y="20"/>
                    <a:pt x="14" y="20"/>
                    <a:pt x="13" y="20"/>
                  </a:cubicBezTo>
                  <a:cubicBezTo>
                    <a:pt x="13" y="20"/>
                    <a:pt x="12" y="20"/>
                    <a:pt x="11" y="20"/>
                  </a:cubicBezTo>
                  <a:cubicBezTo>
                    <a:pt x="10" y="20"/>
                    <a:pt x="10" y="19"/>
                    <a:pt x="9" y="19"/>
                  </a:cubicBezTo>
                  <a:lnTo>
                    <a:pt x="9" y="13"/>
                  </a:lnTo>
                  <a:close/>
                  <a:moveTo>
                    <a:pt x="8" y="12"/>
                  </a:moveTo>
                  <a:cubicBezTo>
                    <a:pt x="8" y="12"/>
                    <a:pt x="9" y="13"/>
                    <a:pt x="9" y="13"/>
                  </a:cubicBezTo>
                  <a:cubicBezTo>
                    <a:pt x="9" y="19"/>
                    <a:pt x="9" y="19"/>
                    <a:pt x="9" y="19"/>
                  </a:cubicBezTo>
                  <a:cubicBezTo>
                    <a:pt x="8" y="19"/>
                    <a:pt x="8" y="18"/>
                    <a:pt x="8" y="18"/>
                  </a:cubicBezTo>
                  <a:cubicBezTo>
                    <a:pt x="7" y="18"/>
                    <a:pt x="7" y="18"/>
                    <a:pt x="7" y="18"/>
                  </a:cubicBezTo>
                  <a:cubicBezTo>
                    <a:pt x="6" y="17"/>
                    <a:pt x="5" y="16"/>
                    <a:pt x="4" y="15"/>
                  </a:cubicBezTo>
                  <a:cubicBezTo>
                    <a:pt x="3" y="14"/>
                    <a:pt x="2" y="13"/>
                    <a:pt x="1" y="11"/>
                  </a:cubicBezTo>
                  <a:cubicBezTo>
                    <a:pt x="1" y="10"/>
                    <a:pt x="0" y="8"/>
                    <a:pt x="0" y="6"/>
                  </a:cubicBezTo>
                  <a:cubicBezTo>
                    <a:pt x="0" y="6"/>
                    <a:pt x="0" y="5"/>
                    <a:pt x="0" y="4"/>
                  </a:cubicBezTo>
                  <a:cubicBezTo>
                    <a:pt x="0" y="3"/>
                    <a:pt x="0" y="3"/>
                    <a:pt x="0" y="2"/>
                  </a:cubicBezTo>
                  <a:cubicBezTo>
                    <a:pt x="0" y="1"/>
                    <a:pt x="1"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5" y="0"/>
                    <a:pt x="7" y="1"/>
                    <a:pt x="9" y="2"/>
                  </a:cubicBezTo>
                  <a:cubicBezTo>
                    <a:pt x="9" y="7"/>
                    <a:pt x="9" y="7"/>
                    <a:pt x="9" y="7"/>
                  </a:cubicBezTo>
                  <a:cubicBezTo>
                    <a:pt x="8" y="7"/>
                    <a:pt x="8" y="7"/>
                    <a:pt x="7" y="6"/>
                  </a:cubicBezTo>
                  <a:cubicBezTo>
                    <a:pt x="6" y="6"/>
                    <a:pt x="5" y="5"/>
                    <a:pt x="4" y="5"/>
                  </a:cubicBezTo>
                  <a:cubicBezTo>
                    <a:pt x="4" y="5"/>
                    <a:pt x="4" y="5"/>
                    <a:pt x="4" y="6"/>
                  </a:cubicBezTo>
                  <a:cubicBezTo>
                    <a:pt x="5" y="7"/>
                    <a:pt x="5" y="8"/>
                    <a:pt x="6" y="9"/>
                  </a:cubicBezTo>
                  <a:cubicBezTo>
                    <a:pt x="6" y="10"/>
                    <a:pt x="7" y="11"/>
                    <a:pt x="8" y="1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6" name="Freeform 328"/>
            <p:cNvSpPr>
              <a:spLocks noEditPoints="1"/>
            </p:cNvSpPr>
            <p:nvPr/>
          </p:nvSpPr>
          <p:spPr bwMode="auto">
            <a:xfrm>
              <a:off x="6162380" y="4601078"/>
              <a:ext cx="44054" cy="71438"/>
            </a:xfrm>
            <a:custGeom>
              <a:avLst/>
              <a:gdLst>
                <a:gd name="T0" fmla="*/ 13 w 26"/>
                <a:gd name="T1" fmla="*/ 37 h 42"/>
                <a:gd name="T2" fmla="*/ 17 w 26"/>
                <a:gd name="T3" fmla="*/ 37 h 42"/>
                <a:gd name="T4" fmla="*/ 21 w 26"/>
                <a:gd name="T5" fmla="*/ 37 h 42"/>
                <a:gd name="T6" fmla="*/ 21 w 26"/>
                <a:gd name="T7" fmla="*/ 5 h 42"/>
                <a:gd name="T8" fmla="*/ 17 w 26"/>
                <a:gd name="T9" fmla="*/ 5 h 42"/>
                <a:gd name="T10" fmla="*/ 13 w 26"/>
                <a:gd name="T11" fmla="*/ 5 h 42"/>
                <a:gd name="T12" fmla="*/ 13 w 26"/>
                <a:gd name="T13" fmla="*/ 0 h 42"/>
                <a:gd name="T14" fmla="*/ 17 w 26"/>
                <a:gd name="T15" fmla="*/ 0 h 42"/>
                <a:gd name="T16" fmla="*/ 23 w 26"/>
                <a:gd name="T17" fmla="*/ 0 h 42"/>
                <a:gd name="T18" fmla="*/ 26 w 26"/>
                <a:gd name="T19" fmla="*/ 2 h 42"/>
                <a:gd name="T20" fmla="*/ 26 w 26"/>
                <a:gd name="T21" fmla="*/ 39 h 42"/>
                <a:gd name="T22" fmla="*/ 23 w 26"/>
                <a:gd name="T23" fmla="*/ 42 h 42"/>
                <a:gd name="T24" fmla="*/ 17 w 26"/>
                <a:gd name="T25" fmla="*/ 42 h 42"/>
                <a:gd name="T26" fmla="*/ 13 w 26"/>
                <a:gd name="T27" fmla="*/ 42 h 42"/>
                <a:gd name="T28" fmla="*/ 13 w 26"/>
                <a:gd name="T29" fmla="*/ 37 h 42"/>
                <a:gd name="T30" fmla="*/ 5 w 26"/>
                <a:gd name="T31" fmla="*/ 11 h 42"/>
                <a:gd name="T32" fmla="*/ 5 w 26"/>
                <a:gd name="T33" fmla="*/ 11 h 42"/>
                <a:gd name="T34" fmla="*/ 5 w 26"/>
                <a:gd name="T35" fmla="*/ 12 h 42"/>
                <a:gd name="T36" fmla="*/ 5 w 26"/>
                <a:gd name="T37" fmla="*/ 24 h 42"/>
                <a:gd name="T38" fmla="*/ 5 w 26"/>
                <a:gd name="T39" fmla="*/ 30 h 42"/>
                <a:gd name="T40" fmla="*/ 8 w 26"/>
                <a:gd name="T41" fmla="*/ 35 h 42"/>
                <a:gd name="T42" fmla="*/ 8 w 26"/>
                <a:gd name="T43" fmla="*/ 35 h 42"/>
                <a:gd name="T44" fmla="*/ 13 w 26"/>
                <a:gd name="T45" fmla="*/ 37 h 42"/>
                <a:gd name="T46" fmla="*/ 13 w 26"/>
                <a:gd name="T47" fmla="*/ 42 h 42"/>
                <a:gd name="T48" fmla="*/ 6 w 26"/>
                <a:gd name="T49" fmla="*/ 39 h 42"/>
                <a:gd name="T50" fmla="*/ 6 w 26"/>
                <a:gd name="T51" fmla="*/ 39 h 42"/>
                <a:gd name="T52" fmla="*/ 0 w 26"/>
                <a:gd name="T53" fmla="*/ 30 h 42"/>
                <a:gd name="T54" fmla="*/ 0 w 26"/>
                <a:gd name="T55" fmla="*/ 24 h 42"/>
                <a:gd name="T56" fmla="*/ 0 w 26"/>
                <a:gd name="T57" fmla="*/ 12 h 42"/>
                <a:gd name="T58" fmla="*/ 0 w 26"/>
                <a:gd name="T59" fmla="*/ 11 h 42"/>
                <a:gd name="T60" fmla="*/ 1 w 26"/>
                <a:gd name="T61" fmla="*/ 9 h 42"/>
                <a:gd name="T62" fmla="*/ 7 w 26"/>
                <a:gd name="T63" fmla="*/ 2 h 42"/>
                <a:gd name="T64" fmla="*/ 13 w 26"/>
                <a:gd name="T65" fmla="*/ 0 h 42"/>
                <a:gd name="T66" fmla="*/ 13 w 26"/>
                <a:gd name="T67" fmla="*/ 5 h 42"/>
                <a:gd name="T68" fmla="*/ 9 w 26"/>
                <a:gd name="T69" fmla="*/ 7 h 42"/>
                <a:gd name="T70" fmla="*/ 5 w 26"/>
                <a:gd name="T71"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2">
                  <a:moveTo>
                    <a:pt x="13" y="37"/>
                  </a:moveTo>
                  <a:cubicBezTo>
                    <a:pt x="14" y="37"/>
                    <a:pt x="16" y="37"/>
                    <a:pt x="17" y="37"/>
                  </a:cubicBezTo>
                  <a:cubicBezTo>
                    <a:pt x="21" y="37"/>
                    <a:pt x="21" y="37"/>
                    <a:pt x="21" y="37"/>
                  </a:cubicBezTo>
                  <a:cubicBezTo>
                    <a:pt x="21" y="5"/>
                    <a:pt x="21" y="5"/>
                    <a:pt x="21" y="5"/>
                  </a:cubicBezTo>
                  <a:cubicBezTo>
                    <a:pt x="17" y="5"/>
                    <a:pt x="17" y="5"/>
                    <a:pt x="17" y="5"/>
                  </a:cubicBezTo>
                  <a:cubicBezTo>
                    <a:pt x="16" y="5"/>
                    <a:pt x="14" y="5"/>
                    <a:pt x="13" y="5"/>
                  </a:cubicBezTo>
                  <a:cubicBezTo>
                    <a:pt x="13" y="0"/>
                    <a:pt x="13" y="0"/>
                    <a:pt x="13" y="0"/>
                  </a:cubicBezTo>
                  <a:cubicBezTo>
                    <a:pt x="14" y="0"/>
                    <a:pt x="16" y="0"/>
                    <a:pt x="17" y="0"/>
                  </a:cubicBezTo>
                  <a:cubicBezTo>
                    <a:pt x="23" y="0"/>
                    <a:pt x="23" y="0"/>
                    <a:pt x="23" y="0"/>
                  </a:cubicBezTo>
                  <a:cubicBezTo>
                    <a:pt x="25" y="0"/>
                    <a:pt x="26" y="1"/>
                    <a:pt x="26" y="2"/>
                  </a:cubicBezTo>
                  <a:cubicBezTo>
                    <a:pt x="26" y="39"/>
                    <a:pt x="26" y="39"/>
                    <a:pt x="26" y="39"/>
                  </a:cubicBezTo>
                  <a:cubicBezTo>
                    <a:pt x="26" y="41"/>
                    <a:pt x="25" y="42"/>
                    <a:pt x="23" y="42"/>
                  </a:cubicBezTo>
                  <a:cubicBezTo>
                    <a:pt x="17" y="42"/>
                    <a:pt x="17" y="42"/>
                    <a:pt x="17" y="42"/>
                  </a:cubicBezTo>
                  <a:cubicBezTo>
                    <a:pt x="16" y="42"/>
                    <a:pt x="14" y="42"/>
                    <a:pt x="13" y="42"/>
                  </a:cubicBezTo>
                  <a:lnTo>
                    <a:pt x="13" y="37"/>
                  </a:lnTo>
                  <a:close/>
                  <a:moveTo>
                    <a:pt x="5" y="11"/>
                  </a:moveTo>
                  <a:cubicBezTo>
                    <a:pt x="5" y="11"/>
                    <a:pt x="5" y="11"/>
                    <a:pt x="5" y="11"/>
                  </a:cubicBezTo>
                  <a:cubicBezTo>
                    <a:pt x="5" y="12"/>
                    <a:pt x="5" y="12"/>
                    <a:pt x="5" y="12"/>
                  </a:cubicBezTo>
                  <a:cubicBezTo>
                    <a:pt x="5" y="24"/>
                    <a:pt x="5" y="24"/>
                    <a:pt x="5" y="24"/>
                  </a:cubicBezTo>
                  <a:cubicBezTo>
                    <a:pt x="5" y="30"/>
                    <a:pt x="5" y="30"/>
                    <a:pt x="5" y="30"/>
                  </a:cubicBezTo>
                  <a:cubicBezTo>
                    <a:pt x="5" y="32"/>
                    <a:pt x="6" y="33"/>
                    <a:pt x="8" y="35"/>
                  </a:cubicBezTo>
                  <a:cubicBezTo>
                    <a:pt x="8" y="35"/>
                    <a:pt x="8" y="35"/>
                    <a:pt x="8" y="35"/>
                  </a:cubicBezTo>
                  <a:cubicBezTo>
                    <a:pt x="10" y="36"/>
                    <a:pt x="11" y="36"/>
                    <a:pt x="13" y="37"/>
                  </a:cubicBezTo>
                  <a:cubicBezTo>
                    <a:pt x="13" y="42"/>
                    <a:pt x="13" y="42"/>
                    <a:pt x="13" y="42"/>
                  </a:cubicBezTo>
                  <a:cubicBezTo>
                    <a:pt x="10" y="41"/>
                    <a:pt x="8" y="40"/>
                    <a:pt x="6" y="39"/>
                  </a:cubicBezTo>
                  <a:cubicBezTo>
                    <a:pt x="6" y="39"/>
                    <a:pt x="6" y="39"/>
                    <a:pt x="6" y="39"/>
                  </a:cubicBezTo>
                  <a:cubicBezTo>
                    <a:pt x="2" y="36"/>
                    <a:pt x="0" y="33"/>
                    <a:pt x="0" y="30"/>
                  </a:cubicBezTo>
                  <a:cubicBezTo>
                    <a:pt x="0" y="24"/>
                    <a:pt x="0" y="24"/>
                    <a:pt x="0" y="24"/>
                  </a:cubicBezTo>
                  <a:cubicBezTo>
                    <a:pt x="0" y="12"/>
                    <a:pt x="0" y="12"/>
                    <a:pt x="0" y="12"/>
                  </a:cubicBezTo>
                  <a:cubicBezTo>
                    <a:pt x="0" y="12"/>
                    <a:pt x="0" y="11"/>
                    <a:pt x="0" y="11"/>
                  </a:cubicBezTo>
                  <a:cubicBezTo>
                    <a:pt x="0" y="10"/>
                    <a:pt x="1" y="10"/>
                    <a:pt x="1" y="9"/>
                  </a:cubicBezTo>
                  <a:cubicBezTo>
                    <a:pt x="2" y="7"/>
                    <a:pt x="4" y="4"/>
                    <a:pt x="7" y="2"/>
                  </a:cubicBezTo>
                  <a:cubicBezTo>
                    <a:pt x="9" y="1"/>
                    <a:pt x="11" y="1"/>
                    <a:pt x="13" y="0"/>
                  </a:cubicBezTo>
                  <a:cubicBezTo>
                    <a:pt x="13" y="5"/>
                    <a:pt x="13" y="5"/>
                    <a:pt x="13" y="5"/>
                  </a:cubicBezTo>
                  <a:cubicBezTo>
                    <a:pt x="12" y="5"/>
                    <a:pt x="10" y="6"/>
                    <a:pt x="9" y="7"/>
                  </a:cubicBezTo>
                  <a:cubicBezTo>
                    <a:pt x="7" y="8"/>
                    <a:pt x="6" y="9"/>
                    <a:pt x="5" y="1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7" name="Freeform 329"/>
            <p:cNvSpPr>
              <a:spLocks noEditPoints="1"/>
            </p:cNvSpPr>
            <p:nvPr/>
          </p:nvSpPr>
          <p:spPr bwMode="auto">
            <a:xfrm>
              <a:off x="6260010" y="4601078"/>
              <a:ext cx="41672" cy="71438"/>
            </a:xfrm>
            <a:custGeom>
              <a:avLst/>
              <a:gdLst>
                <a:gd name="T0" fmla="*/ 20 w 25"/>
                <a:gd name="T1" fmla="*/ 30 h 42"/>
                <a:gd name="T2" fmla="*/ 20 w 25"/>
                <a:gd name="T3" fmla="*/ 24 h 42"/>
                <a:gd name="T4" fmla="*/ 20 w 25"/>
                <a:gd name="T5" fmla="*/ 12 h 42"/>
                <a:gd name="T6" fmla="*/ 20 w 25"/>
                <a:gd name="T7" fmla="*/ 12 h 42"/>
                <a:gd name="T8" fmla="*/ 20 w 25"/>
                <a:gd name="T9" fmla="*/ 11 h 42"/>
                <a:gd name="T10" fmla="*/ 20 w 25"/>
                <a:gd name="T11" fmla="*/ 11 h 42"/>
                <a:gd name="T12" fmla="*/ 16 w 25"/>
                <a:gd name="T13" fmla="*/ 7 h 42"/>
                <a:gd name="T14" fmla="*/ 12 w 25"/>
                <a:gd name="T15" fmla="*/ 5 h 42"/>
                <a:gd name="T16" fmla="*/ 12 w 25"/>
                <a:gd name="T17" fmla="*/ 0 h 42"/>
                <a:gd name="T18" fmla="*/ 19 w 25"/>
                <a:gd name="T19" fmla="*/ 3 h 42"/>
                <a:gd name="T20" fmla="*/ 25 w 25"/>
                <a:gd name="T21" fmla="*/ 10 h 42"/>
                <a:gd name="T22" fmla="*/ 25 w 25"/>
                <a:gd name="T23" fmla="*/ 10 h 42"/>
                <a:gd name="T24" fmla="*/ 25 w 25"/>
                <a:gd name="T25" fmla="*/ 11 h 42"/>
                <a:gd name="T26" fmla="*/ 25 w 25"/>
                <a:gd name="T27" fmla="*/ 12 h 42"/>
                <a:gd name="T28" fmla="*/ 25 w 25"/>
                <a:gd name="T29" fmla="*/ 24 h 42"/>
                <a:gd name="T30" fmla="*/ 25 w 25"/>
                <a:gd name="T31" fmla="*/ 30 h 42"/>
                <a:gd name="T32" fmla="*/ 20 w 25"/>
                <a:gd name="T33" fmla="*/ 39 h 42"/>
                <a:gd name="T34" fmla="*/ 12 w 25"/>
                <a:gd name="T35" fmla="*/ 42 h 42"/>
                <a:gd name="T36" fmla="*/ 12 w 25"/>
                <a:gd name="T37" fmla="*/ 37 h 42"/>
                <a:gd name="T38" fmla="*/ 17 w 25"/>
                <a:gd name="T39" fmla="*/ 35 h 42"/>
                <a:gd name="T40" fmla="*/ 20 w 25"/>
                <a:gd name="T41" fmla="*/ 30 h 42"/>
                <a:gd name="T42" fmla="*/ 12 w 25"/>
                <a:gd name="T43" fmla="*/ 5 h 42"/>
                <a:gd name="T44" fmla="*/ 8 w 25"/>
                <a:gd name="T45" fmla="*/ 5 h 42"/>
                <a:gd name="T46" fmla="*/ 4 w 25"/>
                <a:gd name="T47" fmla="*/ 5 h 42"/>
                <a:gd name="T48" fmla="*/ 4 w 25"/>
                <a:gd name="T49" fmla="*/ 37 h 42"/>
                <a:gd name="T50" fmla="*/ 8 w 25"/>
                <a:gd name="T51" fmla="*/ 37 h 42"/>
                <a:gd name="T52" fmla="*/ 12 w 25"/>
                <a:gd name="T53" fmla="*/ 37 h 42"/>
                <a:gd name="T54" fmla="*/ 12 w 25"/>
                <a:gd name="T55" fmla="*/ 42 h 42"/>
                <a:gd name="T56" fmla="*/ 8 w 25"/>
                <a:gd name="T57" fmla="*/ 42 h 42"/>
                <a:gd name="T58" fmla="*/ 2 w 25"/>
                <a:gd name="T59" fmla="*/ 42 h 42"/>
                <a:gd name="T60" fmla="*/ 0 w 25"/>
                <a:gd name="T61" fmla="*/ 39 h 42"/>
                <a:gd name="T62" fmla="*/ 0 w 25"/>
                <a:gd name="T63" fmla="*/ 2 h 42"/>
                <a:gd name="T64" fmla="*/ 2 w 25"/>
                <a:gd name="T65" fmla="*/ 0 h 42"/>
                <a:gd name="T66" fmla="*/ 8 w 25"/>
                <a:gd name="T67" fmla="*/ 0 h 42"/>
                <a:gd name="T68" fmla="*/ 12 w 25"/>
                <a:gd name="T69" fmla="*/ 0 h 42"/>
                <a:gd name="T70" fmla="*/ 12 w 25"/>
                <a:gd name="T7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42">
                  <a:moveTo>
                    <a:pt x="20" y="30"/>
                  </a:moveTo>
                  <a:cubicBezTo>
                    <a:pt x="20" y="24"/>
                    <a:pt x="20" y="24"/>
                    <a:pt x="20" y="24"/>
                  </a:cubicBezTo>
                  <a:cubicBezTo>
                    <a:pt x="20" y="12"/>
                    <a:pt x="20" y="12"/>
                    <a:pt x="20" y="12"/>
                  </a:cubicBezTo>
                  <a:cubicBezTo>
                    <a:pt x="20" y="12"/>
                    <a:pt x="20" y="12"/>
                    <a:pt x="20" y="12"/>
                  </a:cubicBezTo>
                  <a:cubicBezTo>
                    <a:pt x="20" y="12"/>
                    <a:pt x="20" y="11"/>
                    <a:pt x="20" y="11"/>
                  </a:cubicBezTo>
                  <a:cubicBezTo>
                    <a:pt x="20" y="11"/>
                    <a:pt x="20" y="11"/>
                    <a:pt x="20" y="11"/>
                  </a:cubicBezTo>
                  <a:cubicBezTo>
                    <a:pt x="20" y="10"/>
                    <a:pt x="18" y="8"/>
                    <a:pt x="16" y="7"/>
                  </a:cubicBezTo>
                  <a:cubicBezTo>
                    <a:pt x="15" y="6"/>
                    <a:pt x="14" y="6"/>
                    <a:pt x="12" y="5"/>
                  </a:cubicBezTo>
                  <a:cubicBezTo>
                    <a:pt x="12" y="0"/>
                    <a:pt x="12" y="0"/>
                    <a:pt x="12" y="0"/>
                  </a:cubicBezTo>
                  <a:cubicBezTo>
                    <a:pt x="15" y="1"/>
                    <a:pt x="17" y="2"/>
                    <a:pt x="19" y="3"/>
                  </a:cubicBezTo>
                  <a:cubicBezTo>
                    <a:pt x="22" y="5"/>
                    <a:pt x="24" y="7"/>
                    <a:pt x="25" y="10"/>
                  </a:cubicBezTo>
                  <a:cubicBezTo>
                    <a:pt x="25" y="10"/>
                    <a:pt x="25" y="10"/>
                    <a:pt x="25" y="10"/>
                  </a:cubicBezTo>
                  <a:cubicBezTo>
                    <a:pt x="25" y="11"/>
                    <a:pt x="25" y="11"/>
                    <a:pt x="25" y="11"/>
                  </a:cubicBezTo>
                  <a:cubicBezTo>
                    <a:pt x="25" y="12"/>
                    <a:pt x="25" y="12"/>
                    <a:pt x="25" y="12"/>
                  </a:cubicBezTo>
                  <a:cubicBezTo>
                    <a:pt x="25" y="24"/>
                    <a:pt x="25" y="24"/>
                    <a:pt x="25" y="24"/>
                  </a:cubicBezTo>
                  <a:cubicBezTo>
                    <a:pt x="25" y="30"/>
                    <a:pt x="25" y="30"/>
                    <a:pt x="25" y="30"/>
                  </a:cubicBezTo>
                  <a:cubicBezTo>
                    <a:pt x="25" y="33"/>
                    <a:pt x="23" y="36"/>
                    <a:pt x="20" y="39"/>
                  </a:cubicBezTo>
                  <a:cubicBezTo>
                    <a:pt x="18" y="40"/>
                    <a:pt x="15" y="41"/>
                    <a:pt x="12" y="42"/>
                  </a:cubicBezTo>
                  <a:cubicBezTo>
                    <a:pt x="12" y="37"/>
                    <a:pt x="12" y="37"/>
                    <a:pt x="12" y="37"/>
                  </a:cubicBezTo>
                  <a:cubicBezTo>
                    <a:pt x="14" y="36"/>
                    <a:pt x="16" y="36"/>
                    <a:pt x="17" y="35"/>
                  </a:cubicBezTo>
                  <a:cubicBezTo>
                    <a:pt x="19" y="33"/>
                    <a:pt x="20" y="32"/>
                    <a:pt x="20" y="30"/>
                  </a:cubicBezTo>
                  <a:close/>
                  <a:moveTo>
                    <a:pt x="12" y="5"/>
                  </a:moveTo>
                  <a:cubicBezTo>
                    <a:pt x="11" y="5"/>
                    <a:pt x="10" y="5"/>
                    <a:pt x="8" y="5"/>
                  </a:cubicBezTo>
                  <a:cubicBezTo>
                    <a:pt x="4" y="5"/>
                    <a:pt x="4" y="5"/>
                    <a:pt x="4" y="5"/>
                  </a:cubicBezTo>
                  <a:cubicBezTo>
                    <a:pt x="4" y="37"/>
                    <a:pt x="4" y="37"/>
                    <a:pt x="4" y="37"/>
                  </a:cubicBezTo>
                  <a:cubicBezTo>
                    <a:pt x="8" y="37"/>
                    <a:pt x="8" y="37"/>
                    <a:pt x="8" y="37"/>
                  </a:cubicBezTo>
                  <a:cubicBezTo>
                    <a:pt x="10" y="37"/>
                    <a:pt x="11" y="37"/>
                    <a:pt x="12" y="37"/>
                  </a:cubicBezTo>
                  <a:cubicBezTo>
                    <a:pt x="12" y="42"/>
                    <a:pt x="12" y="42"/>
                    <a:pt x="12" y="42"/>
                  </a:cubicBezTo>
                  <a:cubicBezTo>
                    <a:pt x="11" y="42"/>
                    <a:pt x="10" y="42"/>
                    <a:pt x="8" y="42"/>
                  </a:cubicBezTo>
                  <a:cubicBezTo>
                    <a:pt x="2" y="42"/>
                    <a:pt x="2" y="42"/>
                    <a:pt x="2" y="42"/>
                  </a:cubicBezTo>
                  <a:cubicBezTo>
                    <a:pt x="1" y="42"/>
                    <a:pt x="0" y="41"/>
                    <a:pt x="0" y="39"/>
                  </a:cubicBezTo>
                  <a:cubicBezTo>
                    <a:pt x="0" y="2"/>
                    <a:pt x="0" y="2"/>
                    <a:pt x="0" y="2"/>
                  </a:cubicBezTo>
                  <a:cubicBezTo>
                    <a:pt x="0" y="1"/>
                    <a:pt x="1" y="0"/>
                    <a:pt x="2" y="0"/>
                  </a:cubicBezTo>
                  <a:cubicBezTo>
                    <a:pt x="8" y="0"/>
                    <a:pt x="8" y="0"/>
                    <a:pt x="8" y="0"/>
                  </a:cubicBezTo>
                  <a:cubicBezTo>
                    <a:pt x="10" y="0"/>
                    <a:pt x="11" y="0"/>
                    <a:pt x="12" y="0"/>
                  </a:cubicBezTo>
                  <a:lnTo>
                    <a:pt x="12"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8" name="Freeform 331"/>
            <p:cNvSpPr>
              <a:spLocks noEditPoints="1"/>
            </p:cNvSpPr>
            <p:nvPr/>
          </p:nvSpPr>
          <p:spPr bwMode="auto">
            <a:xfrm>
              <a:off x="6045699" y="5080901"/>
              <a:ext cx="44054" cy="40481"/>
            </a:xfrm>
            <a:custGeom>
              <a:avLst/>
              <a:gdLst>
                <a:gd name="T0" fmla="*/ 17 w 26"/>
                <a:gd name="T1" fmla="*/ 6 h 24"/>
                <a:gd name="T2" fmla="*/ 13 w 26"/>
                <a:gd name="T3" fmla="*/ 11 h 24"/>
                <a:gd name="T4" fmla="*/ 13 w 26"/>
                <a:gd name="T5" fmla="*/ 4 h 24"/>
                <a:gd name="T6" fmla="*/ 15 w 26"/>
                <a:gd name="T7" fmla="*/ 1 h 24"/>
                <a:gd name="T8" fmla="*/ 16 w 26"/>
                <a:gd name="T9" fmla="*/ 0 h 24"/>
                <a:gd name="T10" fmla="*/ 19 w 26"/>
                <a:gd name="T11" fmla="*/ 1 h 24"/>
                <a:gd name="T12" fmla="*/ 21 w 26"/>
                <a:gd name="T13" fmla="*/ 3 h 24"/>
                <a:gd name="T14" fmla="*/ 21 w 26"/>
                <a:gd name="T15" fmla="*/ 4 h 24"/>
                <a:gd name="T16" fmla="*/ 23 w 26"/>
                <a:gd name="T17" fmla="*/ 5 h 24"/>
                <a:gd name="T18" fmla="*/ 23 w 26"/>
                <a:gd name="T19" fmla="*/ 5 h 24"/>
                <a:gd name="T20" fmla="*/ 24 w 26"/>
                <a:gd name="T21" fmla="*/ 5 h 24"/>
                <a:gd name="T22" fmla="*/ 25 w 26"/>
                <a:gd name="T23" fmla="*/ 8 h 24"/>
                <a:gd name="T24" fmla="*/ 14 w 26"/>
                <a:gd name="T25" fmla="*/ 23 h 24"/>
                <a:gd name="T26" fmla="*/ 13 w 26"/>
                <a:gd name="T27" fmla="*/ 24 h 24"/>
                <a:gd name="T28" fmla="*/ 13 w 26"/>
                <a:gd name="T29" fmla="*/ 16 h 24"/>
                <a:gd name="T30" fmla="*/ 19 w 26"/>
                <a:gd name="T31" fmla="*/ 8 h 24"/>
                <a:gd name="T32" fmla="*/ 18 w 26"/>
                <a:gd name="T33" fmla="*/ 7 h 24"/>
                <a:gd name="T34" fmla="*/ 18 w 26"/>
                <a:gd name="T35" fmla="*/ 7 h 24"/>
                <a:gd name="T36" fmla="*/ 17 w 26"/>
                <a:gd name="T37" fmla="*/ 6 h 24"/>
                <a:gd name="T38" fmla="*/ 13 w 26"/>
                <a:gd name="T39" fmla="*/ 11 h 24"/>
                <a:gd name="T40" fmla="*/ 7 w 26"/>
                <a:gd name="T41" fmla="*/ 19 h 24"/>
                <a:gd name="T42" fmla="*/ 11 w 26"/>
                <a:gd name="T43" fmla="*/ 19 h 24"/>
                <a:gd name="T44" fmla="*/ 13 w 26"/>
                <a:gd name="T45" fmla="*/ 16 h 24"/>
                <a:gd name="T46" fmla="*/ 13 w 26"/>
                <a:gd name="T47" fmla="*/ 24 h 24"/>
                <a:gd name="T48" fmla="*/ 12 w 26"/>
                <a:gd name="T49" fmla="*/ 24 h 24"/>
                <a:gd name="T50" fmla="*/ 2 w 26"/>
                <a:gd name="T51" fmla="*/ 24 h 24"/>
                <a:gd name="T52" fmla="*/ 2 w 26"/>
                <a:gd name="T53" fmla="*/ 24 h 24"/>
                <a:gd name="T54" fmla="*/ 1 w 26"/>
                <a:gd name="T55" fmla="*/ 24 h 24"/>
                <a:gd name="T56" fmla="*/ 0 w 26"/>
                <a:gd name="T57" fmla="*/ 20 h 24"/>
                <a:gd name="T58" fmla="*/ 13 w 26"/>
                <a:gd name="T59" fmla="*/ 4 h 24"/>
                <a:gd name="T60" fmla="*/ 13 w 26"/>
                <a:gd name="T6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4">
                  <a:moveTo>
                    <a:pt x="17" y="6"/>
                  </a:moveTo>
                  <a:cubicBezTo>
                    <a:pt x="13" y="11"/>
                    <a:pt x="13" y="11"/>
                    <a:pt x="13" y="11"/>
                  </a:cubicBezTo>
                  <a:cubicBezTo>
                    <a:pt x="13" y="4"/>
                    <a:pt x="13" y="4"/>
                    <a:pt x="13" y="4"/>
                  </a:cubicBezTo>
                  <a:cubicBezTo>
                    <a:pt x="15" y="1"/>
                    <a:pt x="15" y="1"/>
                    <a:pt x="15" y="1"/>
                  </a:cubicBezTo>
                  <a:cubicBezTo>
                    <a:pt x="15" y="1"/>
                    <a:pt x="16" y="0"/>
                    <a:pt x="16" y="0"/>
                  </a:cubicBezTo>
                  <a:cubicBezTo>
                    <a:pt x="17" y="0"/>
                    <a:pt x="19" y="0"/>
                    <a:pt x="19" y="1"/>
                  </a:cubicBezTo>
                  <a:cubicBezTo>
                    <a:pt x="20" y="2"/>
                    <a:pt x="20" y="3"/>
                    <a:pt x="21" y="3"/>
                  </a:cubicBezTo>
                  <a:cubicBezTo>
                    <a:pt x="21" y="4"/>
                    <a:pt x="21" y="4"/>
                    <a:pt x="21" y="4"/>
                  </a:cubicBezTo>
                  <a:cubicBezTo>
                    <a:pt x="22" y="4"/>
                    <a:pt x="22" y="4"/>
                    <a:pt x="23" y="5"/>
                  </a:cubicBezTo>
                  <a:cubicBezTo>
                    <a:pt x="23" y="5"/>
                    <a:pt x="23" y="5"/>
                    <a:pt x="23" y="5"/>
                  </a:cubicBezTo>
                  <a:cubicBezTo>
                    <a:pt x="24" y="5"/>
                    <a:pt x="24" y="5"/>
                    <a:pt x="24" y="5"/>
                  </a:cubicBezTo>
                  <a:cubicBezTo>
                    <a:pt x="25" y="6"/>
                    <a:pt x="26" y="7"/>
                    <a:pt x="25" y="8"/>
                  </a:cubicBezTo>
                  <a:cubicBezTo>
                    <a:pt x="14" y="23"/>
                    <a:pt x="14" y="23"/>
                    <a:pt x="14" y="23"/>
                  </a:cubicBezTo>
                  <a:cubicBezTo>
                    <a:pt x="14" y="23"/>
                    <a:pt x="13" y="24"/>
                    <a:pt x="13" y="24"/>
                  </a:cubicBezTo>
                  <a:cubicBezTo>
                    <a:pt x="13" y="16"/>
                    <a:pt x="13" y="16"/>
                    <a:pt x="13" y="16"/>
                  </a:cubicBezTo>
                  <a:cubicBezTo>
                    <a:pt x="19" y="8"/>
                    <a:pt x="19" y="8"/>
                    <a:pt x="19" y="8"/>
                  </a:cubicBezTo>
                  <a:cubicBezTo>
                    <a:pt x="19" y="8"/>
                    <a:pt x="18" y="8"/>
                    <a:pt x="18" y="7"/>
                  </a:cubicBezTo>
                  <a:cubicBezTo>
                    <a:pt x="18" y="7"/>
                    <a:pt x="18" y="7"/>
                    <a:pt x="18" y="7"/>
                  </a:cubicBezTo>
                  <a:cubicBezTo>
                    <a:pt x="17" y="7"/>
                    <a:pt x="17" y="7"/>
                    <a:pt x="17" y="6"/>
                  </a:cubicBezTo>
                  <a:close/>
                  <a:moveTo>
                    <a:pt x="13" y="11"/>
                  </a:moveTo>
                  <a:cubicBezTo>
                    <a:pt x="7" y="19"/>
                    <a:pt x="7" y="19"/>
                    <a:pt x="7" y="19"/>
                  </a:cubicBezTo>
                  <a:cubicBezTo>
                    <a:pt x="11" y="19"/>
                    <a:pt x="11" y="19"/>
                    <a:pt x="11" y="19"/>
                  </a:cubicBezTo>
                  <a:cubicBezTo>
                    <a:pt x="13" y="16"/>
                    <a:pt x="13" y="16"/>
                    <a:pt x="13" y="16"/>
                  </a:cubicBezTo>
                  <a:cubicBezTo>
                    <a:pt x="13" y="24"/>
                    <a:pt x="13" y="24"/>
                    <a:pt x="13" y="24"/>
                  </a:cubicBezTo>
                  <a:cubicBezTo>
                    <a:pt x="13" y="24"/>
                    <a:pt x="12" y="24"/>
                    <a:pt x="12" y="24"/>
                  </a:cubicBezTo>
                  <a:cubicBezTo>
                    <a:pt x="2" y="24"/>
                    <a:pt x="2" y="24"/>
                    <a:pt x="2" y="24"/>
                  </a:cubicBezTo>
                  <a:cubicBezTo>
                    <a:pt x="2" y="24"/>
                    <a:pt x="2" y="24"/>
                    <a:pt x="2" y="24"/>
                  </a:cubicBezTo>
                  <a:cubicBezTo>
                    <a:pt x="2" y="24"/>
                    <a:pt x="1" y="24"/>
                    <a:pt x="1" y="24"/>
                  </a:cubicBezTo>
                  <a:cubicBezTo>
                    <a:pt x="0" y="23"/>
                    <a:pt x="0" y="21"/>
                    <a:pt x="0" y="20"/>
                  </a:cubicBezTo>
                  <a:cubicBezTo>
                    <a:pt x="13" y="4"/>
                    <a:pt x="13" y="4"/>
                    <a:pt x="13" y="4"/>
                  </a:cubicBezTo>
                  <a:lnTo>
                    <a:pt x="13"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9" name="Freeform 332"/>
            <p:cNvSpPr>
              <a:spLocks noEditPoints="1"/>
            </p:cNvSpPr>
            <p:nvPr/>
          </p:nvSpPr>
          <p:spPr bwMode="auto">
            <a:xfrm>
              <a:off x="6073083" y="5065421"/>
              <a:ext cx="27385" cy="27385"/>
            </a:xfrm>
            <a:custGeom>
              <a:avLst/>
              <a:gdLst>
                <a:gd name="T0" fmla="*/ 8 w 16"/>
                <a:gd name="T1" fmla="*/ 11 h 16"/>
                <a:gd name="T2" fmla="*/ 8 w 16"/>
                <a:gd name="T3" fmla="*/ 11 h 16"/>
                <a:gd name="T4" fmla="*/ 9 w 16"/>
                <a:gd name="T5" fmla="*/ 11 h 16"/>
                <a:gd name="T6" fmla="*/ 9 w 16"/>
                <a:gd name="T7" fmla="*/ 11 h 16"/>
                <a:gd name="T8" fmla="*/ 11 w 16"/>
                <a:gd name="T9" fmla="*/ 10 h 16"/>
                <a:gd name="T10" fmla="*/ 11 w 16"/>
                <a:gd name="T11" fmla="*/ 8 h 16"/>
                <a:gd name="T12" fmla="*/ 11 w 16"/>
                <a:gd name="T13" fmla="*/ 8 h 16"/>
                <a:gd name="T14" fmla="*/ 11 w 16"/>
                <a:gd name="T15" fmla="*/ 8 h 16"/>
                <a:gd name="T16" fmla="*/ 11 w 16"/>
                <a:gd name="T17" fmla="*/ 7 h 16"/>
                <a:gd name="T18" fmla="*/ 8 w 16"/>
                <a:gd name="T19" fmla="*/ 5 h 16"/>
                <a:gd name="T20" fmla="*/ 8 w 16"/>
                <a:gd name="T21" fmla="*/ 0 h 16"/>
                <a:gd name="T22" fmla="*/ 13 w 16"/>
                <a:gd name="T23" fmla="*/ 2 h 16"/>
                <a:gd name="T24" fmla="*/ 16 w 16"/>
                <a:gd name="T25" fmla="*/ 6 h 16"/>
                <a:gd name="T26" fmla="*/ 16 w 16"/>
                <a:gd name="T27" fmla="*/ 7 h 16"/>
                <a:gd name="T28" fmla="*/ 16 w 16"/>
                <a:gd name="T29" fmla="*/ 7 h 16"/>
                <a:gd name="T30" fmla="*/ 16 w 16"/>
                <a:gd name="T31" fmla="*/ 8 h 16"/>
                <a:gd name="T32" fmla="*/ 16 w 16"/>
                <a:gd name="T33" fmla="*/ 8 h 16"/>
                <a:gd name="T34" fmla="*/ 16 w 16"/>
                <a:gd name="T35" fmla="*/ 8 h 16"/>
                <a:gd name="T36" fmla="*/ 14 w 16"/>
                <a:gd name="T37" fmla="*/ 13 h 16"/>
                <a:gd name="T38" fmla="*/ 10 w 16"/>
                <a:gd name="T39" fmla="*/ 16 h 16"/>
                <a:gd name="T40" fmla="*/ 9 w 16"/>
                <a:gd name="T41" fmla="*/ 16 h 16"/>
                <a:gd name="T42" fmla="*/ 9 w 16"/>
                <a:gd name="T43" fmla="*/ 16 h 16"/>
                <a:gd name="T44" fmla="*/ 9 w 16"/>
                <a:gd name="T45" fmla="*/ 16 h 16"/>
                <a:gd name="T46" fmla="*/ 8 w 16"/>
                <a:gd name="T47" fmla="*/ 16 h 16"/>
                <a:gd name="T48" fmla="*/ 8 w 16"/>
                <a:gd name="T49" fmla="*/ 11 h 16"/>
                <a:gd name="T50" fmla="*/ 8 w 16"/>
                <a:gd name="T51" fmla="*/ 16 h 16"/>
                <a:gd name="T52" fmla="*/ 3 w 16"/>
                <a:gd name="T53" fmla="*/ 14 h 16"/>
                <a:gd name="T54" fmla="*/ 1 w 16"/>
                <a:gd name="T55" fmla="*/ 10 h 16"/>
                <a:gd name="T56" fmla="*/ 0 w 16"/>
                <a:gd name="T57" fmla="*/ 9 h 16"/>
                <a:gd name="T58" fmla="*/ 0 w 16"/>
                <a:gd name="T59" fmla="*/ 9 h 16"/>
                <a:gd name="T60" fmla="*/ 2 w 16"/>
                <a:gd name="T61" fmla="*/ 4 h 16"/>
                <a:gd name="T62" fmla="*/ 6 w 16"/>
                <a:gd name="T63" fmla="*/ 0 h 16"/>
                <a:gd name="T64" fmla="*/ 7 w 16"/>
                <a:gd name="T65" fmla="*/ 0 h 16"/>
                <a:gd name="T66" fmla="*/ 8 w 16"/>
                <a:gd name="T67" fmla="*/ 5 h 16"/>
                <a:gd name="T68" fmla="*/ 7 w 16"/>
                <a:gd name="T69" fmla="*/ 5 h 16"/>
                <a:gd name="T70" fmla="*/ 6 w 16"/>
                <a:gd name="T71" fmla="*/ 6 h 16"/>
                <a:gd name="T72" fmla="*/ 5 w 16"/>
                <a:gd name="T73" fmla="*/ 9 h 16"/>
                <a:gd name="T74" fmla="*/ 5 w 16"/>
                <a:gd name="T75" fmla="*/ 9 h 16"/>
                <a:gd name="T76" fmla="*/ 6 w 16"/>
                <a:gd name="T7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16">
                  <a:moveTo>
                    <a:pt x="8" y="11"/>
                  </a:move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10" y="11"/>
                    <a:pt x="10" y="10"/>
                    <a:pt x="11" y="10"/>
                  </a:cubicBezTo>
                  <a:cubicBezTo>
                    <a:pt x="11" y="10"/>
                    <a:pt x="11" y="10"/>
                    <a:pt x="11" y="10"/>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7"/>
                    <a:pt x="11" y="7"/>
                    <a:pt x="11" y="7"/>
                  </a:cubicBezTo>
                  <a:cubicBezTo>
                    <a:pt x="11" y="7"/>
                    <a:pt x="11" y="7"/>
                    <a:pt x="11" y="7"/>
                  </a:cubicBezTo>
                  <a:cubicBezTo>
                    <a:pt x="11" y="7"/>
                    <a:pt x="11" y="6"/>
                    <a:pt x="10" y="6"/>
                  </a:cubicBezTo>
                  <a:cubicBezTo>
                    <a:pt x="10" y="5"/>
                    <a:pt x="9" y="5"/>
                    <a:pt x="8" y="5"/>
                  </a:cubicBezTo>
                  <a:cubicBezTo>
                    <a:pt x="8" y="5"/>
                    <a:pt x="8" y="5"/>
                    <a:pt x="8" y="5"/>
                  </a:cubicBezTo>
                  <a:cubicBezTo>
                    <a:pt x="8" y="0"/>
                    <a:pt x="8" y="0"/>
                    <a:pt x="8" y="0"/>
                  </a:cubicBezTo>
                  <a:cubicBezTo>
                    <a:pt x="8" y="0"/>
                    <a:pt x="8" y="0"/>
                    <a:pt x="8" y="0"/>
                  </a:cubicBezTo>
                  <a:cubicBezTo>
                    <a:pt x="10" y="0"/>
                    <a:pt x="12" y="1"/>
                    <a:pt x="13" y="2"/>
                  </a:cubicBezTo>
                  <a:cubicBezTo>
                    <a:pt x="14" y="3"/>
                    <a:pt x="15" y="5"/>
                    <a:pt x="16" y="6"/>
                  </a:cubicBezTo>
                  <a:cubicBezTo>
                    <a:pt x="16" y="6"/>
                    <a:pt x="16" y="6"/>
                    <a:pt x="16" y="6"/>
                  </a:cubicBezTo>
                  <a:cubicBezTo>
                    <a:pt x="16" y="6"/>
                    <a:pt x="16" y="6"/>
                    <a:pt x="16" y="6"/>
                  </a:cubicBezTo>
                  <a:cubicBezTo>
                    <a:pt x="16" y="7"/>
                    <a:pt x="16" y="7"/>
                    <a:pt x="16" y="7"/>
                  </a:cubicBezTo>
                  <a:cubicBezTo>
                    <a:pt x="16" y="7"/>
                    <a:pt x="16" y="7"/>
                    <a:pt x="16" y="7"/>
                  </a:cubicBezTo>
                  <a:cubicBezTo>
                    <a:pt x="16" y="7"/>
                    <a:pt x="16" y="7"/>
                    <a:pt x="16" y="7"/>
                  </a:cubicBezTo>
                  <a:cubicBezTo>
                    <a:pt x="16" y="7"/>
                    <a:pt x="16" y="7"/>
                    <a:pt x="16" y="7"/>
                  </a:cubicBezTo>
                  <a:cubicBezTo>
                    <a:pt x="16" y="7"/>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10"/>
                    <a:pt x="15" y="11"/>
                    <a:pt x="14" y="13"/>
                  </a:cubicBezTo>
                  <a:cubicBezTo>
                    <a:pt x="14" y="13"/>
                    <a:pt x="14" y="13"/>
                    <a:pt x="14" y="13"/>
                  </a:cubicBezTo>
                  <a:cubicBezTo>
                    <a:pt x="13" y="14"/>
                    <a:pt x="12" y="15"/>
                    <a:pt x="10" y="16"/>
                  </a:cubicBezTo>
                  <a:cubicBezTo>
                    <a:pt x="10" y="16"/>
                    <a:pt x="10" y="16"/>
                    <a:pt x="10" y="16"/>
                  </a:cubicBezTo>
                  <a:cubicBezTo>
                    <a:pt x="10" y="16"/>
                    <a:pt x="10" y="16"/>
                    <a:pt x="10"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lnTo>
                    <a:pt x="8" y="11"/>
                  </a:lnTo>
                  <a:close/>
                  <a:moveTo>
                    <a:pt x="8" y="11"/>
                  </a:moveTo>
                  <a:cubicBezTo>
                    <a:pt x="8" y="11"/>
                    <a:pt x="8" y="11"/>
                    <a:pt x="8" y="11"/>
                  </a:cubicBezTo>
                  <a:cubicBezTo>
                    <a:pt x="8" y="16"/>
                    <a:pt x="8" y="16"/>
                    <a:pt x="8" y="16"/>
                  </a:cubicBezTo>
                  <a:cubicBezTo>
                    <a:pt x="8" y="16"/>
                    <a:pt x="8" y="16"/>
                    <a:pt x="8" y="16"/>
                  </a:cubicBezTo>
                  <a:cubicBezTo>
                    <a:pt x="6" y="16"/>
                    <a:pt x="5" y="15"/>
                    <a:pt x="3" y="14"/>
                  </a:cubicBezTo>
                  <a:cubicBezTo>
                    <a:pt x="2" y="13"/>
                    <a:pt x="1" y="12"/>
                    <a:pt x="1" y="10"/>
                  </a:cubicBezTo>
                  <a:cubicBezTo>
                    <a:pt x="1" y="10"/>
                    <a:pt x="1" y="10"/>
                    <a:pt x="1" y="10"/>
                  </a:cubicBezTo>
                  <a:cubicBezTo>
                    <a:pt x="1" y="10"/>
                    <a:pt x="1" y="10"/>
                    <a:pt x="1" y="10"/>
                  </a:cubicBezTo>
                  <a:cubicBezTo>
                    <a:pt x="1" y="10"/>
                    <a:pt x="0" y="10"/>
                    <a:pt x="0" y="9"/>
                  </a:cubicBezTo>
                  <a:cubicBezTo>
                    <a:pt x="0" y="9"/>
                    <a:pt x="0" y="9"/>
                    <a:pt x="0" y="9"/>
                  </a:cubicBezTo>
                  <a:cubicBezTo>
                    <a:pt x="0" y="9"/>
                    <a:pt x="0" y="9"/>
                    <a:pt x="0" y="9"/>
                  </a:cubicBezTo>
                  <a:cubicBezTo>
                    <a:pt x="0" y="9"/>
                    <a:pt x="0" y="9"/>
                    <a:pt x="0" y="9"/>
                  </a:cubicBezTo>
                  <a:cubicBezTo>
                    <a:pt x="0" y="7"/>
                    <a:pt x="1" y="5"/>
                    <a:pt x="2" y="4"/>
                  </a:cubicBezTo>
                  <a:cubicBezTo>
                    <a:pt x="3" y="2"/>
                    <a:pt x="4" y="1"/>
                    <a:pt x="6" y="0"/>
                  </a:cubicBezTo>
                  <a:cubicBezTo>
                    <a:pt x="6" y="0"/>
                    <a:pt x="6" y="0"/>
                    <a:pt x="6" y="0"/>
                  </a:cubicBezTo>
                  <a:cubicBezTo>
                    <a:pt x="6" y="0"/>
                    <a:pt x="6" y="0"/>
                    <a:pt x="6" y="0"/>
                  </a:cubicBezTo>
                  <a:cubicBezTo>
                    <a:pt x="7" y="0"/>
                    <a:pt x="7" y="0"/>
                    <a:pt x="7" y="0"/>
                  </a:cubicBezTo>
                  <a:cubicBezTo>
                    <a:pt x="8" y="0"/>
                    <a:pt x="8" y="0"/>
                    <a:pt x="8" y="0"/>
                  </a:cubicBezTo>
                  <a:cubicBezTo>
                    <a:pt x="8" y="5"/>
                    <a:pt x="8" y="5"/>
                    <a:pt x="8" y="5"/>
                  </a:cubicBezTo>
                  <a:cubicBezTo>
                    <a:pt x="8" y="5"/>
                    <a:pt x="8" y="5"/>
                    <a:pt x="8" y="5"/>
                  </a:cubicBezTo>
                  <a:cubicBezTo>
                    <a:pt x="8" y="5"/>
                    <a:pt x="8" y="5"/>
                    <a:pt x="7" y="5"/>
                  </a:cubicBezTo>
                  <a:cubicBezTo>
                    <a:pt x="7" y="5"/>
                    <a:pt x="7" y="5"/>
                    <a:pt x="7" y="5"/>
                  </a:cubicBezTo>
                  <a:cubicBezTo>
                    <a:pt x="7" y="5"/>
                    <a:pt x="6" y="6"/>
                    <a:pt x="6" y="6"/>
                  </a:cubicBezTo>
                  <a:cubicBezTo>
                    <a:pt x="5" y="7"/>
                    <a:pt x="5" y="8"/>
                    <a:pt x="5" y="9"/>
                  </a:cubicBezTo>
                  <a:cubicBezTo>
                    <a:pt x="5" y="9"/>
                    <a:pt x="5" y="9"/>
                    <a:pt x="5" y="9"/>
                  </a:cubicBezTo>
                  <a:cubicBezTo>
                    <a:pt x="5" y="9"/>
                    <a:pt x="5" y="9"/>
                    <a:pt x="5" y="9"/>
                  </a:cubicBezTo>
                  <a:cubicBezTo>
                    <a:pt x="5" y="9"/>
                    <a:pt x="5" y="9"/>
                    <a:pt x="5" y="9"/>
                  </a:cubicBezTo>
                  <a:cubicBezTo>
                    <a:pt x="5" y="9"/>
                    <a:pt x="5" y="9"/>
                    <a:pt x="5" y="9"/>
                  </a:cubicBezTo>
                  <a:cubicBezTo>
                    <a:pt x="5" y="9"/>
                    <a:pt x="6" y="10"/>
                    <a:pt x="6" y="10"/>
                  </a:cubicBezTo>
                  <a:cubicBezTo>
                    <a:pt x="7" y="11"/>
                    <a:pt x="7" y="11"/>
                    <a:pt x="8" y="1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0" name="Freeform 333"/>
            <p:cNvSpPr>
              <a:spLocks noEditPoints="1"/>
            </p:cNvSpPr>
            <p:nvPr/>
          </p:nvSpPr>
          <p:spPr bwMode="auto">
            <a:xfrm>
              <a:off x="6106420" y="5080901"/>
              <a:ext cx="44054" cy="40481"/>
            </a:xfrm>
            <a:custGeom>
              <a:avLst/>
              <a:gdLst>
                <a:gd name="T0" fmla="*/ 15 w 26"/>
                <a:gd name="T1" fmla="*/ 19 h 24"/>
                <a:gd name="T2" fmla="*/ 19 w 26"/>
                <a:gd name="T3" fmla="*/ 19 h 24"/>
                <a:gd name="T4" fmla="*/ 13 w 26"/>
                <a:gd name="T5" fmla="*/ 11 h 24"/>
                <a:gd name="T6" fmla="*/ 13 w 26"/>
                <a:gd name="T7" fmla="*/ 4 h 24"/>
                <a:gd name="T8" fmla="*/ 25 w 26"/>
                <a:gd name="T9" fmla="*/ 20 h 24"/>
                <a:gd name="T10" fmla="*/ 26 w 26"/>
                <a:gd name="T11" fmla="*/ 22 h 24"/>
                <a:gd name="T12" fmla="*/ 24 w 26"/>
                <a:gd name="T13" fmla="*/ 24 h 24"/>
                <a:gd name="T14" fmla="*/ 14 w 26"/>
                <a:gd name="T15" fmla="*/ 24 h 24"/>
                <a:gd name="T16" fmla="*/ 14 w 26"/>
                <a:gd name="T17" fmla="*/ 24 h 24"/>
                <a:gd name="T18" fmla="*/ 13 w 26"/>
                <a:gd name="T19" fmla="*/ 24 h 24"/>
                <a:gd name="T20" fmla="*/ 13 w 26"/>
                <a:gd name="T21" fmla="*/ 16 h 24"/>
                <a:gd name="T22" fmla="*/ 15 w 26"/>
                <a:gd name="T23" fmla="*/ 19 h 24"/>
                <a:gd name="T24" fmla="*/ 13 w 26"/>
                <a:gd name="T25" fmla="*/ 11 h 24"/>
                <a:gd name="T26" fmla="*/ 9 w 26"/>
                <a:gd name="T27" fmla="*/ 6 h 24"/>
                <a:gd name="T28" fmla="*/ 8 w 26"/>
                <a:gd name="T29" fmla="*/ 7 h 24"/>
                <a:gd name="T30" fmla="*/ 7 w 26"/>
                <a:gd name="T31" fmla="*/ 8 h 24"/>
                <a:gd name="T32" fmla="*/ 13 w 26"/>
                <a:gd name="T33" fmla="*/ 16 h 24"/>
                <a:gd name="T34" fmla="*/ 13 w 26"/>
                <a:gd name="T35" fmla="*/ 24 h 24"/>
                <a:gd name="T36" fmla="*/ 12 w 26"/>
                <a:gd name="T37" fmla="*/ 23 h 24"/>
                <a:gd name="T38" fmla="*/ 1 w 26"/>
                <a:gd name="T39" fmla="*/ 9 h 24"/>
                <a:gd name="T40" fmla="*/ 0 w 26"/>
                <a:gd name="T41" fmla="*/ 7 h 24"/>
                <a:gd name="T42" fmla="*/ 2 w 26"/>
                <a:gd name="T43" fmla="*/ 5 h 24"/>
                <a:gd name="T44" fmla="*/ 5 w 26"/>
                <a:gd name="T45" fmla="*/ 4 h 24"/>
                <a:gd name="T46" fmla="*/ 7 w 26"/>
                <a:gd name="T47" fmla="*/ 2 h 24"/>
                <a:gd name="T48" fmla="*/ 7 w 26"/>
                <a:gd name="T49" fmla="*/ 1 h 24"/>
                <a:gd name="T50" fmla="*/ 11 w 26"/>
                <a:gd name="T51" fmla="*/ 1 h 24"/>
                <a:gd name="T52" fmla="*/ 13 w 26"/>
                <a:gd name="T53" fmla="*/ 4 h 24"/>
                <a:gd name="T54" fmla="*/ 13 w 26"/>
                <a:gd name="T5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4">
                  <a:moveTo>
                    <a:pt x="15" y="19"/>
                  </a:moveTo>
                  <a:cubicBezTo>
                    <a:pt x="19" y="19"/>
                    <a:pt x="19" y="19"/>
                    <a:pt x="19" y="19"/>
                  </a:cubicBezTo>
                  <a:cubicBezTo>
                    <a:pt x="13" y="11"/>
                    <a:pt x="13" y="11"/>
                    <a:pt x="13" y="11"/>
                  </a:cubicBezTo>
                  <a:cubicBezTo>
                    <a:pt x="13" y="4"/>
                    <a:pt x="13" y="4"/>
                    <a:pt x="13" y="4"/>
                  </a:cubicBezTo>
                  <a:cubicBezTo>
                    <a:pt x="25" y="20"/>
                    <a:pt x="25" y="20"/>
                    <a:pt x="25" y="20"/>
                  </a:cubicBezTo>
                  <a:cubicBezTo>
                    <a:pt x="26" y="21"/>
                    <a:pt x="26" y="21"/>
                    <a:pt x="26" y="22"/>
                  </a:cubicBezTo>
                  <a:cubicBezTo>
                    <a:pt x="26" y="23"/>
                    <a:pt x="25" y="24"/>
                    <a:pt x="24" y="24"/>
                  </a:cubicBezTo>
                  <a:cubicBezTo>
                    <a:pt x="14" y="24"/>
                    <a:pt x="14" y="24"/>
                    <a:pt x="14" y="24"/>
                  </a:cubicBezTo>
                  <a:cubicBezTo>
                    <a:pt x="14" y="24"/>
                    <a:pt x="14" y="24"/>
                    <a:pt x="14" y="24"/>
                  </a:cubicBezTo>
                  <a:cubicBezTo>
                    <a:pt x="14" y="24"/>
                    <a:pt x="13" y="24"/>
                    <a:pt x="13" y="24"/>
                  </a:cubicBezTo>
                  <a:cubicBezTo>
                    <a:pt x="13" y="16"/>
                    <a:pt x="13" y="16"/>
                    <a:pt x="13" y="16"/>
                  </a:cubicBezTo>
                  <a:lnTo>
                    <a:pt x="15" y="19"/>
                  </a:lnTo>
                  <a:close/>
                  <a:moveTo>
                    <a:pt x="13" y="11"/>
                  </a:moveTo>
                  <a:cubicBezTo>
                    <a:pt x="9" y="6"/>
                    <a:pt x="9" y="6"/>
                    <a:pt x="9" y="6"/>
                  </a:cubicBezTo>
                  <a:cubicBezTo>
                    <a:pt x="9" y="7"/>
                    <a:pt x="8" y="7"/>
                    <a:pt x="8" y="7"/>
                  </a:cubicBezTo>
                  <a:cubicBezTo>
                    <a:pt x="7" y="8"/>
                    <a:pt x="7" y="8"/>
                    <a:pt x="7" y="8"/>
                  </a:cubicBezTo>
                  <a:cubicBezTo>
                    <a:pt x="13" y="16"/>
                    <a:pt x="13" y="16"/>
                    <a:pt x="13" y="16"/>
                  </a:cubicBezTo>
                  <a:cubicBezTo>
                    <a:pt x="13" y="24"/>
                    <a:pt x="13" y="24"/>
                    <a:pt x="13" y="24"/>
                  </a:cubicBezTo>
                  <a:cubicBezTo>
                    <a:pt x="12" y="24"/>
                    <a:pt x="12" y="23"/>
                    <a:pt x="12" y="23"/>
                  </a:cubicBezTo>
                  <a:cubicBezTo>
                    <a:pt x="1" y="9"/>
                    <a:pt x="1" y="9"/>
                    <a:pt x="1" y="9"/>
                  </a:cubicBezTo>
                  <a:cubicBezTo>
                    <a:pt x="1" y="8"/>
                    <a:pt x="1" y="8"/>
                    <a:pt x="0" y="7"/>
                  </a:cubicBezTo>
                  <a:cubicBezTo>
                    <a:pt x="0" y="6"/>
                    <a:pt x="1" y="5"/>
                    <a:pt x="2" y="5"/>
                  </a:cubicBezTo>
                  <a:cubicBezTo>
                    <a:pt x="3" y="4"/>
                    <a:pt x="4" y="4"/>
                    <a:pt x="5" y="4"/>
                  </a:cubicBezTo>
                  <a:cubicBezTo>
                    <a:pt x="6" y="3"/>
                    <a:pt x="6" y="2"/>
                    <a:pt x="7" y="2"/>
                  </a:cubicBezTo>
                  <a:cubicBezTo>
                    <a:pt x="7" y="1"/>
                    <a:pt x="7" y="1"/>
                    <a:pt x="7" y="1"/>
                  </a:cubicBezTo>
                  <a:cubicBezTo>
                    <a:pt x="8" y="0"/>
                    <a:pt x="10" y="0"/>
                    <a:pt x="11" y="1"/>
                  </a:cubicBezTo>
                  <a:cubicBezTo>
                    <a:pt x="13" y="4"/>
                    <a:pt x="13" y="4"/>
                    <a:pt x="13" y="4"/>
                  </a:cubicBezTo>
                  <a:lnTo>
                    <a:pt x="13"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1" name="Freeform 334"/>
            <p:cNvSpPr>
              <a:spLocks noEditPoints="1"/>
            </p:cNvSpPr>
            <p:nvPr/>
          </p:nvSpPr>
          <p:spPr bwMode="auto">
            <a:xfrm>
              <a:off x="6096896" y="5065421"/>
              <a:ext cx="27385" cy="27385"/>
            </a:xfrm>
            <a:custGeom>
              <a:avLst/>
              <a:gdLst>
                <a:gd name="T0" fmla="*/ 8 w 16"/>
                <a:gd name="T1" fmla="*/ 5 h 16"/>
                <a:gd name="T2" fmla="*/ 8 w 16"/>
                <a:gd name="T3" fmla="*/ 0 h 16"/>
                <a:gd name="T4" fmla="*/ 9 w 16"/>
                <a:gd name="T5" fmla="*/ 0 h 16"/>
                <a:gd name="T6" fmla="*/ 14 w 16"/>
                <a:gd name="T7" fmla="*/ 4 h 16"/>
                <a:gd name="T8" fmla="*/ 15 w 16"/>
                <a:gd name="T9" fmla="*/ 9 h 16"/>
                <a:gd name="T10" fmla="*/ 15 w 16"/>
                <a:gd name="T11" fmla="*/ 9 h 16"/>
                <a:gd name="T12" fmla="*/ 15 w 16"/>
                <a:gd name="T13" fmla="*/ 10 h 16"/>
                <a:gd name="T14" fmla="*/ 12 w 16"/>
                <a:gd name="T15" fmla="*/ 14 h 16"/>
                <a:gd name="T16" fmla="*/ 8 w 16"/>
                <a:gd name="T17" fmla="*/ 16 h 16"/>
                <a:gd name="T18" fmla="*/ 8 w 16"/>
                <a:gd name="T19" fmla="*/ 11 h 16"/>
                <a:gd name="T20" fmla="*/ 8 w 16"/>
                <a:gd name="T21" fmla="*/ 11 h 16"/>
                <a:gd name="T22" fmla="*/ 11 w 16"/>
                <a:gd name="T23" fmla="*/ 9 h 16"/>
                <a:gd name="T24" fmla="*/ 11 w 16"/>
                <a:gd name="T25" fmla="*/ 9 h 16"/>
                <a:gd name="T26" fmla="*/ 11 w 16"/>
                <a:gd name="T27" fmla="*/ 9 h 16"/>
                <a:gd name="T28" fmla="*/ 8 w 16"/>
                <a:gd name="T29" fmla="*/ 5 h 16"/>
                <a:gd name="T30" fmla="*/ 8 w 16"/>
                <a:gd name="T31" fmla="*/ 5 h 16"/>
                <a:gd name="T32" fmla="*/ 5 w 16"/>
                <a:gd name="T33" fmla="*/ 7 h 16"/>
                <a:gd name="T34" fmla="*/ 5 w 16"/>
                <a:gd name="T35" fmla="*/ 8 h 16"/>
                <a:gd name="T36" fmla="*/ 5 w 16"/>
                <a:gd name="T37" fmla="*/ 8 h 16"/>
                <a:gd name="T38" fmla="*/ 5 w 16"/>
                <a:gd name="T39" fmla="*/ 8 h 16"/>
                <a:gd name="T40" fmla="*/ 5 w 16"/>
                <a:gd name="T41" fmla="*/ 8 h 16"/>
                <a:gd name="T42" fmla="*/ 5 w 16"/>
                <a:gd name="T43" fmla="*/ 10 h 16"/>
                <a:gd name="T44" fmla="*/ 5 w 16"/>
                <a:gd name="T45" fmla="*/ 10 h 16"/>
                <a:gd name="T46" fmla="*/ 7 w 16"/>
                <a:gd name="T47" fmla="*/ 11 h 16"/>
                <a:gd name="T48" fmla="*/ 7 w 16"/>
                <a:gd name="T49" fmla="*/ 11 h 16"/>
                <a:gd name="T50" fmla="*/ 7 w 16"/>
                <a:gd name="T51" fmla="*/ 11 h 16"/>
                <a:gd name="T52" fmla="*/ 8 w 16"/>
                <a:gd name="T53" fmla="*/ 16 h 16"/>
                <a:gd name="T54" fmla="*/ 7 w 16"/>
                <a:gd name="T55" fmla="*/ 16 h 16"/>
                <a:gd name="T56" fmla="*/ 7 w 16"/>
                <a:gd name="T57" fmla="*/ 16 h 16"/>
                <a:gd name="T58" fmla="*/ 7 w 16"/>
                <a:gd name="T59" fmla="*/ 16 h 16"/>
                <a:gd name="T60" fmla="*/ 6 w 16"/>
                <a:gd name="T61" fmla="*/ 16 h 16"/>
                <a:gd name="T62" fmla="*/ 6 w 16"/>
                <a:gd name="T63" fmla="*/ 16 h 16"/>
                <a:gd name="T64" fmla="*/ 1 w 16"/>
                <a:gd name="T65" fmla="*/ 13 h 16"/>
                <a:gd name="T66" fmla="*/ 0 w 16"/>
                <a:gd name="T67" fmla="*/ 8 h 16"/>
                <a:gd name="T68" fmla="*/ 0 w 16"/>
                <a:gd name="T69" fmla="*/ 8 h 16"/>
                <a:gd name="T70" fmla="*/ 0 w 16"/>
                <a:gd name="T71" fmla="*/ 8 h 16"/>
                <a:gd name="T72" fmla="*/ 0 w 16"/>
                <a:gd name="T73" fmla="*/ 7 h 16"/>
                <a:gd name="T74" fmla="*/ 0 w 16"/>
                <a:gd name="T75" fmla="*/ 6 h 16"/>
                <a:gd name="T76" fmla="*/ 3 w 16"/>
                <a:gd name="T77" fmla="*/ 2 h 16"/>
                <a:gd name="T78" fmla="*/ 8 w 16"/>
                <a:gd name="T79" fmla="*/ 0 h 16"/>
                <a:gd name="T80" fmla="*/ 0 w 16"/>
                <a:gd name="T8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16">
                  <a:moveTo>
                    <a:pt x="8" y="5"/>
                  </a:moveTo>
                  <a:cubicBezTo>
                    <a:pt x="8" y="5"/>
                    <a:pt x="8" y="5"/>
                    <a:pt x="8" y="5"/>
                  </a:cubicBezTo>
                  <a:cubicBezTo>
                    <a:pt x="8" y="5"/>
                    <a:pt x="8" y="5"/>
                    <a:pt x="8" y="5"/>
                  </a:cubicBezTo>
                  <a:cubicBezTo>
                    <a:pt x="8" y="0"/>
                    <a:pt x="8" y="0"/>
                    <a:pt x="8" y="0"/>
                  </a:cubicBezTo>
                  <a:cubicBezTo>
                    <a:pt x="8" y="0"/>
                    <a:pt x="8" y="0"/>
                    <a:pt x="8" y="0"/>
                  </a:cubicBezTo>
                  <a:cubicBezTo>
                    <a:pt x="9" y="0"/>
                    <a:pt x="9" y="0"/>
                    <a:pt x="9" y="0"/>
                  </a:cubicBezTo>
                  <a:cubicBezTo>
                    <a:pt x="9" y="0"/>
                    <a:pt x="9" y="0"/>
                    <a:pt x="9" y="0"/>
                  </a:cubicBezTo>
                  <a:cubicBezTo>
                    <a:pt x="11" y="1"/>
                    <a:pt x="13" y="2"/>
                    <a:pt x="14" y="4"/>
                  </a:cubicBezTo>
                  <a:cubicBezTo>
                    <a:pt x="15" y="5"/>
                    <a:pt x="16" y="7"/>
                    <a:pt x="15" y="9"/>
                  </a:cubicBezTo>
                  <a:cubicBezTo>
                    <a:pt x="15" y="9"/>
                    <a:pt x="15" y="9"/>
                    <a:pt x="15" y="9"/>
                  </a:cubicBezTo>
                  <a:cubicBezTo>
                    <a:pt x="15" y="9"/>
                    <a:pt x="15" y="9"/>
                    <a:pt x="15" y="9"/>
                  </a:cubicBezTo>
                  <a:cubicBezTo>
                    <a:pt x="15" y="9"/>
                    <a:pt x="15" y="9"/>
                    <a:pt x="15" y="9"/>
                  </a:cubicBezTo>
                  <a:cubicBezTo>
                    <a:pt x="15" y="9"/>
                    <a:pt x="15" y="9"/>
                    <a:pt x="15" y="9"/>
                  </a:cubicBezTo>
                  <a:cubicBezTo>
                    <a:pt x="15" y="10"/>
                    <a:pt x="15" y="10"/>
                    <a:pt x="15" y="10"/>
                  </a:cubicBezTo>
                  <a:cubicBezTo>
                    <a:pt x="15" y="10"/>
                    <a:pt x="15" y="10"/>
                    <a:pt x="15" y="10"/>
                  </a:cubicBezTo>
                  <a:cubicBezTo>
                    <a:pt x="15" y="12"/>
                    <a:pt x="14" y="13"/>
                    <a:pt x="12" y="14"/>
                  </a:cubicBezTo>
                  <a:cubicBezTo>
                    <a:pt x="11" y="15"/>
                    <a:pt x="9" y="16"/>
                    <a:pt x="8" y="16"/>
                  </a:cubicBezTo>
                  <a:cubicBezTo>
                    <a:pt x="8" y="16"/>
                    <a:pt x="8" y="16"/>
                    <a:pt x="8" y="16"/>
                  </a:cubicBezTo>
                  <a:cubicBezTo>
                    <a:pt x="8" y="16"/>
                    <a:pt x="8" y="16"/>
                    <a:pt x="8" y="16"/>
                  </a:cubicBezTo>
                  <a:cubicBezTo>
                    <a:pt x="8" y="11"/>
                    <a:pt x="8" y="11"/>
                    <a:pt x="8" y="11"/>
                  </a:cubicBezTo>
                  <a:cubicBezTo>
                    <a:pt x="8" y="11"/>
                    <a:pt x="8" y="11"/>
                    <a:pt x="8" y="11"/>
                  </a:cubicBezTo>
                  <a:cubicBezTo>
                    <a:pt x="8" y="11"/>
                    <a:pt x="8" y="11"/>
                    <a:pt x="8" y="11"/>
                  </a:cubicBezTo>
                  <a:cubicBezTo>
                    <a:pt x="8" y="11"/>
                    <a:pt x="9" y="11"/>
                    <a:pt x="9" y="10"/>
                  </a:cubicBezTo>
                  <a:cubicBezTo>
                    <a:pt x="10" y="10"/>
                    <a:pt x="10" y="9"/>
                    <a:pt x="11" y="9"/>
                  </a:cubicBezTo>
                  <a:cubicBezTo>
                    <a:pt x="11" y="9"/>
                    <a:pt x="11" y="9"/>
                    <a:pt x="11" y="9"/>
                  </a:cubicBezTo>
                  <a:cubicBezTo>
                    <a:pt x="11" y="9"/>
                    <a:pt x="11" y="9"/>
                    <a:pt x="11" y="9"/>
                  </a:cubicBezTo>
                  <a:cubicBezTo>
                    <a:pt x="11" y="9"/>
                    <a:pt x="11" y="9"/>
                    <a:pt x="11" y="9"/>
                  </a:cubicBezTo>
                  <a:cubicBezTo>
                    <a:pt x="11" y="9"/>
                    <a:pt x="11" y="9"/>
                    <a:pt x="11" y="9"/>
                  </a:cubicBezTo>
                  <a:cubicBezTo>
                    <a:pt x="11" y="8"/>
                    <a:pt x="10" y="7"/>
                    <a:pt x="10" y="6"/>
                  </a:cubicBezTo>
                  <a:cubicBezTo>
                    <a:pt x="10" y="6"/>
                    <a:pt x="9" y="5"/>
                    <a:pt x="8" y="5"/>
                  </a:cubicBezTo>
                  <a:close/>
                  <a:moveTo>
                    <a:pt x="8" y="5"/>
                  </a:moveTo>
                  <a:cubicBezTo>
                    <a:pt x="8" y="5"/>
                    <a:pt x="8" y="5"/>
                    <a:pt x="8" y="5"/>
                  </a:cubicBezTo>
                  <a:cubicBezTo>
                    <a:pt x="7" y="5"/>
                    <a:pt x="6" y="5"/>
                    <a:pt x="6" y="6"/>
                  </a:cubicBezTo>
                  <a:cubicBezTo>
                    <a:pt x="5" y="6"/>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9"/>
                    <a:pt x="5" y="9"/>
                    <a:pt x="5" y="10"/>
                  </a:cubicBezTo>
                  <a:cubicBezTo>
                    <a:pt x="5" y="10"/>
                    <a:pt x="5" y="10"/>
                    <a:pt x="5" y="10"/>
                  </a:cubicBezTo>
                  <a:cubicBezTo>
                    <a:pt x="5" y="10"/>
                    <a:pt x="5" y="10"/>
                    <a:pt x="5" y="10"/>
                  </a:cubicBezTo>
                  <a:cubicBezTo>
                    <a:pt x="6" y="10"/>
                    <a:pt x="6"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8" y="11"/>
                    <a:pt x="8" y="11"/>
                    <a:pt x="8" y="11"/>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4" y="15"/>
                    <a:pt x="2" y="14"/>
                    <a:pt x="1" y="13"/>
                  </a:cubicBezTo>
                  <a:cubicBezTo>
                    <a:pt x="1" y="13"/>
                    <a:pt x="1" y="13"/>
                    <a:pt x="1" y="13"/>
                  </a:cubicBezTo>
                  <a:cubicBezTo>
                    <a:pt x="0" y="12"/>
                    <a:pt x="0" y="10"/>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6"/>
                  </a:cubicBezTo>
                  <a:cubicBezTo>
                    <a:pt x="0" y="6"/>
                    <a:pt x="0" y="6"/>
                    <a:pt x="0" y="6"/>
                  </a:cubicBezTo>
                  <a:cubicBezTo>
                    <a:pt x="0" y="5"/>
                    <a:pt x="1" y="3"/>
                    <a:pt x="3" y="2"/>
                  </a:cubicBezTo>
                  <a:cubicBezTo>
                    <a:pt x="4" y="1"/>
                    <a:pt x="6" y="0"/>
                    <a:pt x="8" y="0"/>
                  </a:cubicBezTo>
                  <a:cubicBezTo>
                    <a:pt x="8" y="0"/>
                    <a:pt x="8" y="0"/>
                    <a:pt x="8" y="0"/>
                  </a:cubicBezTo>
                  <a:cubicBezTo>
                    <a:pt x="8" y="5"/>
                    <a:pt x="8" y="5"/>
                    <a:pt x="8" y="5"/>
                  </a:cubicBezTo>
                  <a:close/>
                  <a:moveTo>
                    <a:pt x="0" y="8"/>
                  </a:moveTo>
                  <a:cubicBezTo>
                    <a:pt x="0" y="8"/>
                    <a:pt x="0" y="8"/>
                    <a:pt x="0" y="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2" name="Freeform 335"/>
            <p:cNvSpPr>
              <a:spLocks noEditPoints="1"/>
            </p:cNvSpPr>
            <p:nvPr/>
          </p:nvSpPr>
          <p:spPr bwMode="auto">
            <a:xfrm>
              <a:off x="6029030" y="5119000"/>
              <a:ext cx="139304" cy="72629"/>
            </a:xfrm>
            <a:custGeom>
              <a:avLst/>
              <a:gdLst>
                <a:gd name="T0" fmla="*/ 41 w 82"/>
                <a:gd name="T1" fmla="*/ 38 h 43"/>
                <a:gd name="T2" fmla="*/ 67 w 82"/>
                <a:gd name="T3" fmla="*/ 38 h 43"/>
                <a:gd name="T4" fmla="*/ 76 w 82"/>
                <a:gd name="T5" fmla="*/ 4 h 43"/>
                <a:gd name="T6" fmla="*/ 71 w 82"/>
                <a:gd name="T7" fmla="*/ 4 h 43"/>
                <a:gd name="T8" fmla="*/ 62 w 82"/>
                <a:gd name="T9" fmla="*/ 4 h 43"/>
                <a:gd name="T10" fmla="*/ 41 w 82"/>
                <a:gd name="T11" fmla="*/ 4 h 43"/>
                <a:gd name="T12" fmla="*/ 41 w 82"/>
                <a:gd name="T13" fmla="*/ 0 h 43"/>
                <a:gd name="T14" fmla="*/ 62 w 82"/>
                <a:gd name="T15" fmla="*/ 0 h 43"/>
                <a:gd name="T16" fmla="*/ 71 w 82"/>
                <a:gd name="T17" fmla="*/ 0 h 43"/>
                <a:gd name="T18" fmla="*/ 79 w 82"/>
                <a:gd name="T19" fmla="*/ 0 h 43"/>
                <a:gd name="T20" fmla="*/ 79 w 82"/>
                <a:gd name="T21" fmla="*/ 0 h 43"/>
                <a:gd name="T22" fmla="*/ 80 w 82"/>
                <a:gd name="T23" fmla="*/ 0 h 43"/>
                <a:gd name="T24" fmla="*/ 81 w 82"/>
                <a:gd name="T25" fmla="*/ 3 h 43"/>
                <a:gd name="T26" fmla="*/ 71 w 82"/>
                <a:gd name="T27" fmla="*/ 41 h 43"/>
                <a:gd name="T28" fmla="*/ 69 w 82"/>
                <a:gd name="T29" fmla="*/ 43 h 43"/>
                <a:gd name="T30" fmla="*/ 41 w 82"/>
                <a:gd name="T31" fmla="*/ 43 h 43"/>
                <a:gd name="T32" fmla="*/ 41 w 82"/>
                <a:gd name="T33" fmla="*/ 38 h 43"/>
                <a:gd name="T34" fmla="*/ 6 w 82"/>
                <a:gd name="T35" fmla="*/ 4 h 43"/>
                <a:gd name="T36" fmla="*/ 15 w 82"/>
                <a:gd name="T37" fmla="*/ 38 h 43"/>
                <a:gd name="T38" fmla="*/ 41 w 82"/>
                <a:gd name="T39" fmla="*/ 38 h 43"/>
                <a:gd name="T40" fmla="*/ 41 w 82"/>
                <a:gd name="T41" fmla="*/ 43 h 43"/>
                <a:gd name="T42" fmla="*/ 13 w 82"/>
                <a:gd name="T43" fmla="*/ 43 h 43"/>
                <a:gd name="T44" fmla="*/ 13 w 82"/>
                <a:gd name="T45" fmla="*/ 43 h 43"/>
                <a:gd name="T46" fmla="*/ 10 w 82"/>
                <a:gd name="T47" fmla="*/ 41 h 43"/>
                <a:gd name="T48" fmla="*/ 0 w 82"/>
                <a:gd name="T49" fmla="*/ 3 h 43"/>
                <a:gd name="T50" fmla="*/ 0 w 82"/>
                <a:gd name="T51" fmla="*/ 2 h 43"/>
                <a:gd name="T52" fmla="*/ 3 w 82"/>
                <a:gd name="T53" fmla="*/ 0 h 43"/>
                <a:gd name="T54" fmla="*/ 11 w 82"/>
                <a:gd name="T55" fmla="*/ 0 h 43"/>
                <a:gd name="T56" fmla="*/ 20 w 82"/>
                <a:gd name="T57" fmla="*/ 0 h 43"/>
                <a:gd name="T58" fmla="*/ 41 w 82"/>
                <a:gd name="T59" fmla="*/ 0 h 43"/>
                <a:gd name="T60" fmla="*/ 41 w 82"/>
                <a:gd name="T61" fmla="*/ 4 h 43"/>
                <a:gd name="T62" fmla="*/ 20 w 82"/>
                <a:gd name="T63" fmla="*/ 4 h 43"/>
                <a:gd name="T64" fmla="*/ 11 w 82"/>
                <a:gd name="T65" fmla="*/ 4 h 43"/>
                <a:gd name="T66" fmla="*/ 6 w 82"/>
                <a:gd name="T6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43">
                  <a:moveTo>
                    <a:pt x="41" y="38"/>
                  </a:moveTo>
                  <a:cubicBezTo>
                    <a:pt x="67" y="38"/>
                    <a:pt x="67" y="38"/>
                    <a:pt x="67" y="38"/>
                  </a:cubicBezTo>
                  <a:cubicBezTo>
                    <a:pt x="76" y="4"/>
                    <a:pt x="76" y="4"/>
                    <a:pt x="76" y="4"/>
                  </a:cubicBezTo>
                  <a:cubicBezTo>
                    <a:pt x="71" y="4"/>
                    <a:pt x="71" y="4"/>
                    <a:pt x="71" y="4"/>
                  </a:cubicBezTo>
                  <a:cubicBezTo>
                    <a:pt x="62" y="4"/>
                    <a:pt x="62" y="4"/>
                    <a:pt x="62" y="4"/>
                  </a:cubicBezTo>
                  <a:cubicBezTo>
                    <a:pt x="41" y="4"/>
                    <a:pt x="41" y="4"/>
                    <a:pt x="41" y="4"/>
                  </a:cubicBezTo>
                  <a:cubicBezTo>
                    <a:pt x="41" y="0"/>
                    <a:pt x="41" y="0"/>
                    <a:pt x="41" y="0"/>
                  </a:cubicBezTo>
                  <a:cubicBezTo>
                    <a:pt x="62" y="0"/>
                    <a:pt x="62" y="0"/>
                    <a:pt x="62" y="0"/>
                  </a:cubicBezTo>
                  <a:cubicBezTo>
                    <a:pt x="71" y="0"/>
                    <a:pt x="71" y="0"/>
                    <a:pt x="71" y="0"/>
                  </a:cubicBezTo>
                  <a:cubicBezTo>
                    <a:pt x="79" y="0"/>
                    <a:pt x="79" y="0"/>
                    <a:pt x="79" y="0"/>
                  </a:cubicBezTo>
                  <a:cubicBezTo>
                    <a:pt x="79" y="0"/>
                    <a:pt x="79" y="0"/>
                    <a:pt x="79" y="0"/>
                  </a:cubicBezTo>
                  <a:cubicBezTo>
                    <a:pt x="79" y="0"/>
                    <a:pt x="79" y="0"/>
                    <a:pt x="80" y="0"/>
                  </a:cubicBezTo>
                  <a:cubicBezTo>
                    <a:pt x="81" y="0"/>
                    <a:pt x="82" y="1"/>
                    <a:pt x="81" y="3"/>
                  </a:cubicBezTo>
                  <a:cubicBezTo>
                    <a:pt x="71" y="41"/>
                    <a:pt x="71" y="41"/>
                    <a:pt x="71" y="41"/>
                  </a:cubicBezTo>
                  <a:cubicBezTo>
                    <a:pt x="71" y="42"/>
                    <a:pt x="70" y="43"/>
                    <a:pt x="69" y="43"/>
                  </a:cubicBezTo>
                  <a:cubicBezTo>
                    <a:pt x="41" y="43"/>
                    <a:pt x="41" y="43"/>
                    <a:pt x="41" y="43"/>
                  </a:cubicBezTo>
                  <a:lnTo>
                    <a:pt x="41" y="38"/>
                  </a:lnTo>
                  <a:close/>
                  <a:moveTo>
                    <a:pt x="6" y="4"/>
                  </a:moveTo>
                  <a:cubicBezTo>
                    <a:pt x="15" y="38"/>
                    <a:pt x="15" y="38"/>
                    <a:pt x="15" y="38"/>
                  </a:cubicBezTo>
                  <a:cubicBezTo>
                    <a:pt x="41" y="38"/>
                    <a:pt x="41" y="38"/>
                    <a:pt x="41" y="38"/>
                  </a:cubicBezTo>
                  <a:cubicBezTo>
                    <a:pt x="41" y="43"/>
                    <a:pt x="41" y="43"/>
                    <a:pt x="41" y="43"/>
                  </a:cubicBezTo>
                  <a:cubicBezTo>
                    <a:pt x="13" y="43"/>
                    <a:pt x="13" y="43"/>
                    <a:pt x="13" y="43"/>
                  </a:cubicBezTo>
                  <a:cubicBezTo>
                    <a:pt x="13" y="43"/>
                    <a:pt x="13" y="43"/>
                    <a:pt x="13" y="43"/>
                  </a:cubicBezTo>
                  <a:cubicBezTo>
                    <a:pt x="12" y="43"/>
                    <a:pt x="11" y="42"/>
                    <a:pt x="10" y="41"/>
                  </a:cubicBezTo>
                  <a:cubicBezTo>
                    <a:pt x="0" y="3"/>
                    <a:pt x="0" y="3"/>
                    <a:pt x="0" y="3"/>
                  </a:cubicBezTo>
                  <a:cubicBezTo>
                    <a:pt x="0" y="3"/>
                    <a:pt x="0" y="2"/>
                    <a:pt x="0" y="2"/>
                  </a:cubicBezTo>
                  <a:cubicBezTo>
                    <a:pt x="0" y="1"/>
                    <a:pt x="1" y="0"/>
                    <a:pt x="3" y="0"/>
                  </a:cubicBezTo>
                  <a:cubicBezTo>
                    <a:pt x="11" y="0"/>
                    <a:pt x="11" y="0"/>
                    <a:pt x="11" y="0"/>
                  </a:cubicBezTo>
                  <a:cubicBezTo>
                    <a:pt x="20" y="0"/>
                    <a:pt x="20" y="0"/>
                    <a:pt x="20" y="0"/>
                  </a:cubicBezTo>
                  <a:cubicBezTo>
                    <a:pt x="41" y="0"/>
                    <a:pt x="41" y="0"/>
                    <a:pt x="41" y="0"/>
                  </a:cubicBezTo>
                  <a:cubicBezTo>
                    <a:pt x="41" y="4"/>
                    <a:pt x="41" y="4"/>
                    <a:pt x="41" y="4"/>
                  </a:cubicBezTo>
                  <a:cubicBezTo>
                    <a:pt x="20" y="4"/>
                    <a:pt x="20" y="4"/>
                    <a:pt x="20" y="4"/>
                  </a:cubicBezTo>
                  <a:cubicBezTo>
                    <a:pt x="11" y="4"/>
                    <a:pt x="11" y="4"/>
                    <a:pt x="11" y="4"/>
                  </a:cubicBezTo>
                  <a:lnTo>
                    <a:pt x="6"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grpSp>
      <p:grpSp>
        <p:nvGrpSpPr>
          <p:cNvPr id="128" name="Group 127"/>
          <p:cNvGrpSpPr>
            <a:grpSpLocks noChangeAspect="1"/>
          </p:cNvGrpSpPr>
          <p:nvPr/>
        </p:nvGrpSpPr>
        <p:grpSpPr>
          <a:xfrm>
            <a:off x="4528421" y="1421126"/>
            <a:ext cx="3000995" cy="3024378"/>
            <a:chOff x="9134879" y="1164239"/>
            <a:chExt cx="3055938" cy="3079750"/>
          </a:xfrm>
        </p:grpSpPr>
        <p:sp>
          <p:nvSpPr>
            <p:cNvPr id="129" name="AutoShape 3"/>
            <p:cNvSpPr>
              <a:spLocks noChangeAspect="1" noChangeArrowheads="1" noTextEdit="1"/>
            </p:cNvSpPr>
            <p:nvPr/>
          </p:nvSpPr>
          <p:spPr bwMode="auto">
            <a:xfrm>
              <a:off x="9134879" y="1175351"/>
              <a:ext cx="30353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ea typeface="Roboto" panose="02000000000000000000" pitchFamily="2" charset="0"/>
              </a:endParaRPr>
            </a:p>
          </p:txBody>
        </p:sp>
        <p:sp>
          <p:nvSpPr>
            <p:cNvPr id="130" name="Freeform 5"/>
            <p:cNvSpPr>
              <a:spLocks/>
            </p:cNvSpPr>
            <p:nvPr/>
          </p:nvSpPr>
          <p:spPr bwMode="auto">
            <a:xfrm>
              <a:off x="9134879" y="1164239"/>
              <a:ext cx="3055938" cy="2982913"/>
            </a:xfrm>
            <a:custGeom>
              <a:avLst/>
              <a:gdLst/>
              <a:ahLst/>
              <a:cxnLst>
                <a:cxn ang="0">
                  <a:pos x="277" y="130"/>
                </a:cxn>
                <a:cxn ang="0">
                  <a:pos x="278" y="103"/>
                </a:cxn>
                <a:cxn ang="0">
                  <a:pos x="261" y="81"/>
                </a:cxn>
                <a:cxn ang="0">
                  <a:pos x="256" y="57"/>
                </a:cxn>
                <a:cxn ang="0">
                  <a:pos x="239" y="44"/>
                </a:cxn>
                <a:cxn ang="0">
                  <a:pos x="231" y="29"/>
                </a:cxn>
                <a:cxn ang="0">
                  <a:pos x="209" y="18"/>
                </a:cxn>
                <a:cxn ang="0">
                  <a:pos x="171" y="0"/>
                </a:cxn>
                <a:cxn ang="0">
                  <a:pos x="152" y="4"/>
                </a:cxn>
                <a:cxn ang="0">
                  <a:pos x="139" y="14"/>
                </a:cxn>
                <a:cxn ang="0">
                  <a:pos x="133" y="9"/>
                </a:cxn>
                <a:cxn ang="0">
                  <a:pos x="112" y="2"/>
                </a:cxn>
                <a:cxn ang="0">
                  <a:pos x="79" y="18"/>
                </a:cxn>
                <a:cxn ang="0">
                  <a:pos x="56" y="29"/>
                </a:cxn>
                <a:cxn ang="0">
                  <a:pos x="47" y="44"/>
                </a:cxn>
                <a:cxn ang="0">
                  <a:pos x="30" y="57"/>
                </a:cxn>
                <a:cxn ang="0">
                  <a:pos x="25" y="81"/>
                </a:cxn>
                <a:cxn ang="0">
                  <a:pos x="8" y="103"/>
                </a:cxn>
                <a:cxn ang="0">
                  <a:pos x="9" y="130"/>
                </a:cxn>
                <a:cxn ang="0">
                  <a:pos x="1" y="167"/>
                </a:cxn>
                <a:cxn ang="0">
                  <a:pos x="22" y="207"/>
                </a:cxn>
                <a:cxn ang="0">
                  <a:pos x="29" y="233"/>
                </a:cxn>
                <a:cxn ang="0">
                  <a:pos x="50" y="246"/>
                </a:cxn>
                <a:cxn ang="0">
                  <a:pos x="58" y="262"/>
                </a:cxn>
                <a:cxn ang="0">
                  <a:pos x="84" y="273"/>
                </a:cxn>
                <a:cxn ang="0">
                  <a:pos x="90" y="272"/>
                </a:cxn>
                <a:cxn ang="0">
                  <a:pos x="114" y="280"/>
                </a:cxn>
                <a:cxn ang="0">
                  <a:pos x="146" y="260"/>
                </a:cxn>
                <a:cxn ang="0">
                  <a:pos x="159" y="274"/>
                </a:cxn>
                <a:cxn ang="0">
                  <a:pos x="175" y="279"/>
                </a:cxn>
                <a:cxn ang="0">
                  <a:pos x="196" y="272"/>
                </a:cxn>
                <a:cxn ang="0">
                  <a:pos x="203" y="273"/>
                </a:cxn>
                <a:cxn ang="0">
                  <a:pos x="225" y="265"/>
                </a:cxn>
                <a:cxn ang="0">
                  <a:pos x="237" y="246"/>
                </a:cxn>
                <a:cxn ang="0">
                  <a:pos x="257" y="233"/>
                </a:cxn>
                <a:cxn ang="0">
                  <a:pos x="265" y="207"/>
                </a:cxn>
                <a:cxn ang="0">
                  <a:pos x="286" y="167"/>
                </a:cxn>
                <a:cxn ang="0">
                  <a:pos x="277" y="130"/>
                </a:cxn>
              </a:cxnLst>
              <a:rect l="0" t="0" r="r" b="b"/>
              <a:pathLst>
                <a:path w="287" h="280">
                  <a:moveTo>
                    <a:pt x="277" y="130"/>
                  </a:moveTo>
                  <a:cubicBezTo>
                    <a:pt x="281" y="122"/>
                    <a:pt x="281" y="112"/>
                    <a:pt x="278" y="103"/>
                  </a:cubicBezTo>
                  <a:cubicBezTo>
                    <a:pt x="275" y="93"/>
                    <a:pt x="269" y="85"/>
                    <a:pt x="261" y="81"/>
                  </a:cubicBezTo>
                  <a:cubicBezTo>
                    <a:pt x="262" y="73"/>
                    <a:pt x="261" y="64"/>
                    <a:pt x="256" y="57"/>
                  </a:cubicBezTo>
                  <a:cubicBezTo>
                    <a:pt x="252" y="51"/>
                    <a:pt x="246" y="46"/>
                    <a:pt x="239" y="44"/>
                  </a:cubicBezTo>
                  <a:cubicBezTo>
                    <a:pt x="238" y="38"/>
                    <a:pt x="235" y="33"/>
                    <a:pt x="231" y="29"/>
                  </a:cubicBezTo>
                  <a:cubicBezTo>
                    <a:pt x="225" y="22"/>
                    <a:pt x="217" y="19"/>
                    <a:pt x="209" y="18"/>
                  </a:cubicBezTo>
                  <a:cubicBezTo>
                    <a:pt x="201" y="7"/>
                    <a:pt x="187" y="0"/>
                    <a:pt x="171" y="0"/>
                  </a:cubicBezTo>
                  <a:cubicBezTo>
                    <a:pt x="164" y="0"/>
                    <a:pt x="158" y="1"/>
                    <a:pt x="152" y="4"/>
                  </a:cubicBezTo>
                  <a:cubicBezTo>
                    <a:pt x="146" y="7"/>
                    <a:pt x="142" y="10"/>
                    <a:pt x="139" y="14"/>
                  </a:cubicBezTo>
                  <a:cubicBezTo>
                    <a:pt x="137" y="12"/>
                    <a:pt x="135" y="11"/>
                    <a:pt x="133" y="9"/>
                  </a:cubicBezTo>
                  <a:cubicBezTo>
                    <a:pt x="127" y="4"/>
                    <a:pt x="120" y="2"/>
                    <a:pt x="112" y="2"/>
                  </a:cubicBezTo>
                  <a:cubicBezTo>
                    <a:pt x="100" y="2"/>
                    <a:pt x="89" y="8"/>
                    <a:pt x="79" y="18"/>
                  </a:cubicBezTo>
                  <a:cubicBezTo>
                    <a:pt x="71" y="18"/>
                    <a:pt x="62" y="22"/>
                    <a:pt x="56" y="29"/>
                  </a:cubicBezTo>
                  <a:cubicBezTo>
                    <a:pt x="52" y="33"/>
                    <a:pt x="49" y="38"/>
                    <a:pt x="47" y="44"/>
                  </a:cubicBezTo>
                  <a:cubicBezTo>
                    <a:pt x="40" y="46"/>
                    <a:pt x="34" y="51"/>
                    <a:pt x="30" y="57"/>
                  </a:cubicBezTo>
                  <a:cubicBezTo>
                    <a:pt x="26" y="64"/>
                    <a:pt x="24" y="73"/>
                    <a:pt x="25" y="81"/>
                  </a:cubicBezTo>
                  <a:cubicBezTo>
                    <a:pt x="17" y="85"/>
                    <a:pt x="11" y="93"/>
                    <a:pt x="8" y="103"/>
                  </a:cubicBezTo>
                  <a:cubicBezTo>
                    <a:pt x="5" y="112"/>
                    <a:pt x="6" y="122"/>
                    <a:pt x="9" y="130"/>
                  </a:cubicBezTo>
                  <a:cubicBezTo>
                    <a:pt x="0" y="143"/>
                    <a:pt x="0" y="161"/>
                    <a:pt x="1" y="167"/>
                  </a:cubicBezTo>
                  <a:cubicBezTo>
                    <a:pt x="2" y="185"/>
                    <a:pt x="10" y="199"/>
                    <a:pt x="22" y="207"/>
                  </a:cubicBezTo>
                  <a:cubicBezTo>
                    <a:pt x="21" y="216"/>
                    <a:pt x="24" y="225"/>
                    <a:pt x="29" y="233"/>
                  </a:cubicBezTo>
                  <a:cubicBezTo>
                    <a:pt x="35" y="240"/>
                    <a:pt x="42" y="245"/>
                    <a:pt x="50" y="246"/>
                  </a:cubicBezTo>
                  <a:cubicBezTo>
                    <a:pt x="51" y="252"/>
                    <a:pt x="54" y="258"/>
                    <a:pt x="58" y="262"/>
                  </a:cubicBezTo>
                  <a:cubicBezTo>
                    <a:pt x="65" y="269"/>
                    <a:pt x="74" y="273"/>
                    <a:pt x="84" y="273"/>
                  </a:cubicBezTo>
                  <a:cubicBezTo>
                    <a:pt x="86" y="273"/>
                    <a:pt x="88" y="273"/>
                    <a:pt x="90" y="272"/>
                  </a:cubicBezTo>
                  <a:cubicBezTo>
                    <a:pt x="98" y="278"/>
                    <a:pt x="106" y="280"/>
                    <a:pt x="114" y="280"/>
                  </a:cubicBezTo>
                  <a:cubicBezTo>
                    <a:pt x="127" y="280"/>
                    <a:pt x="139" y="273"/>
                    <a:pt x="146" y="260"/>
                  </a:cubicBezTo>
                  <a:cubicBezTo>
                    <a:pt x="149" y="266"/>
                    <a:pt x="153" y="271"/>
                    <a:pt x="159" y="274"/>
                  </a:cubicBezTo>
                  <a:cubicBezTo>
                    <a:pt x="164" y="277"/>
                    <a:pt x="169" y="279"/>
                    <a:pt x="175" y="279"/>
                  </a:cubicBezTo>
                  <a:cubicBezTo>
                    <a:pt x="183" y="279"/>
                    <a:pt x="190" y="277"/>
                    <a:pt x="196" y="272"/>
                  </a:cubicBezTo>
                  <a:cubicBezTo>
                    <a:pt x="198" y="273"/>
                    <a:pt x="201" y="273"/>
                    <a:pt x="203" y="273"/>
                  </a:cubicBezTo>
                  <a:cubicBezTo>
                    <a:pt x="211" y="273"/>
                    <a:pt x="219" y="270"/>
                    <a:pt x="225" y="265"/>
                  </a:cubicBezTo>
                  <a:cubicBezTo>
                    <a:pt x="231" y="260"/>
                    <a:pt x="235" y="254"/>
                    <a:pt x="237" y="246"/>
                  </a:cubicBezTo>
                  <a:cubicBezTo>
                    <a:pt x="245" y="245"/>
                    <a:pt x="252" y="240"/>
                    <a:pt x="257" y="233"/>
                  </a:cubicBezTo>
                  <a:cubicBezTo>
                    <a:pt x="263" y="225"/>
                    <a:pt x="265" y="216"/>
                    <a:pt x="265" y="207"/>
                  </a:cubicBezTo>
                  <a:cubicBezTo>
                    <a:pt x="276" y="199"/>
                    <a:pt x="284" y="185"/>
                    <a:pt x="286" y="167"/>
                  </a:cubicBezTo>
                  <a:cubicBezTo>
                    <a:pt x="287" y="156"/>
                    <a:pt x="285" y="141"/>
                    <a:pt x="277" y="13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sz="2400">
                <a:ea typeface="Roboto" panose="02000000000000000000" pitchFamily="2" charset="0"/>
              </a:endParaRPr>
            </a:p>
          </p:txBody>
        </p:sp>
        <p:sp>
          <p:nvSpPr>
            <p:cNvPr id="131" name="Freeform 6"/>
            <p:cNvSpPr>
              <a:spLocks noEditPoints="1"/>
            </p:cNvSpPr>
            <p:nvPr/>
          </p:nvSpPr>
          <p:spPr bwMode="auto">
            <a:xfrm>
              <a:off x="9230129" y="1218214"/>
              <a:ext cx="2865438" cy="3025775"/>
            </a:xfrm>
            <a:custGeom>
              <a:avLst/>
              <a:gdLst/>
              <a:ahLst/>
              <a:cxnLst>
                <a:cxn ang="0">
                  <a:pos x="124" y="67"/>
                </a:cxn>
                <a:cxn ang="0">
                  <a:pos x="124" y="212"/>
                </a:cxn>
                <a:cxn ang="0">
                  <a:pos x="23" y="197"/>
                </a:cxn>
                <a:cxn ang="0">
                  <a:pos x="27" y="81"/>
                </a:cxn>
                <a:cxn ang="0">
                  <a:pos x="150" y="13"/>
                </a:cxn>
                <a:cxn ang="0">
                  <a:pos x="151" y="135"/>
                </a:cxn>
                <a:cxn ang="0">
                  <a:pos x="187" y="88"/>
                </a:cxn>
                <a:cxn ang="0">
                  <a:pos x="160" y="72"/>
                </a:cxn>
                <a:cxn ang="0">
                  <a:pos x="178" y="75"/>
                </a:cxn>
                <a:cxn ang="0">
                  <a:pos x="150" y="13"/>
                </a:cxn>
                <a:cxn ang="0">
                  <a:pos x="158" y="255"/>
                </a:cxn>
                <a:cxn ang="0">
                  <a:pos x="211" y="225"/>
                </a:cxn>
                <a:cxn ang="0">
                  <a:pos x="252" y="131"/>
                </a:cxn>
                <a:cxn ang="0">
                  <a:pos x="220" y="166"/>
                </a:cxn>
                <a:cxn ang="0">
                  <a:pos x="214" y="192"/>
                </a:cxn>
                <a:cxn ang="0">
                  <a:pos x="211" y="147"/>
                </a:cxn>
                <a:cxn ang="0">
                  <a:pos x="171" y="133"/>
                </a:cxn>
                <a:cxn ang="0">
                  <a:pos x="188" y="236"/>
                </a:cxn>
                <a:cxn ang="0">
                  <a:pos x="160" y="214"/>
                </a:cxn>
                <a:cxn ang="0">
                  <a:pos x="154" y="141"/>
                </a:cxn>
                <a:cxn ang="0">
                  <a:pos x="237" y="128"/>
                </a:cxn>
                <a:cxn ang="0">
                  <a:pos x="211" y="63"/>
                </a:cxn>
                <a:cxn ang="0">
                  <a:pos x="195" y="23"/>
                </a:cxn>
                <a:cxn ang="0">
                  <a:pos x="144" y="91"/>
                </a:cxn>
                <a:cxn ang="0">
                  <a:pos x="143" y="234"/>
                </a:cxn>
                <a:cxn ang="0">
                  <a:pos x="210" y="253"/>
                </a:cxn>
                <a:cxn ang="0">
                  <a:pos x="267" y="161"/>
                </a:cxn>
                <a:cxn ang="0">
                  <a:pos x="222" y="46"/>
                </a:cxn>
                <a:cxn ang="0">
                  <a:pos x="90" y="120"/>
                </a:cxn>
                <a:cxn ang="0">
                  <a:pos x="96" y="119"/>
                </a:cxn>
                <a:cxn ang="0">
                  <a:pos x="92" y="126"/>
                </a:cxn>
                <a:cxn ang="0">
                  <a:pos x="52" y="139"/>
                </a:cxn>
                <a:cxn ang="0">
                  <a:pos x="118" y="163"/>
                </a:cxn>
                <a:cxn ang="0">
                  <a:pos x="115" y="17"/>
                </a:cxn>
                <a:cxn ang="0">
                  <a:pos x="97" y="56"/>
                </a:cxn>
                <a:cxn ang="0">
                  <a:pos x="111" y="40"/>
                </a:cxn>
                <a:cxn ang="0">
                  <a:pos x="79" y="76"/>
                </a:cxn>
                <a:cxn ang="0">
                  <a:pos x="98" y="171"/>
                </a:cxn>
                <a:cxn ang="0">
                  <a:pos x="97" y="195"/>
                </a:cxn>
                <a:cxn ang="0">
                  <a:pos x="94" y="237"/>
                </a:cxn>
                <a:cxn ang="0">
                  <a:pos x="77" y="162"/>
                </a:cxn>
                <a:cxn ang="0">
                  <a:pos x="8" y="161"/>
                </a:cxn>
                <a:cxn ang="0">
                  <a:pos x="85" y="249"/>
                </a:cxn>
                <a:cxn ang="0">
                  <a:pos x="98" y="171"/>
                </a:cxn>
                <a:cxn ang="0">
                  <a:pos x="62" y="99"/>
                </a:cxn>
                <a:cxn ang="0">
                  <a:pos x="38" y="86"/>
                </a:cxn>
              </a:cxnLst>
              <a:rect l="0" t="0" r="r" b="b"/>
              <a:pathLst>
                <a:path w="269" h="284">
                  <a:moveTo>
                    <a:pt x="74" y="23"/>
                  </a:moveTo>
                  <a:cubicBezTo>
                    <a:pt x="85" y="9"/>
                    <a:pt x="103" y="0"/>
                    <a:pt x="119" y="12"/>
                  </a:cubicBezTo>
                  <a:cubicBezTo>
                    <a:pt x="136" y="25"/>
                    <a:pt x="135" y="50"/>
                    <a:pt x="124" y="67"/>
                  </a:cubicBezTo>
                  <a:cubicBezTo>
                    <a:pt x="135" y="81"/>
                    <a:pt x="134" y="105"/>
                    <a:pt x="121" y="117"/>
                  </a:cubicBezTo>
                  <a:cubicBezTo>
                    <a:pt x="132" y="130"/>
                    <a:pt x="133" y="153"/>
                    <a:pt x="123" y="167"/>
                  </a:cubicBezTo>
                  <a:cubicBezTo>
                    <a:pt x="135" y="179"/>
                    <a:pt x="135" y="200"/>
                    <a:pt x="124" y="212"/>
                  </a:cubicBezTo>
                  <a:cubicBezTo>
                    <a:pt x="149" y="245"/>
                    <a:pt x="113" y="284"/>
                    <a:pt x="84" y="257"/>
                  </a:cubicBezTo>
                  <a:cubicBezTo>
                    <a:pt x="67" y="263"/>
                    <a:pt x="49" y="251"/>
                    <a:pt x="49" y="233"/>
                  </a:cubicBezTo>
                  <a:cubicBezTo>
                    <a:pt x="31" y="233"/>
                    <a:pt x="18" y="215"/>
                    <a:pt x="23" y="197"/>
                  </a:cubicBezTo>
                  <a:cubicBezTo>
                    <a:pt x="9" y="191"/>
                    <a:pt x="2" y="176"/>
                    <a:pt x="1" y="161"/>
                  </a:cubicBezTo>
                  <a:cubicBezTo>
                    <a:pt x="0" y="149"/>
                    <a:pt x="3" y="134"/>
                    <a:pt x="12" y="126"/>
                  </a:cubicBezTo>
                  <a:cubicBezTo>
                    <a:pt x="0" y="111"/>
                    <a:pt x="9" y="86"/>
                    <a:pt x="27" y="81"/>
                  </a:cubicBezTo>
                  <a:cubicBezTo>
                    <a:pt x="21" y="66"/>
                    <a:pt x="30" y="47"/>
                    <a:pt x="47" y="46"/>
                  </a:cubicBezTo>
                  <a:cubicBezTo>
                    <a:pt x="46" y="33"/>
                    <a:pt x="61" y="20"/>
                    <a:pt x="74" y="23"/>
                  </a:cubicBezTo>
                  <a:close/>
                  <a:moveTo>
                    <a:pt x="150" y="13"/>
                  </a:moveTo>
                  <a:cubicBezTo>
                    <a:pt x="132" y="21"/>
                    <a:pt x="147" y="40"/>
                    <a:pt x="155" y="49"/>
                  </a:cubicBezTo>
                  <a:cubicBezTo>
                    <a:pt x="135" y="59"/>
                    <a:pt x="137" y="80"/>
                    <a:pt x="156" y="91"/>
                  </a:cubicBezTo>
                  <a:cubicBezTo>
                    <a:pt x="140" y="101"/>
                    <a:pt x="133" y="124"/>
                    <a:pt x="151" y="135"/>
                  </a:cubicBezTo>
                  <a:cubicBezTo>
                    <a:pt x="155" y="133"/>
                    <a:pt x="160" y="132"/>
                    <a:pt x="164" y="132"/>
                  </a:cubicBezTo>
                  <a:cubicBezTo>
                    <a:pt x="164" y="120"/>
                    <a:pt x="171" y="111"/>
                    <a:pt x="183" y="108"/>
                  </a:cubicBezTo>
                  <a:cubicBezTo>
                    <a:pt x="181" y="101"/>
                    <a:pt x="183" y="94"/>
                    <a:pt x="187" y="88"/>
                  </a:cubicBezTo>
                  <a:cubicBezTo>
                    <a:pt x="182" y="87"/>
                    <a:pt x="177" y="84"/>
                    <a:pt x="173" y="78"/>
                  </a:cubicBezTo>
                  <a:cubicBezTo>
                    <a:pt x="168" y="81"/>
                    <a:pt x="162" y="81"/>
                    <a:pt x="157" y="78"/>
                  </a:cubicBezTo>
                  <a:cubicBezTo>
                    <a:pt x="160" y="72"/>
                    <a:pt x="160" y="72"/>
                    <a:pt x="160" y="72"/>
                  </a:cubicBezTo>
                  <a:cubicBezTo>
                    <a:pt x="167" y="77"/>
                    <a:pt x="180" y="69"/>
                    <a:pt x="179" y="60"/>
                  </a:cubicBezTo>
                  <a:cubicBezTo>
                    <a:pt x="185" y="59"/>
                    <a:pt x="185" y="59"/>
                    <a:pt x="185" y="59"/>
                  </a:cubicBezTo>
                  <a:cubicBezTo>
                    <a:pt x="186" y="65"/>
                    <a:pt x="183" y="71"/>
                    <a:pt x="178" y="75"/>
                  </a:cubicBezTo>
                  <a:cubicBezTo>
                    <a:pt x="188" y="88"/>
                    <a:pt x="211" y="82"/>
                    <a:pt x="204" y="59"/>
                  </a:cubicBezTo>
                  <a:cubicBezTo>
                    <a:pt x="229" y="47"/>
                    <a:pt x="206" y="22"/>
                    <a:pt x="191" y="32"/>
                  </a:cubicBezTo>
                  <a:cubicBezTo>
                    <a:pt x="189" y="15"/>
                    <a:pt x="166" y="6"/>
                    <a:pt x="150" y="13"/>
                  </a:cubicBezTo>
                  <a:close/>
                  <a:moveTo>
                    <a:pt x="155" y="192"/>
                  </a:moveTo>
                  <a:cubicBezTo>
                    <a:pt x="136" y="197"/>
                    <a:pt x="135" y="223"/>
                    <a:pt x="151" y="231"/>
                  </a:cubicBezTo>
                  <a:cubicBezTo>
                    <a:pt x="148" y="241"/>
                    <a:pt x="149" y="250"/>
                    <a:pt x="158" y="255"/>
                  </a:cubicBezTo>
                  <a:cubicBezTo>
                    <a:pt x="168" y="261"/>
                    <a:pt x="176" y="256"/>
                    <a:pt x="183" y="249"/>
                  </a:cubicBezTo>
                  <a:cubicBezTo>
                    <a:pt x="191" y="253"/>
                    <a:pt x="199" y="253"/>
                    <a:pt x="206" y="248"/>
                  </a:cubicBezTo>
                  <a:cubicBezTo>
                    <a:pt x="214" y="241"/>
                    <a:pt x="213" y="234"/>
                    <a:pt x="211" y="225"/>
                  </a:cubicBezTo>
                  <a:cubicBezTo>
                    <a:pt x="230" y="232"/>
                    <a:pt x="246" y="212"/>
                    <a:pt x="237" y="194"/>
                  </a:cubicBezTo>
                  <a:cubicBezTo>
                    <a:pt x="253" y="188"/>
                    <a:pt x="259" y="177"/>
                    <a:pt x="261" y="161"/>
                  </a:cubicBezTo>
                  <a:cubicBezTo>
                    <a:pt x="262" y="151"/>
                    <a:pt x="260" y="137"/>
                    <a:pt x="252" y="131"/>
                  </a:cubicBezTo>
                  <a:cubicBezTo>
                    <a:pt x="248" y="133"/>
                    <a:pt x="245" y="134"/>
                    <a:pt x="241" y="135"/>
                  </a:cubicBezTo>
                  <a:cubicBezTo>
                    <a:pt x="236" y="144"/>
                    <a:pt x="228" y="150"/>
                    <a:pt x="218" y="149"/>
                  </a:cubicBezTo>
                  <a:cubicBezTo>
                    <a:pt x="216" y="154"/>
                    <a:pt x="217" y="161"/>
                    <a:pt x="220" y="166"/>
                  </a:cubicBezTo>
                  <a:cubicBezTo>
                    <a:pt x="226" y="163"/>
                    <a:pt x="234" y="165"/>
                    <a:pt x="241" y="169"/>
                  </a:cubicBezTo>
                  <a:cubicBezTo>
                    <a:pt x="237" y="174"/>
                    <a:pt x="237" y="174"/>
                    <a:pt x="237" y="174"/>
                  </a:cubicBezTo>
                  <a:cubicBezTo>
                    <a:pt x="224" y="166"/>
                    <a:pt x="212" y="176"/>
                    <a:pt x="214" y="192"/>
                  </a:cubicBezTo>
                  <a:cubicBezTo>
                    <a:pt x="208" y="192"/>
                    <a:pt x="208" y="192"/>
                    <a:pt x="208" y="192"/>
                  </a:cubicBezTo>
                  <a:cubicBezTo>
                    <a:pt x="207" y="184"/>
                    <a:pt x="208" y="176"/>
                    <a:pt x="214" y="170"/>
                  </a:cubicBezTo>
                  <a:cubicBezTo>
                    <a:pt x="210" y="163"/>
                    <a:pt x="210" y="154"/>
                    <a:pt x="211" y="147"/>
                  </a:cubicBezTo>
                  <a:cubicBezTo>
                    <a:pt x="202" y="143"/>
                    <a:pt x="197" y="134"/>
                    <a:pt x="198" y="124"/>
                  </a:cubicBezTo>
                  <a:cubicBezTo>
                    <a:pt x="192" y="123"/>
                    <a:pt x="188" y="119"/>
                    <a:pt x="185" y="114"/>
                  </a:cubicBezTo>
                  <a:cubicBezTo>
                    <a:pt x="175" y="116"/>
                    <a:pt x="170" y="124"/>
                    <a:pt x="171" y="133"/>
                  </a:cubicBezTo>
                  <a:cubicBezTo>
                    <a:pt x="189" y="140"/>
                    <a:pt x="193" y="161"/>
                    <a:pt x="182" y="176"/>
                  </a:cubicBezTo>
                  <a:cubicBezTo>
                    <a:pt x="195" y="186"/>
                    <a:pt x="195" y="206"/>
                    <a:pt x="184" y="218"/>
                  </a:cubicBezTo>
                  <a:cubicBezTo>
                    <a:pt x="189" y="223"/>
                    <a:pt x="190" y="230"/>
                    <a:pt x="188" y="236"/>
                  </a:cubicBezTo>
                  <a:cubicBezTo>
                    <a:pt x="182" y="234"/>
                    <a:pt x="182" y="234"/>
                    <a:pt x="182" y="234"/>
                  </a:cubicBezTo>
                  <a:cubicBezTo>
                    <a:pt x="185" y="221"/>
                    <a:pt x="173" y="216"/>
                    <a:pt x="163" y="220"/>
                  </a:cubicBezTo>
                  <a:cubicBezTo>
                    <a:pt x="160" y="214"/>
                    <a:pt x="160" y="214"/>
                    <a:pt x="160" y="214"/>
                  </a:cubicBezTo>
                  <a:cubicBezTo>
                    <a:pt x="166" y="212"/>
                    <a:pt x="173" y="211"/>
                    <a:pt x="179" y="214"/>
                  </a:cubicBezTo>
                  <a:cubicBezTo>
                    <a:pt x="191" y="203"/>
                    <a:pt x="185" y="182"/>
                    <a:pt x="171" y="179"/>
                  </a:cubicBezTo>
                  <a:cubicBezTo>
                    <a:pt x="195" y="157"/>
                    <a:pt x="173" y="131"/>
                    <a:pt x="154" y="141"/>
                  </a:cubicBezTo>
                  <a:cubicBezTo>
                    <a:pt x="135" y="152"/>
                    <a:pt x="139" y="182"/>
                    <a:pt x="155" y="192"/>
                  </a:cubicBezTo>
                  <a:close/>
                  <a:moveTo>
                    <a:pt x="231" y="86"/>
                  </a:moveTo>
                  <a:cubicBezTo>
                    <a:pt x="262" y="88"/>
                    <a:pt x="262" y="128"/>
                    <a:pt x="237" y="128"/>
                  </a:cubicBezTo>
                  <a:cubicBezTo>
                    <a:pt x="227" y="152"/>
                    <a:pt x="202" y="144"/>
                    <a:pt x="204" y="119"/>
                  </a:cubicBezTo>
                  <a:cubicBezTo>
                    <a:pt x="187" y="115"/>
                    <a:pt x="183" y="100"/>
                    <a:pt x="196" y="88"/>
                  </a:cubicBezTo>
                  <a:cubicBezTo>
                    <a:pt x="207" y="85"/>
                    <a:pt x="214" y="74"/>
                    <a:pt x="211" y="63"/>
                  </a:cubicBezTo>
                  <a:cubicBezTo>
                    <a:pt x="215" y="60"/>
                    <a:pt x="218" y="57"/>
                    <a:pt x="220" y="53"/>
                  </a:cubicBezTo>
                  <a:cubicBezTo>
                    <a:pt x="238" y="53"/>
                    <a:pt x="241" y="76"/>
                    <a:pt x="231" y="86"/>
                  </a:cubicBezTo>
                  <a:close/>
                  <a:moveTo>
                    <a:pt x="195" y="23"/>
                  </a:moveTo>
                  <a:cubicBezTo>
                    <a:pt x="188" y="6"/>
                    <a:pt x="163" y="0"/>
                    <a:pt x="147" y="7"/>
                  </a:cubicBezTo>
                  <a:cubicBezTo>
                    <a:pt x="128" y="16"/>
                    <a:pt x="134" y="34"/>
                    <a:pt x="145" y="47"/>
                  </a:cubicBezTo>
                  <a:cubicBezTo>
                    <a:pt x="132" y="57"/>
                    <a:pt x="132" y="80"/>
                    <a:pt x="144" y="91"/>
                  </a:cubicBezTo>
                  <a:cubicBezTo>
                    <a:pt x="131" y="103"/>
                    <a:pt x="131" y="128"/>
                    <a:pt x="145" y="139"/>
                  </a:cubicBezTo>
                  <a:cubicBezTo>
                    <a:pt x="131" y="152"/>
                    <a:pt x="131" y="177"/>
                    <a:pt x="143" y="190"/>
                  </a:cubicBezTo>
                  <a:cubicBezTo>
                    <a:pt x="131" y="200"/>
                    <a:pt x="131" y="225"/>
                    <a:pt x="143" y="234"/>
                  </a:cubicBezTo>
                  <a:cubicBezTo>
                    <a:pt x="141" y="245"/>
                    <a:pt x="145" y="255"/>
                    <a:pt x="154" y="261"/>
                  </a:cubicBezTo>
                  <a:cubicBezTo>
                    <a:pt x="165" y="267"/>
                    <a:pt x="176" y="265"/>
                    <a:pt x="185" y="257"/>
                  </a:cubicBezTo>
                  <a:cubicBezTo>
                    <a:pt x="193" y="260"/>
                    <a:pt x="203" y="259"/>
                    <a:pt x="210" y="253"/>
                  </a:cubicBezTo>
                  <a:cubicBezTo>
                    <a:pt x="216" y="248"/>
                    <a:pt x="219" y="241"/>
                    <a:pt x="219" y="233"/>
                  </a:cubicBezTo>
                  <a:cubicBezTo>
                    <a:pt x="237" y="233"/>
                    <a:pt x="250" y="215"/>
                    <a:pt x="245" y="197"/>
                  </a:cubicBezTo>
                  <a:cubicBezTo>
                    <a:pt x="259" y="191"/>
                    <a:pt x="266" y="176"/>
                    <a:pt x="267" y="161"/>
                  </a:cubicBezTo>
                  <a:cubicBezTo>
                    <a:pt x="268" y="149"/>
                    <a:pt x="266" y="134"/>
                    <a:pt x="256" y="126"/>
                  </a:cubicBezTo>
                  <a:cubicBezTo>
                    <a:pt x="269" y="111"/>
                    <a:pt x="260" y="86"/>
                    <a:pt x="241" y="81"/>
                  </a:cubicBezTo>
                  <a:cubicBezTo>
                    <a:pt x="247" y="66"/>
                    <a:pt x="238" y="47"/>
                    <a:pt x="222" y="46"/>
                  </a:cubicBezTo>
                  <a:cubicBezTo>
                    <a:pt x="222" y="33"/>
                    <a:pt x="208" y="20"/>
                    <a:pt x="195" y="23"/>
                  </a:cubicBezTo>
                  <a:close/>
                  <a:moveTo>
                    <a:pt x="70" y="116"/>
                  </a:moveTo>
                  <a:cubicBezTo>
                    <a:pt x="75" y="124"/>
                    <a:pt x="83" y="125"/>
                    <a:pt x="90" y="120"/>
                  </a:cubicBezTo>
                  <a:cubicBezTo>
                    <a:pt x="89" y="111"/>
                    <a:pt x="93" y="103"/>
                    <a:pt x="100" y="98"/>
                  </a:cubicBezTo>
                  <a:cubicBezTo>
                    <a:pt x="104" y="103"/>
                    <a:pt x="104" y="103"/>
                    <a:pt x="104" y="103"/>
                  </a:cubicBezTo>
                  <a:cubicBezTo>
                    <a:pt x="99" y="107"/>
                    <a:pt x="96" y="112"/>
                    <a:pt x="96" y="119"/>
                  </a:cubicBezTo>
                  <a:cubicBezTo>
                    <a:pt x="97" y="124"/>
                    <a:pt x="100" y="130"/>
                    <a:pt x="105" y="132"/>
                  </a:cubicBezTo>
                  <a:cubicBezTo>
                    <a:pt x="103" y="138"/>
                    <a:pt x="103" y="138"/>
                    <a:pt x="103" y="138"/>
                  </a:cubicBezTo>
                  <a:cubicBezTo>
                    <a:pt x="98" y="136"/>
                    <a:pt x="94" y="132"/>
                    <a:pt x="92" y="126"/>
                  </a:cubicBezTo>
                  <a:cubicBezTo>
                    <a:pt x="83" y="132"/>
                    <a:pt x="72" y="130"/>
                    <a:pt x="66" y="122"/>
                  </a:cubicBezTo>
                  <a:cubicBezTo>
                    <a:pt x="61" y="126"/>
                    <a:pt x="55" y="128"/>
                    <a:pt x="49" y="128"/>
                  </a:cubicBezTo>
                  <a:cubicBezTo>
                    <a:pt x="51" y="132"/>
                    <a:pt x="52" y="135"/>
                    <a:pt x="52" y="139"/>
                  </a:cubicBezTo>
                  <a:cubicBezTo>
                    <a:pt x="67" y="136"/>
                    <a:pt x="79" y="143"/>
                    <a:pt x="83" y="159"/>
                  </a:cubicBezTo>
                  <a:cubicBezTo>
                    <a:pt x="88" y="158"/>
                    <a:pt x="94" y="159"/>
                    <a:pt x="98" y="163"/>
                  </a:cubicBezTo>
                  <a:cubicBezTo>
                    <a:pt x="104" y="160"/>
                    <a:pt x="112" y="160"/>
                    <a:pt x="118" y="163"/>
                  </a:cubicBezTo>
                  <a:cubicBezTo>
                    <a:pt x="128" y="148"/>
                    <a:pt x="124" y="129"/>
                    <a:pt x="111" y="117"/>
                  </a:cubicBezTo>
                  <a:cubicBezTo>
                    <a:pt x="127" y="104"/>
                    <a:pt x="130" y="84"/>
                    <a:pt x="116" y="68"/>
                  </a:cubicBezTo>
                  <a:cubicBezTo>
                    <a:pt x="127" y="55"/>
                    <a:pt x="132" y="29"/>
                    <a:pt x="115" y="17"/>
                  </a:cubicBezTo>
                  <a:cubicBezTo>
                    <a:pt x="100" y="6"/>
                    <a:pt x="85" y="19"/>
                    <a:pt x="77" y="31"/>
                  </a:cubicBezTo>
                  <a:cubicBezTo>
                    <a:pt x="62" y="25"/>
                    <a:pt x="48" y="41"/>
                    <a:pt x="57" y="56"/>
                  </a:cubicBezTo>
                  <a:cubicBezTo>
                    <a:pt x="67" y="73"/>
                    <a:pt x="95" y="76"/>
                    <a:pt x="97" y="56"/>
                  </a:cubicBezTo>
                  <a:cubicBezTo>
                    <a:pt x="90" y="55"/>
                    <a:pt x="85" y="52"/>
                    <a:pt x="80" y="47"/>
                  </a:cubicBezTo>
                  <a:cubicBezTo>
                    <a:pt x="86" y="43"/>
                    <a:pt x="86" y="43"/>
                    <a:pt x="86" y="43"/>
                  </a:cubicBezTo>
                  <a:cubicBezTo>
                    <a:pt x="93" y="52"/>
                    <a:pt x="107" y="52"/>
                    <a:pt x="111" y="40"/>
                  </a:cubicBezTo>
                  <a:cubicBezTo>
                    <a:pt x="117" y="42"/>
                    <a:pt x="117" y="42"/>
                    <a:pt x="117" y="42"/>
                  </a:cubicBezTo>
                  <a:cubicBezTo>
                    <a:pt x="115" y="48"/>
                    <a:pt x="110" y="53"/>
                    <a:pt x="103" y="55"/>
                  </a:cubicBezTo>
                  <a:cubicBezTo>
                    <a:pt x="103" y="69"/>
                    <a:pt x="92" y="77"/>
                    <a:pt x="79" y="76"/>
                  </a:cubicBezTo>
                  <a:cubicBezTo>
                    <a:pt x="84" y="86"/>
                    <a:pt x="82" y="98"/>
                    <a:pt x="72" y="103"/>
                  </a:cubicBezTo>
                  <a:cubicBezTo>
                    <a:pt x="73" y="107"/>
                    <a:pt x="72" y="112"/>
                    <a:pt x="70" y="116"/>
                  </a:cubicBezTo>
                  <a:close/>
                  <a:moveTo>
                    <a:pt x="98" y="171"/>
                  </a:moveTo>
                  <a:cubicBezTo>
                    <a:pt x="86" y="160"/>
                    <a:pt x="73" y="165"/>
                    <a:pt x="77" y="181"/>
                  </a:cubicBezTo>
                  <a:cubicBezTo>
                    <a:pt x="59" y="189"/>
                    <a:pt x="61" y="209"/>
                    <a:pt x="79" y="211"/>
                  </a:cubicBezTo>
                  <a:cubicBezTo>
                    <a:pt x="81" y="202"/>
                    <a:pt x="88" y="197"/>
                    <a:pt x="97" y="195"/>
                  </a:cubicBezTo>
                  <a:cubicBezTo>
                    <a:pt x="98" y="201"/>
                    <a:pt x="98" y="201"/>
                    <a:pt x="98" y="201"/>
                  </a:cubicBezTo>
                  <a:cubicBezTo>
                    <a:pt x="81" y="205"/>
                    <a:pt x="82" y="225"/>
                    <a:pt x="96" y="231"/>
                  </a:cubicBezTo>
                  <a:cubicBezTo>
                    <a:pt x="94" y="237"/>
                    <a:pt x="94" y="237"/>
                    <a:pt x="94" y="237"/>
                  </a:cubicBezTo>
                  <a:cubicBezTo>
                    <a:pt x="86" y="234"/>
                    <a:pt x="80" y="227"/>
                    <a:pt x="79" y="218"/>
                  </a:cubicBezTo>
                  <a:cubicBezTo>
                    <a:pt x="56" y="215"/>
                    <a:pt x="51" y="189"/>
                    <a:pt x="69" y="177"/>
                  </a:cubicBezTo>
                  <a:cubicBezTo>
                    <a:pt x="69" y="171"/>
                    <a:pt x="72" y="165"/>
                    <a:pt x="77" y="162"/>
                  </a:cubicBezTo>
                  <a:cubicBezTo>
                    <a:pt x="73" y="142"/>
                    <a:pt x="55" y="143"/>
                    <a:pt x="43" y="149"/>
                  </a:cubicBezTo>
                  <a:cubicBezTo>
                    <a:pt x="48" y="139"/>
                    <a:pt x="47" y="126"/>
                    <a:pt x="31" y="125"/>
                  </a:cubicBezTo>
                  <a:cubicBezTo>
                    <a:pt x="13" y="125"/>
                    <a:pt x="6" y="145"/>
                    <a:pt x="8" y="161"/>
                  </a:cubicBezTo>
                  <a:cubicBezTo>
                    <a:pt x="9" y="177"/>
                    <a:pt x="16" y="188"/>
                    <a:pt x="31" y="194"/>
                  </a:cubicBezTo>
                  <a:cubicBezTo>
                    <a:pt x="25" y="214"/>
                    <a:pt x="37" y="230"/>
                    <a:pt x="57" y="225"/>
                  </a:cubicBezTo>
                  <a:cubicBezTo>
                    <a:pt x="54" y="245"/>
                    <a:pt x="67" y="256"/>
                    <a:pt x="85" y="249"/>
                  </a:cubicBezTo>
                  <a:cubicBezTo>
                    <a:pt x="111" y="276"/>
                    <a:pt x="141" y="242"/>
                    <a:pt x="116" y="212"/>
                  </a:cubicBezTo>
                  <a:cubicBezTo>
                    <a:pt x="127" y="202"/>
                    <a:pt x="130" y="184"/>
                    <a:pt x="119" y="172"/>
                  </a:cubicBezTo>
                  <a:cubicBezTo>
                    <a:pt x="113" y="166"/>
                    <a:pt x="104" y="166"/>
                    <a:pt x="98" y="171"/>
                  </a:cubicBezTo>
                  <a:close/>
                  <a:moveTo>
                    <a:pt x="18" y="122"/>
                  </a:moveTo>
                  <a:cubicBezTo>
                    <a:pt x="26" y="118"/>
                    <a:pt x="32" y="118"/>
                    <a:pt x="41" y="121"/>
                  </a:cubicBezTo>
                  <a:cubicBezTo>
                    <a:pt x="54" y="125"/>
                    <a:pt x="75" y="113"/>
                    <a:pt x="62" y="99"/>
                  </a:cubicBezTo>
                  <a:cubicBezTo>
                    <a:pt x="75" y="100"/>
                    <a:pt x="80" y="83"/>
                    <a:pt x="70" y="75"/>
                  </a:cubicBezTo>
                  <a:cubicBezTo>
                    <a:pt x="60" y="72"/>
                    <a:pt x="52" y="63"/>
                    <a:pt x="48" y="53"/>
                  </a:cubicBezTo>
                  <a:cubicBezTo>
                    <a:pt x="30" y="53"/>
                    <a:pt x="28" y="76"/>
                    <a:pt x="38" y="86"/>
                  </a:cubicBezTo>
                  <a:cubicBezTo>
                    <a:pt x="19" y="85"/>
                    <a:pt x="6" y="108"/>
                    <a:pt x="18" y="122"/>
                  </a:cubicBezTo>
                  <a:close/>
                </a:path>
              </a:pathLst>
            </a:custGeom>
            <a:solidFill>
              <a:schemeClr val="bg2">
                <a:lumMod val="10000"/>
              </a:schemeClr>
            </a:solidFill>
            <a:ln w="27" cap="flat">
              <a:solidFill>
                <a:schemeClr val="bg2">
                  <a:lumMod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ea typeface="Roboto" panose="02000000000000000000" pitchFamily="2" charset="0"/>
              </a:endParaRPr>
            </a:p>
          </p:txBody>
        </p:sp>
      </p:grpSp>
      <p:grpSp>
        <p:nvGrpSpPr>
          <p:cNvPr id="132" name="Group 131"/>
          <p:cNvGrpSpPr/>
          <p:nvPr/>
        </p:nvGrpSpPr>
        <p:grpSpPr>
          <a:xfrm>
            <a:off x="8375677" y="1481679"/>
            <a:ext cx="3169272" cy="1069148"/>
            <a:chOff x="5822327" y="1274002"/>
            <a:chExt cx="3169272" cy="1069148"/>
          </a:xfrm>
        </p:grpSpPr>
        <p:sp>
          <p:nvSpPr>
            <p:cNvPr id="133" name="Content Placeholder 2"/>
            <p:cNvSpPr txBox="1">
              <a:spLocks/>
            </p:cNvSpPr>
            <p:nvPr/>
          </p:nvSpPr>
          <p:spPr>
            <a:xfrm>
              <a:off x="5822327" y="1274002"/>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b="1" dirty="0" smtClean="0">
                  <a:solidFill>
                    <a:schemeClr val="accent3"/>
                  </a:solidFill>
                  <a:ea typeface="Roboto" panose="02000000000000000000" pitchFamily="2" charset="0"/>
                </a:rPr>
                <a:t>0</a:t>
              </a:r>
              <a:r>
                <a:rPr lang="id-ID" sz="4400" b="1" dirty="0" smtClean="0">
                  <a:solidFill>
                    <a:schemeClr val="accent3"/>
                  </a:solidFill>
                  <a:ea typeface="Roboto" panose="02000000000000000000" pitchFamily="2" charset="0"/>
                </a:rPr>
                <a:t>3 </a:t>
              </a:r>
              <a:r>
                <a:rPr lang="zh-CN" altLang="en-US" sz="2400" dirty="0" smtClean="0">
                  <a:solidFill>
                    <a:schemeClr val="accent3"/>
                  </a:solidFill>
                  <a:ea typeface="Roboto" panose="02000000000000000000" pitchFamily="2" charset="0"/>
                </a:rPr>
                <a:t>添加宝藏</a:t>
              </a:r>
              <a:r>
                <a:rPr lang="zh-CN" altLang="en-US" sz="1200" dirty="0" smtClean="0">
                  <a:solidFill>
                    <a:schemeClr val="accent3"/>
                  </a:solidFill>
                  <a:ea typeface="Roboto" panose="02000000000000000000" pitchFamily="2" charset="0"/>
                </a:rPr>
                <a:t>（可选）</a:t>
              </a:r>
              <a:endParaRPr lang="en-US" sz="1200" dirty="0" smtClean="0">
                <a:solidFill>
                  <a:schemeClr val="accent3"/>
                </a:solidFill>
                <a:ea typeface="Roboto" panose="02000000000000000000" pitchFamily="2" charset="0"/>
              </a:endParaRPr>
            </a:p>
          </p:txBody>
        </p:sp>
        <p:sp>
          <p:nvSpPr>
            <p:cNvPr id="134" name="Content Placeholder 2"/>
            <p:cNvSpPr txBox="1">
              <a:spLocks/>
            </p:cNvSpPr>
            <p:nvPr/>
          </p:nvSpPr>
          <p:spPr>
            <a:xfrm>
              <a:off x="5846928" y="1885950"/>
              <a:ext cx="2811662"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100" dirty="0" smtClean="0">
                  <a:solidFill>
                    <a:schemeClr val="bg1">
                      <a:lumMod val="65000"/>
                    </a:schemeClr>
                  </a:solidFill>
                  <a:ea typeface="Roboto" panose="02000000000000000000" pitchFamily="2" charset="0"/>
                </a:rPr>
                <a:t>隐藏宝藏，让你的故事更显游戏性。</a:t>
              </a:r>
              <a:endParaRPr lang="en-US" sz="1100" dirty="0">
                <a:solidFill>
                  <a:schemeClr val="bg1">
                    <a:lumMod val="65000"/>
                  </a:schemeClr>
                </a:solidFill>
                <a:ea typeface="Roboto" panose="02000000000000000000" pitchFamily="2" charset="0"/>
              </a:endParaRPr>
            </a:p>
          </p:txBody>
        </p:sp>
      </p:grpSp>
      <p:grpSp>
        <p:nvGrpSpPr>
          <p:cNvPr id="135" name="Group 134"/>
          <p:cNvGrpSpPr/>
          <p:nvPr/>
        </p:nvGrpSpPr>
        <p:grpSpPr>
          <a:xfrm>
            <a:off x="8389745" y="3437032"/>
            <a:ext cx="3169272" cy="1069148"/>
            <a:chOff x="5822327" y="1274002"/>
            <a:chExt cx="3169272" cy="1069148"/>
          </a:xfrm>
        </p:grpSpPr>
        <p:sp>
          <p:nvSpPr>
            <p:cNvPr id="136" name="Content Placeholder 2"/>
            <p:cNvSpPr txBox="1">
              <a:spLocks/>
            </p:cNvSpPr>
            <p:nvPr/>
          </p:nvSpPr>
          <p:spPr>
            <a:xfrm>
              <a:off x="5822327" y="1274002"/>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b="1" dirty="0" smtClean="0">
                  <a:solidFill>
                    <a:schemeClr val="accent5"/>
                  </a:solidFill>
                  <a:ea typeface="Roboto" panose="02000000000000000000" pitchFamily="2" charset="0"/>
                </a:rPr>
                <a:t>0</a:t>
              </a:r>
              <a:r>
                <a:rPr lang="id-ID" sz="4400" b="1" dirty="0" smtClean="0">
                  <a:solidFill>
                    <a:schemeClr val="accent5"/>
                  </a:solidFill>
                  <a:ea typeface="Roboto" panose="02000000000000000000" pitchFamily="2" charset="0"/>
                </a:rPr>
                <a:t>4 </a:t>
              </a:r>
              <a:r>
                <a:rPr lang="zh-CN" altLang="en-US" sz="2400" dirty="0" smtClean="0">
                  <a:solidFill>
                    <a:schemeClr val="accent5"/>
                  </a:solidFill>
                  <a:ea typeface="Roboto" panose="02000000000000000000" pitchFamily="2" charset="0"/>
                </a:rPr>
                <a:t>更多游戏性</a:t>
              </a:r>
              <a:endParaRPr lang="en-US" sz="2400" dirty="0" smtClean="0">
                <a:solidFill>
                  <a:schemeClr val="accent5"/>
                </a:solidFill>
                <a:ea typeface="Roboto" panose="02000000000000000000" pitchFamily="2" charset="0"/>
              </a:endParaRPr>
            </a:p>
          </p:txBody>
        </p:sp>
        <p:sp>
          <p:nvSpPr>
            <p:cNvPr id="137" name="Content Placeholder 2"/>
            <p:cNvSpPr txBox="1">
              <a:spLocks/>
            </p:cNvSpPr>
            <p:nvPr/>
          </p:nvSpPr>
          <p:spPr>
            <a:xfrm>
              <a:off x="5846928" y="1885950"/>
              <a:ext cx="2811662"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100" dirty="0" smtClean="0">
                  <a:solidFill>
                    <a:schemeClr val="bg1">
                      <a:lumMod val="65000"/>
                    </a:schemeClr>
                  </a:solidFill>
                  <a:ea typeface="Roboto" panose="02000000000000000000" pitchFamily="2" charset="0"/>
                </a:rPr>
                <a:t>更多游戏性正在开发</a:t>
              </a:r>
              <a:r>
                <a:rPr lang="zh-CN" altLang="en-US" sz="1100" dirty="0">
                  <a:solidFill>
                    <a:schemeClr val="bg1">
                      <a:lumMod val="65000"/>
                    </a:schemeClr>
                  </a:solidFill>
                  <a:ea typeface="Roboto" panose="02000000000000000000" pitchFamily="2" charset="0"/>
                </a:rPr>
                <a:t>。</a:t>
              </a:r>
              <a:r>
                <a:rPr lang="en-US" sz="1100" dirty="0" smtClean="0">
                  <a:solidFill>
                    <a:schemeClr val="bg1">
                      <a:lumMod val="65000"/>
                    </a:schemeClr>
                  </a:solidFill>
                  <a:ea typeface="Roboto" panose="02000000000000000000" pitchFamily="2" charset="0"/>
                </a:rPr>
                <a:t> </a:t>
              </a:r>
              <a:endParaRPr lang="en-US" sz="1100" dirty="0">
                <a:solidFill>
                  <a:schemeClr val="bg1">
                    <a:lumMod val="65000"/>
                  </a:schemeClr>
                </a:solidFill>
                <a:ea typeface="Roboto" panose="02000000000000000000" pitchFamily="2" charset="0"/>
              </a:endParaRPr>
            </a:p>
          </p:txBody>
        </p:sp>
      </p:grpSp>
      <p:grpSp>
        <p:nvGrpSpPr>
          <p:cNvPr id="138" name="Group 137"/>
          <p:cNvGrpSpPr/>
          <p:nvPr/>
        </p:nvGrpSpPr>
        <p:grpSpPr>
          <a:xfrm>
            <a:off x="508321" y="1495746"/>
            <a:ext cx="3169272" cy="1069148"/>
            <a:chOff x="5822327" y="1274002"/>
            <a:chExt cx="3169272" cy="1069148"/>
          </a:xfrm>
        </p:grpSpPr>
        <p:sp>
          <p:nvSpPr>
            <p:cNvPr id="139" name="Content Placeholder 2"/>
            <p:cNvSpPr txBox="1">
              <a:spLocks/>
            </p:cNvSpPr>
            <p:nvPr/>
          </p:nvSpPr>
          <p:spPr>
            <a:xfrm>
              <a:off x="5822327" y="1274002"/>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US" sz="4400" b="1" dirty="0" smtClean="0">
                  <a:solidFill>
                    <a:schemeClr val="accent2"/>
                  </a:solidFill>
                  <a:ea typeface="Roboto" panose="02000000000000000000" pitchFamily="2" charset="0"/>
                </a:rPr>
                <a:t>01 </a:t>
              </a:r>
              <a:r>
                <a:rPr lang="zh-CN" altLang="en-US" sz="2400" dirty="0" smtClean="0">
                  <a:solidFill>
                    <a:schemeClr val="accent2"/>
                  </a:solidFill>
                  <a:ea typeface="Roboto" panose="02000000000000000000" pitchFamily="2" charset="0"/>
                </a:rPr>
                <a:t>将图片连成故事</a:t>
              </a:r>
              <a:endParaRPr lang="en-US" sz="2400" dirty="0" smtClean="0">
                <a:solidFill>
                  <a:schemeClr val="accent2"/>
                </a:solidFill>
                <a:ea typeface="Roboto" panose="02000000000000000000" pitchFamily="2" charset="0"/>
              </a:endParaRPr>
            </a:p>
          </p:txBody>
        </p:sp>
        <p:sp>
          <p:nvSpPr>
            <p:cNvPr id="140" name="Content Placeholder 2"/>
            <p:cNvSpPr txBox="1">
              <a:spLocks/>
            </p:cNvSpPr>
            <p:nvPr/>
          </p:nvSpPr>
          <p:spPr>
            <a:xfrm>
              <a:off x="6238590" y="1885950"/>
              <a:ext cx="2753009"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100" dirty="0" smtClean="0">
                  <a:solidFill>
                    <a:schemeClr val="bg1">
                      <a:lumMod val="65000"/>
                    </a:schemeClr>
                  </a:solidFill>
                  <a:ea typeface="Roboto" panose="02000000000000000000" pitchFamily="2" charset="0"/>
                </a:rPr>
                <a:t>用简单的文字描述图片，完成故事。</a:t>
              </a:r>
              <a:r>
                <a:rPr lang="en-US" sz="1100" dirty="0" smtClean="0">
                  <a:solidFill>
                    <a:schemeClr val="bg1">
                      <a:lumMod val="65000"/>
                    </a:schemeClr>
                  </a:solidFill>
                  <a:ea typeface="Roboto" panose="02000000000000000000" pitchFamily="2" charset="0"/>
                </a:rPr>
                <a:t> </a:t>
              </a:r>
              <a:endParaRPr lang="en-US" sz="1100" dirty="0">
                <a:solidFill>
                  <a:schemeClr val="bg1">
                    <a:lumMod val="65000"/>
                  </a:schemeClr>
                </a:solidFill>
                <a:ea typeface="Roboto" panose="02000000000000000000" pitchFamily="2" charset="0"/>
              </a:endParaRPr>
            </a:p>
          </p:txBody>
        </p:sp>
      </p:grpSp>
      <p:grpSp>
        <p:nvGrpSpPr>
          <p:cNvPr id="141" name="Group 140"/>
          <p:cNvGrpSpPr/>
          <p:nvPr/>
        </p:nvGrpSpPr>
        <p:grpSpPr>
          <a:xfrm>
            <a:off x="522389" y="3437038"/>
            <a:ext cx="3169272" cy="1069142"/>
            <a:chOff x="5822327" y="1274008"/>
            <a:chExt cx="3169272" cy="1069142"/>
          </a:xfrm>
        </p:grpSpPr>
        <p:sp>
          <p:nvSpPr>
            <p:cNvPr id="142" name="Content Placeholder 2"/>
            <p:cNvSpPr txBox="1">
              <a:spLocks/>
            </p:cNvSpPr>
            <p:nvPr/>
          </p:nvSpPr>
          <p:spPr>
            <a:xfrm>
              <a:off x="5822327" y="1274008"/>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US" sz="4400" b="1" dirty="0" smtClean="0">
                  <a:solidFill>
                    <a:schemeClr val="accent4"/>
                  </a:solidFill>
                  <a:ea typeface="Roboto" panose="02000000000000000000" pitchFamily="2" charset="0"/>
                </a:rPr>
                <a:t>02 </a:t>
              </a:r>
              <a:r>
                <a:rPr lang="zh-CN" altLang="en-US" sz="2400" dirty="0" smtClean="0">
                  <a:solidFill>
                    <a:schemeClr val="accent4"/>
                  </a:solidFill>
                  <a:ea typeface="Roboto" panose="02000000000000000000" pitchFamily="2" charset="0"/>
                </a:rPr>
                <a:t>添加选项</a:t>
              </a:r>
              <a:r>
                <a:rPr lang="zh-CN" altLang="en-US" sz="1200" dirty="0" smtClean="0">
                  <a:solidFill>
                    <a:schemeClr val="accent4"/>
                  </a:solidFill>
                  <a:ea typeface="Roboto" panose="02000000000000000000" pitchFamily="2" charset="0"/>
                </a:rPr>
                <a:t>（可选）</a:t>
              </a:r>
              <a:endParaRPr lang="en-US" sz="1200" dirty="0" smtClean="0">
                <a:solidFill>
                  <a:schemeClr val="accent4"/>
                </a:solidFill>
                <a:ea typeface="Roboto" panose="02000000000000000000" pitchFamily="2" charset="0"/>
              </a:endParaRPr>
            </a:p>
          </p:txBody>
        </p:sp>
        <p:sp>
          <p:nvSpPr>
            <p:cNvPr id="143" name="Content Placeholder 2"/>
            <p:cNvSpPr txBox="1">
              <a:spLocks/>
            </p:cNvSpPr>
            <p:nvPr/>
          </p:nvSpPr>
          <p:spPr>
            <a:xfrm>
              <a:off x="6238590" y="1885950"/>
              <a:ext cx="2753009"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100" dirty="0" smtClean="0">
                  <a:solidFill>
                    <a:schemeClr val="bg1">
                      <a:lumMod val="65000"/>
                    </a:schemeClr>
                  </a:solidFill>
                  <a:ea typeface="Roboto" panose="02000000000000000000" pitchFamily="2" charset="0"/>
                </a:rPr>
                <a:t>添加疑问以及选项，让其他人更了解你。</a:t>
              </a:r>
              <a:endParaRPr lang="en-US" sz="1100" dirty="0">
                <a:solidFill>
                  <a:schemeClr val="bg1">
                    <a:lumMod val="65000"/>
                  </a:schemeClr>
                </a:solidFill>
                <a:ea typeface="Roboto" panose="02000000000000000000" pitchFamily="2" charset="0"/>
              </a:endParaRPr>
            </a:p>
          </p:txBody>
        </p:sp>
      </p:grpSp>
      <p:grpSp>
        <p:nvGrpSpPr>
          <p:cNvPr id="144" name="Group 143"/>
          <p:cNvGrpSpPr/>
          <p:nvPr/>
        </p:nvGrpSpPr>
        <p:grpSpPr>
          <a:xfrm flipV="1">
            <a:off x="7349726" y="3650795"/>
            <a:ext cx="1005315" cy="265951"/>
            <a:chOff x="7244862" y="2564012"/>
            <a:chExt cx="1005315" cy="299674"/>
          </a:xfrm>
        </p:grpSpPr>
        <p:cxnSp>
          <p:nvCxnSpPr>
            <p:cNvPr id="145" name="Straight Connector 144"/>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flipH="1" flipV="1">
            <a:off x="3691661" y="3650792"/>
            <a:ext cx="997757" cy="265951"/>
            <a:chOff x="7244862" y="2564012"/>
            <a:chExt cx="1005315" cy="299674"/>
          </a:xfrm>
        </p:grpSpPr>
        <p:cxnSp>
          <p:nvCxnSpPr>
            <p:cNvPr id="148" name="Straight Connector 147"/>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7349724" y="1962769"/>
            <a:ext cx="1005315" cy="299674"/>
            <a:chOff x="7244862" y="2564012"/>
            <a:chExt cx="1005315" cy="299674"/>
          </a:xfrm>
        </p:grpSpPr>
        <p:cxnSp>
          <p:nvCxnSpPr>
            <p:cNvPr id="151" name="Straight Connector 150"/>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flipH="1">
            <a:off x="3691661" y="1962766"/>
            <a:ext cx="997757" cy="299674"/>
            <a:chOff x="7244862" y="2564012"/>
            <a:chExt cx="1005315" cy="299674"/>
          </a:xfrm>
        </p:grpSpPr>
        <p:cxnSp>
          <p:nvCxnSpPr>
            <p:cNvPr id="154" name="Straight Connector 153"/>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156"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故事创作</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157" name="Group 7"/>
          <p:cNvGrpSpPr/>
          <p:nvPr/>
        </p:nvGrpSpPr>
        <p:grpSpPr>
          <a:xfrm>
            <a:off x="4420398" y="432263"/>
            <a:ext cx="434809" cy="415636"/>
            <a:chOff x="10298783" y="-26450"/>
            <a:chExt cx="1192668" cy="1122553"/>
          </a:xfrm>
        </p:grpSpPr>
        <p:sp>
          <p:nvSpPr>
            <p:cNvPr id="158" name="Rounded Rectangle 8"/>
            <p:cNvSpPr>
              <a:spLocks noChangeArrowheads="1"/>
            </p:cNvSpPr>
            <p:nvPr/>
          </p:nvSpPr>
          <p:spPr bwMode="auto">
            <a:xfrm>
              <a:off x="10298783" y="-26450"/>
              <a:ext cx="1192668" cy="1122553"/>
            </a:xfrm>
            <a:prstGeom prst="roundRect">
              <a:avLst>
                <a:gd name="adj" fmla="val 9375"/>
              </a:avLst>
            </a:prstGeom>
            <a:solidFill>
              <a:srgbClr val="FAC14D"/>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159" name="TextBox 22"/>
            <p:cNvSpPr txBox="1">
              <a:spLocks noChangeArrowheads="1"/>
            </p:cNvSpPr>
            <p:nvPr/>
          </p:nvSpPr>
          <p:spPr bwMode="auto">
            <a:xfrm>
              <a:off x="10485971" y="-22010"/>
              <a:ext cx="771726" cy="108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3</a:t>
              </a:r>
            </a:p>
          </p:txBody>
        </p:sp>
      </p:grpSp>
    </p:spTree>
    <p:extLst>
      <p:ext uri="{BB962C8B-B14F-4D97-AF65-F5344CB8AC3E}">
        <p14:creationId xmlns:p14="http://schemas.microsoft.com/office/powerpoint/2010/main" val="1573067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1" presetClass="entr" presetSubtype="1" fill="hold" nodeType="withEffect">
                                  <p:stCondLst>
                                    <p:cond delay="2500"/>
                                  </p:stCondLst>
                                  <p:childTnLst>
                                    <p:set>
                                      <p:cBhvr>
                                        <p:cTn id="9" dur="1" fill="hold">
                                          <p:stCondLst>
                                            <p:cond delay="0"/>
                                          </p:stCondLst>
                                        </p:cTn>
                                        <p:tgtEl>
                                          <p:spTgt spid="128"/>
                                        </p:tgtEl>
                                        <p:attrNameLst>
                                          <p:attrName>style.visibility</p:attrName>
                                        </p:attrNameLst>
                                      </p:cBhvr>
                                      <p:to>
                                        <p:strVal val="visible"/>
                                      </p:to>
                                    </p:set>
                                    <p:animEffect transition="in" filter="wheel(1)">
                                      <p:cBhvr>
                                        <p:cTn id="10" dur="2000"/>
                                        <p:tgtEl>
                                          <p:spTgt spid="128"/>
                                        </p:tgtEl>
                                      </p:cBhvr>
                                    </p:animEffect>
                                  </p:childTnLst>
                                </p:cTn>
                              </p:par>
                              <p:par>
                                <p:cTn id="11" presetID="22" presetClass="entr" presetSubtype="2" fill="hold" nodeType="withEffect">
                                  <p:stCondLst>
                                    <p:cond delay="4500"/>
                                  </p:stCondLst>
                                  <p:childTnLst>
                                    <p:set>
                                      <p:cBhvr>
                                        <p:cTn id="12" dur="1" fill="hold">
                                          <p:stCondLst>
                                            <p:cond delay="0"/>
                                          </p:stCondLst>
                                        </p:cTn>
                                        <p:tgtEl>
                                          <p:spTgt spid="153"/>
                                        </p:tgtEl>
                                        <p:attrNameLst>
                                          <p:attrName>style.visibility</p:attrName>
                                        </p:attrNameLst>
                                      </p:cBhvr>
                                      <p:to>
                                        <p:strVal val="visible"/>
                                      </p:to>
                                    </p:set>
                                    <p:animEffect transition="in" filter="wipe(right)">
                                      <p:cBhvr>
                                        <p:cTn id="13" dur="500"/>
                                        <p:tgtEl>
                                          <p:spTgt spid="153"/>
                                        </p:tgtEl>
                                      </p:cBhvr>
                                    </p:animEffect>
                                  </p:childTnLst>
                                </p:cTn>
                              </p:par>
                              <p:par>
                                <p:cTn id="14" presetID="22" presetClass="entr" presetSubtype="8" fill="hold" nodeType="withEffect">
                                  <p:stCondLst>
                                    <p:cond delay="5000"/>
                                  </p:stCondLst>
                                  <p:childTnLst>
                                    <p:set>
                                      <p:cBhvr>
                                        <p:cTn id="15" dur="1" fill="hold">
                                          <p:stCondLst>
                                            <p:cond delay="0"/>
                                          </p:stCondLst>
                                        </p:cTn>
                                        <p:tgtEl>
                                          <p:spTgt spid="150"/>
                                        </p:tgtEl>
                                        <p:attrNameLst>
                                          <p:attrName>style.visibility</p:attrName>
                                        </p:attrNameLst>
                                      </p:cBhvr>
                                      <p:to>
                                        <p:strVal val="visible"/>
                                      </p:to>
                                    </p:set>
                                    <p:animEffect transition="in" filter="wipe(left)">
                                      <p:cBhvr>
                                        <p:cTn id="16" dur="500"/>
                                        <p:tgtEl>
                                          <p:spTgt spid="150"/>
                                        </p:tgtEl>
                                      </p:cBhvr>
                                    </p:animEffect>
                                  </p:childTnLst>
                                </p:cTn>
                              </p:par>
                              <p:par>
                                <p:cTn id="17" presetID="22" presetClass="entr" presetSubtype="2" fill="hold" nodeType="withEffect">
                                  <p:stCondLst>
                                    <p:cond delay="5500"/>
                                  </p:stCondLst>
                                  <p:childTnLst>
                                    <p:set>
                                      <p:cBhvr>
                                        <p:cTn id="18" dur="1" fill="hold">
                                          <p:stCondLst>
                                            <p:cond delay="0"/>
                                          </p:stCondLst>
                                        </p:cTn>
                                        <p:tgtEl>
                                          <p:spTgt spid="147"/>
                                        </p:tgtEl>
                                        <p:attrNameLst>
                                          <p:attrName>style.visibility</p:attrName>
                                        </p:attrNameLst>
                                      </p:cBhvr>
                                      <p:to>
                                        <p:strVal val="visible"/>
                                      </p:to>
                                    </p:set>
                                    <p:animEffect transition="in" filter="wipe(right)">
                                      <p:cBhvr>
                                        <p:cTn id="19" dur="500"/>
                                        <p:tgtEl>
                                          <p:spTgt spid="147"/>
                                        </p:tgtEl>
                                      </p:cBhvr>
                                    </p:animEffect>
                                  </p:childTnLst>
                                </p:cTn>
                              </p:par>
                              <p:par>
                                <p:cTn id="20" presetID="22" presetClass="entr" presetSubtype="8" fill="hold" nodeType="withEffect">
                                  <p:stCondLst>
                                    <p:cond delay="6000"/>
                                  </p:stCondLst>
                                  <p:childTnLst>
                                    <p:set>
                                      <p:cBhvr>
                                        <p:cTn id="21" dur="1" fill="hold">
                                          <p:stCondLst>
                                            <p:cond delay="0"/>
                                          </p:stCondLst>
                                        </p:cTn>
                                        <p:tgtEl>
                                          <p:spTgt spid="144"/>
                                        </p:tgtEl>
                                        <p:attrNameLst>
                                          <p:attrName>style.visibility</p:attrName>
                                        </p:attrNameLst>
                                      </p:cBhvr>
                                      <p:to>
                                        <p:strVal val="visible"/>
                                      </p:to>
                                    </p:set>
                                    <p:animEffect transition="in" filter="wipe(left)">
                                      <p:cBhvr>
                                        <p:cTn id="22" dur="500"/>
                                        <p:tgtEl>
                                          <p:spTgt spid="144"/>
                                        </p:tgtEl>
                                      </p:cBhvr>
                                    </p:animEffect>
                                  </p:childTnLst>
                                </p:cTn>
                              </p:par>
                            </p:childTnLst>
                          </p:cTn>
                        </p:par>
                        <p:par>
                          <p:cTn id="23" fill="hold">
                            <p:stCondLst>
                              <p:cond delay="6500"/>
                            </p:stCondLst>
                            <p:childTnLst>
                              <p:par>
                                <p:cTn id="24" presetID="42" presetClass="entr" presetSubtype="0" fill="hold" nodeType="after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1000"/>
                                        <p:tgtEl>
                                          <p:spTgt spid="138"/>
                                        </p:tgtEl>
                                      </p:cBhvr>
                                    </p:animEffect>
                                    <p:anim calcmode="lin" valueType="num">
                                      <p:cBhvr>
                                        <p:cTn id="27" dur="1000" fill="hold"/>
                                        <p:tgtEl>
                                          <p:spTgt spid="138"/>
                                        </p:tgtEl>
                                        <p:attrNameLst>
                                          <p:attrName>ppt_x</p:attrName>
                                        </p:attrNameLst>
                                      </p:cBhvr>
                                      <p:tavLst>
                                        <p:tav tm="0">
                                          <p:val>
                                            <p:strVal val="#ppt_x"/>
                                          </p:val>
                                        </p:tav>
                                        <p:tav tm="100000">
                                          <p:val>
                                            <p:strVal val="#ppt_x"/>
                                          </p:val>
                                        </p:tav>
                                      </p:tavLst>
                                    </p:anim>
                                    <p:anim calcmode="lin" valueType="num">
                                      <p:cBhvr>
                                        <p:cTn id="28" dur="1000" fill="hold"/>
                                        <p:tgtEl>
                                          <p:spTgt spid="138"/>
                                        </p:tgtEl>
                                        <p:attrNameLst>
                                          <p:attrName>ppt_y</p:attrName>
                                        </p:attrNameLst>
                                      </p:cBhvr>
                                      <p:tavLst>
                                        <p:tav tm="0">
                                          <p:val>
                                            <p:strVal val="#ppt_y+.1"/>
                                          </p:val>
                                        </p:tav>
                                        <p:tav tm="100000">
                                          <p:val>
                                            <p:strVal val="#ppt_y"/>
                                          </p:val>
                                        </p:tav>
                                      </p:tavLst>
                                    </p:anim>
                                  </p:childTnLst>
                                </p:cTn>
                              </p:par>
                            </p:childTnLst>
                          </p:cTn>
                        </p:par>
                        <p:par>
                          <p:cTn id="29" fill="hold">
                            <p:stCondLst>
                              <p:cond delay="7500"/>
                            </p:stCondLst>
                            <p:childTnLst>
                              <p:par>
                                <p:cTn id="30" presetID="42" presetClass="entr" presetSubtype="0" fill="hold" nodeType="after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1000"/>
                                        <p:tgtEl>
                                          <p:spTgt spid="141"/>
                                        </p:tgtEl>
                                      </p:cBhvr>
                                    </p:animEffect>
                                    <p:anim calcmode="lin" valueType="num">
                                      <p:cBhvr>
                                        <p:cTn id="33" dur="1000" fill="hold"/>
                                        <p:tgtEl>
                                          <p:spTgt spid="141"/>
                                        </p:tgtEl>
                                        <p:attrNameLst>
                                          <p:attrName>ppt_x</p:attrName>
                                        </p:attrNameLst>
                                      </p:cBhvr>
                                      <p:tavLst>
                                        <p:tav tm="0">
                                          <p:val>
                                            <p:strVal val="#ppt_x"/>
                                          </p:val>
                                        </p:tav>
                                        <p:tav tm="100000">
                                          <p:val>
                                            <p:strVal val="#ppt_x"/>
                                          </p:val>
                                        </p:tav>
                                      </p:tavLst>
                                    </p:anim>
                                    <p:anim calcmode="lin" valueType="num">
                                      <p:cBhvr>
                                        <p:cTn id="34" dur="1000" fill="hold"/>
                                        <p:tgtEl>
                                          <p:spTgt spid="141"/>
                                        </p:tgtEl>
                                        <p:attrNameLst>
                                          <p:attrName>ppt_y</p:attrName>
                                        </p:attrNameLst>
                                      </p:cBhvr>
                                      <p:tavLst>
                                        <p:tav tm="0">
                                          <p:val>
                                            <p:strVal val="#ppt_y+.1"/>
                                          </p:val>
                                        </p:tav>
                                        <p:tav tm="100000">
                                          <p:val>
                                            <p:strVal val="#ppt_y"/>
                                          </p:val>
                                        </p:tav>
                                      </p:tavLst>
                                    </p:anim>
                                  </p:childTnLst>
                                </p:cTn>
                              </p:par>
                            </p:childTnLst>
                          </p:cTn>
                        </p:par>
                        <p:par>
                          <p:cTn id="35" fill="hold">
                            <p:stCondLst>
                              <p:cond delay="8500"/>
                            </p:stCondLst>
                            <p:childTnLst>
                              <p:par>
                                <p:cTn id="36" presetID="42" presetClass="entr" presetSubtype="0" fill="hold"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fade">
                                      <p:cBhvr>
                                        <p:cTn id="38" dur="1000"/>
                                        <p:tgtEl>
                                          <p:spTgt spid="132"/>
                                        </p:tgtEl>
                                      </p:cBhvr>
                                    </p:animEffect>
                                    <p:anim calcmode="lin" valueType="num">
                                      <p:cBhvr>
                                        <p:cTn id="39" dur="1000" fill="hold"/>
                                        <p:tgtEl>
                                          <p:spTgt spid="132"/>
                                        </p:tgtEl>
                                        <p:attrNameLst>
                                          <p:attrName>ppt_x</p:attrName>
                                        </p:attrNameLst>
                                      </p:cBhvr>
                                      <p:tavLst>
                                        <p:tav tm="0">
                                          <p:val>
                                            <p:strVal val="#ppt_x"/>
                                          </p:val>
                                        </p:tav>
                                        <p:tav tm="100000">
                                          <p:val>
                                            <p:strVal val="#ppt_x"/>
                                          </p:val>
                                        </p:tav>
                                      </p:tavLst>
                                    </p:anim>
                                    <p:anim calcmode="lin" valueType="num">
                                      <p:cBhvr>
                                        <p:cTn id="40" dur="1000" fill="hold"/>
                                        <p:tgtEl>
                                          <p:spTgt spid="132"/>
                                        </p:tgtEl>
                                        <p:attrNameLst>
                                          <p:attrName>ppt_y</p:attrName>
                                        </p:attrNameLst>
                                      </p:cBhvr>
                                      <p:tavLst>
                                        <p:tav tm="0">
                                          <p:val>
                                            <p:strVal val="#ppt_y+.1"/>
                                          </p:val>
                                        </p:tav>
                                        <p:tav tm="100000">
                                          <p:val>
                                            <p:strVal val="#ppt_y"/>
                                          </p:val>
                                        </p:tav>
                                      </p:tavLst>
                                    </p:anim>
                                  </p:childTnLst>
                                </p:cTn>
                              </p:par>
                            </p:childTnLst>
                          </p:cTn>
                        </p:par>
                        <p:par>
                          <p:cTn id="41" fill="hold">
                            <p:stCondLst>
                              <p:cond delay="9500"/>
                            </p:stCondLst>
                            <p:childTnLst>
                              <p:par>
                                <p:cTn id="42" presetID="42" presetClass="entr" presetSubtype="0" fill="hold" nodeType="afterEffect">
                                  <p:stCondLst>
                                    <p:cond delay="0"/>
                                  </p:stCondLst>
                                  <p:childTnLst>
                                    <p:set>
                                      <p:cBhvr>
                                        <p:cTn id="43" dur="1" fill="hold">
                                          <p:stCondLst>
                                            <p:cond delay="0"/>
                                          </p:stCondLst>
                                        </p:cTn>
                                        <p:tgtEl>
                                          <p:spTgt spid="135"/>
                                        </p:tgtEl>
                                        <p:attrNameLst>
                                          <p:attrName>style.visibility</p:attrName>
                                        </p:attrNameLst>
                                      </p:cBhvr>
                                      <p:to>
                                        <p:strVal val="visible"/>
                                      </p:to>
                                    </p:set>
                                    <p:animEffect transition="in" filter="fade">
                                      <p:cBhvr>
                                        <p:cTn id="44" dur="1000"/>
                                        <p:tgtEl>
                                          <p:spTgt spid="135"/>
                                        </p:tgtEl>
                                      </p:cBhvr>
                                    </p:animEffect>
                                    <p:anim calcmode="lin" valueType="num">
                                      <p:cBhvr>
                                        <p:cTn id="45" dur="1000" fill="hold"/>
                                        <p:tgtEl>
                                          <p:spTgt spid="135"/>
                                        </p:tgtEl>
                                        <p:attrNameLst>
                                          <p:attrName>ppt_x</p:attrName>
                                        </p:attrNameLst>
                                      </p:cBhvr>
                                      <p:tavLst>
                                        <p:tav tm="0">
                                          <p:val>
                                            <p:strVal val="#ppt_x"/>
                                          </p:val>
                                        </p:tav>
                                        <p:tav tm="100000">
                                          <p:val>
                                            <p:strVal val="#ppt_x"/>
                                          </p:val>
                                        </p:tav>
                                      </p:tavLst>
                                    </p:anim>
                                    <p:anim calcmode="lin" valueType="num">
                                      <p:cBhvr>
                                        <p:cTn id="46" dur="1000" fill="hold"/>
                                        <p:tgtEl>
                                          <p:spTgt spid="135"/>
                                        </p:tgtEl>
                                        <p:attrNameLst>
                                          <p:attrName>ppt_y</p:attrName>
                                        </p:attrNameLst>
                                      </p:cBhvr>
                                      <p:tavLst>
                                        <p:tav tm="0">
                                          <p:val>
                                            <p:strVal val="#ppt_y+.1"/>
                                          </p:val>
                                        </p:tav>
                                        <p:tav tm="100000">
                                          <p:val>
                                            <p:strVal val="#ppt_y"/>
                                          </p:val>
                                        </p:tav>
                                      </p:tavLst>
                                    </p:anim>
                                  </p:childTnLst>
                                </p:cTn>
                              </p:par>
                              <p:par>
                                <p:cTn id="47" presetID="22" presetClass="entr" presetSubtype="1"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animEffect transition="in" filter="wipe(up)">
                                      <p:cBhvr>
                                        <p:cTn id="49" dur="1000"/>
                                        <p:tgtEl>
                                          <p:spTgt spid="156"/>
                                        </p:tgtEl>
                                      </p:cBhvr>
                                    </p:animEffect>
                                  </p:childTnLst>
                                </p:cTn>
                              </p:par>
                              <p:par>
                                <p:cTn id="50" presetID="10" presetClass="entr" presetSubtype="0" fill="hold" nodeType="withEffect">
                                  <p:stCondLst>
                                    <p:cond delay="0"/>
                                  </p:stCondLst>
                                  <p:childTnLst>
                                    <p:set>
                                      <p:cBhvr>
                                        <p:cTn id="51" dur="1" fill="hold">
                                          <p:stCondLst>
                                            <p:cond delay="0"/>
                                          </p:stCondLst>
                                        </p:cTn>
                                        <p:tgtEl>
                                          <p:spTgt spid="157"/>
                                        </p:tgtEl>
                                        <p:attrNameLst>
                                          <p:attrName>style.visibility</p:attrName>
                                        </p:attrNameLst>
                                      </p:cBhvr>
                                      <p:to>
                                        <p:strVal val="visible"/>
                                      </p:to>
                                    </p:set>
                                    <p:animEffect transition="in" filter="fade">
                                      <p:cBhvr>
                                        <p:cTn id="52"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图片 6"/>
          <p:cNvPicPr>
            <a:picLocks noChangeAspect="1"/>
          </p:cNvPicPr>
          <p:nvPr/>
        </p:nvPicPr>
        <p:blipFill>
          <a:blip r:embed="rId2"/>
          <a:stretch>
            <a:fillRect/>
          </a:stretch>
        </p:blipFill>
        <p:spPr>
          <a:xfrm>
            <a:off x="1323497" y="1445246"/>
            <a:ext cx="2503776" cy="4133299"/>
          </a:xfrm>
          <a:prstGeom prst="rect">
            <a:avLst/>
          </a:prstGeom>
        </p:spPr>
      </p:pic>
      <p:pic>
        <p:nvPicPr>
          <p:cNvPr id="2" name="图片 1"/>
          <p:cNvPicPr>
            <a:picLocks noChangeAspect="1"/>
          </p:cNvPicPr>
          <p:nvPr/>
        </p:nvPicPr>
        <p:blipFill>
          <a:blip r:embed="rId3">
            <a:clrChange>
              <a:clrFrom>
                <a:srgbClr val="006C7A"/>
              </a:clrFrom>
              <a:clrTo>
                <a:srgbClr val="006C7A">
                  <a:alpha val="0"/>
                </a:srgbClr>
              </a:clrTo>
            </a:clrChange>
          </a:blip>
          <a:stretch>
            <a:fillRect/>
          </a:stretch>
        </p:blipFill>
        <p:spPr>
          <a:xfrm>
            <a:off x="8721273" y="1442036"/>
            <a:ext cx="2009113" cy="3353763"/>
          </a:xfrm>
          <a:prstGeom prst="rect">
            <a:avLst/>
          </a:prstGeom>
          <a:effectLst>
            <a:softEdge rad="31750"/>
          </a:effectLst>
        </p:spPr>
      </p:pic>
      <p:sp>
        <p:nvSpPr>
          <p:cNvPr id="8" name="Freeform 6"/>
          <p:cNvSpPr>
            <a:spLocks noChangeAspect="1" noEditPoints="1"/>
          </p:cNvSpPr>
          <p:nvPr/>
        </p:nvSpPr>
        <p:spPr bwMode="auto">
          <a:xfrm rot="5400000">
            <a:off x="2791512" y="2706528"/>
            <a:ext cx="6220601" cy="7920000"/>
          </a:xfrm>
          <a:custGeom>
            <a:avLst/>
            <a:gdLst>
              <a:gd name="T0" fmla="*/ 2596 w 2894"/>
              <a:gd name="T1" fmla="*/ 1549 h 3686"/>
              <a:gd name="T2" fmla="*/ 2116 w 2894"/>
              <a:gd name="T3" fmla="*/ 900 h 3686"/>
              <a:gd name="T4" fmla="*/ 1793 w 2894"/>
              <a:gd name="T5" fmla="*/ 797 h 3686"/>
              <a:gd name="T6" fmla="*/ 1195 w 2894"/>
              <a:gd name="T7" fmla="*/ 648 h 3686"/>
              <a:gd name="T8" fmla="*/ 614 w 2894"/>
              <a:gd name="T9" fmla="*/ 971 h 3686"/>
              <a:gd name="T10" fmla="*/ 377 w 2894"/>
              <a:gd name="T11" fmla="*/ 1259 h 3686"/>
              <a:gd name="T12" fmla="*/ 359 w 2894"/>
              <a:gd name="T13" fmla="*/ 1934 h 3686"/>
              <a:gd name="T14" fmla="*/ 269 w 2894"/>
              <a:gd name="T15" fmla="*/ 2640 h 3686"/>
              <a:gd name="T16" fmla="*/ 917 w 2894"/>
              <a:gd name="T17" fmla="*/ 2842 h 3686"/>
              <a:gd name="T18" fmla="*/ 1685 w 2894"/>
              <a:gd name="T19" fmla="*/ 2908 h 3686"/>
              <a:gd name="T20" fmla="*/ 2305 w 2894"/>
              <a:gd name="T21" fmla="*/ 3282 h 3686"/>
              <a:gd name="T22" fmla="*/ 2370 w 2894"/>
              <a:gd name="T23" fmla="*/ 2419 h 3686"/>
              <a:gd name="T24" fmla="*/ 2597 w 2894"/>
              <a:gd name="T25" fmla="*/ 1760 h 3686"/>
              <a:gd name="T26" fmla="*/ 516 w 2894"/>
              <a:gd name="T27" fmla="*/ 1250 h 3686"/>
              <a:gd name="T28" fmla="*/ 848 w 2894"/>
              <a:gd name="T29" fmla="*/ 2821 h 3686"/>
              <a:gd name="T30" fmla="*/ 2559 w 2894"/>
              <a:gd name="T31" fmla="*/ 1945 h 3686"/>
              <a:gd name="T32" fmla="*/ 2553 w 2894"/>
              <a:gd name="T33" fmla="*/ 1486 h 3686"/>
              <a:gd name="T34" fmla="*/ 2530 w 2894"/>
              <a:gd name="T35" fmla="*/ 1536 h 3686"/>
              <a:gd name="T36" fmla="*/ 2568 w 2894"/>
              <a:gd name="T37" fmla="*/ 1507 h 3686"/>
              <a:gd name="T38" fmla="*/ 2472 w 2894"/>
              <a:gd name="T39" fmla="*/ 1331 h 3686"/>
              <a:gd name="T40" fmla="*/ 2455 w 2894"/>
              <a:gd name="T41" fmla="*/ 774 h 3686"/>
              <a:gd name="T42" fmla="*/ 2476 w 2894"/>
              <a:gd name="T43" fmla="*/ 761 h 3686"/>
              <a:gd name="T44" fmla="*/ 2289 w 2894"/>
              <a:gd name="T45" fmla="*/ 883 h 3686"/>
              <a:gd name="T46" fmla="*/ 2096 w 2894"/>
              <a:gd name="T47" fmla="*/ 2995 h 3686"/>
              <a:gd name="T48" fmla="*/ 1226 w 2894"/>
              <a:gd name="T49" fmla="*/ 2949 h 3686"/>
              <a:gd name="T50" fmla="*/ 1227 w 2894"/>
              <a:gd name="T51" fmla="*/ 3171 h 3686"/>
              <a:gd name="T52" fmla="*/ 739 w 2894"/>
              <a:gd name="T53" fmla="*/ 494 h 3686"/>
              <a:gd name="T54" fmla="*/ 1737 w 2894"/>
              <a:gd name="T55" fmla="*/ 390 h 3686"/>
              <a:gd name="T56" fmla="*/ 1718 w 2894"/>
              <a:gd name="T57" fmla="*/ 522 h 3686"/>
              <a:gd name="T58" fmla="*/ 1876 w 2894"/>
              <a:gd name="T59" fmla="*/ 769 h 3686"/>
              <a:gd name="T60" fmla="*/ 1728 w 2894"/>
              <a:gd name="T61" fmla="*/ 329 h 3686"/>
              <a:gd name="T62" fmla="*/ 1626 w 2894"/>
              <a:gd name="T63" fmla="*/ 552 h 3686"/>
              <a:gd name="T64" fmla="*/ 1544 w 2894"/>
              <a:gd name="T65" fmla="*/ 610 h 3686"/>
              <a:gd name="T66" fmla="*/ 1542 w 2894"/>
              <a:gd name="T67" fmla="*/ 321 h 3686"/>
              <a:gd name="T68" fmla="*/ 1296 w 2894"/>
              <a:gd name="T69" fmla="*/ 66 h 3686"/>
              <a:gd name="T70" fmla="*/ 1003 w 2894"/>
              <a:gd name="T71" fmla="*/ 564 h 3686"/>
              <a:gd name="T72" fmla="*/ 674 w 2894"/>
              <a:gd name="T73" fmla="*/ 506 h 3686"/>
              <a:gd name="T74" fmla="*/ 723 w 2894"/>
              <a:gd name="T75" fmla="*/ 962 h 3686"/>
              <a:gd name="T76" fmla="*/ 706 w 2894"/>
              <a:gd name="T77" fmla="*/ 1044 h 3686"/>
              <a:gd name="T78" fmla="*/ 343 w 2894"/>
              <a:gd name="T79" fmla="*/ 2205 h 3686"/>
              <a:gd name="T80" fmla="*/ 362 w 2894"/>
              <a:gd name="T81" fmla="*/ 2151 h 3686"/>
              <a:gd name="T82" fmla="*/ 421 w 2894"/>
              <a:gd name="T83" fmla="*/ 1331 h 3686"/>
              <a:gd name="T84" fmla="*/ 183 w 2894"/>
              <a:gd name="T85" fmla="*/ 1377 h 3686"/>
              <a:gd name="T86" fmla="*/ 127 w 2894"/>
              <a:gd name="T87" fmla="*/ 1607 h 3686"/>
              <a:gd name="T88" fmla="*/ 327 w 2894"/>
              <a:gd name="T89" fmla="*/ 1615 h 3686"/>
              <a:gd name="T90" fmla="*/ 357 w 2894"/>
              <a:gd name="T91" fmla="*/ 2015 h 3686"/>
              <a:gd name="T92" fmla="*/ 301 w 2894"/>
              <a:gd name="T93" fmla="*/ 2443 h 3686"/>
              <a:gd name="T94" fmla="*/ 440 w 2894"/>
              <a:gd name="T95" fmla="*/ 2646 h 3686"/>
              <a:gd name="T96" fmla="*/ 541 w 2894"/>
              <a:gd name="T97" fmla="*/ 2859 h 3686"/>
              <a:gd name="T98" fmla="*/ 420 w 2894"/>
              <a:gd name="T99" fmla="*/ 3046 h 3686"/>
              <a:gd name="T100" fmla="*/ 1039 w 2894"/>
              <a:gd name="T101" fmla="*/ 2885 h 3686"/>
              <a:gd name="T102" fmla="*/ 1171 w 2894"/>
              <a:gd name="T103" fmla="*/ 3427 h 3686"/>
              <a:gd name="T104" fmla="*/ 1276 w 2894"/>
              <a:gd name="T105" fmla="*/ 3076 h 3686"/>
              <a:gd name="T106" fmla="*/ 1350 w 2894"/>
              <a:gd name="T107" fmla="*/ 3108 h 3686"/>
              <a:gd name="T108" fmla="*/ 1351 w 2894"/>
              <a:gd name="T109" fmla="*/ 3397 h 3686"/>
              <a:gd name="T110" fmla="*/ 1353 w 2894"/>
              <a:gd name="T111" fmla="*/ 3653 h 3686"/>
              <a:gd name="T112" fmla="*/ 1943 w 2894"/>
              <a:gd name="T113" fmla="*/ 3163 h 3686"/>
              <a:gd name="T114" fmla="*/ 2231 w 2894"/>
              <a:gd name="T115" fmla="*/ 3174 h 3686"/>
              <a:gd name="T116" fmla="*/ 2187 w 2894"/>
              <a:gd name="T117" fmla="*/ 2722 h 3686"/>
              <a:gd name="T118" fmla="*/ 2304 w 2894"/>
              <a:gd name="T119" fmla="*/ 2554 h 3686"/>
              <a:gd name="T120" fmla="*/ 2625 w 2894"/>
              <a:gd name="T121" fmla="*/ 2370 h 3686"/>
              <a:gd name="T122" fmla="*/ 2611 w 2894"/>
              <a:gd name="T123" fmla="*/ 2236 h 3686"/>
              <a:gd name="T124" fmla="*/ 2685 w 2894"/>
              <a:gd name="T125" fmla="*/ 2030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4" h="3686">
                <a:moveTo>
                  <a:pt x="2894" y="2050"/>
                </a:moveTo>
                <a:cubicBezTo>
                  <a:pt x="2604" y="1992"/>
                  <a:pt x="2604" y="1992"/>
                  <a:pt x="2604" y="1992"/>
                </a:cubicBezTo>
                <a:cubicBezTo>
                  <a:pt x="2605" y="1991"/>
                  <a:pt x="2607" y="1991"/>
                  <a:pt x="2608" y="1990"/>
                </a:cubicBezTo>
                <a:cubicBezTo>
                  <a:pt x="2608" y="1991"/>
                  <a:pt x="2609" y="1991"/>
                  <a:pt x="2609" y="1991"/>
                </a:cubicBezTo>
                <a:cubicBezTo>
                  <a:pt x="2611" y="1991"/>
                  <a:pt x="2614" y="1991"/>
                  <a:pt x="2617" y="1990"/>
                </a:cubicBezTo>
                <a:cubicBezTo>
                  <a:pt x="2629" y="1989"/>
                  <a:pt x="2637" y="1980"/>
                  <a:pt x="2637" y="1969"/>
                </a:cubicBezTo>
                <a:cubicBezTo>
                  <a:pt x="2642" y="1966"/>
                  <a:pt x="2646" y="1963"/>
                  <a:pt x="2649" y="1958"/>
                </a:cubicBezTo>
                <a:cubicBezTo>
                  <a:pt x="2654" y="1950"/>
                  <a:pt x="2653" y="1940"/>
                  <a:pt x="2648" y="1933"/>
                </a:cubicBezTo>
                <a:cubicBezTo>
                  <a:pt x="2647" y="1933"/>
                  <a:pt x="2647" y="1933"/>
                  <a:pt x="2647" y="1933"/>
                </a:cubicBezTo>
                <a:cubicBezTo>
                  <a:pt x="2663" y="1920"/>
                  <a:pt x="2662" y="1894"/>
                  <a:pt x="2642" y="1883"/>
                </a:cubicBezTo>
                <a:cubicBezTo>
                  <a:pt x="2641" y="1882"/>
                  <a:pt x="2641" y="1882"/>
                  <a:pt x="2640" y="1881"/>
                </a:cubicBezTo>
                <a:cubicBezTo>
                  <a:pt x="2640" y="1881"/>
                  <a:pt x="2639" y="1881"/>
                  <a:pt x="2639" y="1881"/>
                </a:cubicBezTo>
                <a:cubicBezTo>
                  <a:pt x="2639" y="1874"/>
                  <a:pt x="2635" y="1866"/>
                  <a:pt x="2628" y="1864"/>
                </a:cubicBezTo>
                <a:cubicBezTo>
                  <a:pt x="2627" y="1864"/>
                  <a:pt x="2627" y="1864"/>
                  <a:pt x="2627" y="1864"/>
                </a:cubicBezTo>
                <a:cubicBezTo>
                  <a:pt x="2618" y="1858"/>
                  <a:pt x="2609" y="1857"/>
                  <a:pt x="2599" y="1861"/>
                </a:cubicBezTo>
                <a:cubicBezTo>
                  <a:pt x="2589" y="1865"/>
                  <a:pt x="2583" y="1872"/>
                  <a:pt x="2580" y="1883"/>
                </a:cubicBezTo>
                <a:cubicBezTo>
                  <a:pt x="2580" y="1883"/>
                  <a:pt x="2580" y="1883"/>
                  <a:pt x="2579" y="1883"/>
                </a:cubicBezTo>
                <a:cubicBezTo>
                  <a:pt x="2565" y="1890"/>
                  <a:pt x="2551" y="1896"/>
                  <a:pt x="2536" y="1901"/>
                </a:cubicBezTo>
                <a:cubicBezTo>
                  <a:pt x="2537" y="1880"/>
                  <a:pt x="2537" y="1860"/>
                  <a:pt x="2537" y="1839"/>
                </a:cubicBezTo>
                <a:cubicBezTo>
                  <a:pt x="2537" y="1824"/>
                  <a:pt x="2537" y="1808"/>
                  <a:pt x="2536" y="1793"/>
                </a:cubicBezTo>
                <a:cubicBezTo>
                  <a:pt x="2541" y="1796"/>
                  <a:pt x="2547" y="1797"/>
                  <a:pt x="2553" y="1797"/>
                </a:cubicBezTo>
                <a:cubicBezTo>
                  <a:pt x="2566" y="1795"/>
                  <a:pt x="2575" y="1782"/>
                  <a:pt x="2573" y="1768"/>
                </a:cubicBezTo>
                <a:cubicBezTo>
                  <a:pt x="2572" y="1754"/>
                  <a:pt x="2559" y="1745"/>
                  <a:pt x="2546" y="1746"/>
                </a:cubicBezTo>
                <a:cubicBezTo>
                  <a:pt x="2541" y="1747"/>
                  <a:pt x="2537" y="1749"/>
                  <a:pt x="2534" y="1752"/>
                </a:cubicBezTo>
                <a:cubicBezTo>
                  <a:pt x="2534" y="1750"/>
                  <a:pt x="2534" y="1748"/>
                  <a:pt x="2534" y="1746"/>
                </a:cubicBezTo>
                <a:cubicBezTo>
                  <a:pt x="2537" y="1744"/>
                  <a:pt x="2541" y="1743"/>
                  <a:pt x="2545" y="1742"/>
                </a:cubicBezTo>
                <a:cubicBezTo>
                  <a:pt x="2561" y="1740"/>
                  <a:pt x="2575" y="1751"/>
                  <a:pt x="2578" y="1768"/>
                </a:cubicBezTo>
                <a:cubicBezTo>
                  <a:pt x="2580" y="1784"/>
                  <a:pt x="2569" y="1799"/>
                  <a:pt x="2553" y="1801"/>
                </a:cubicBezTo>
                <a:cubicBezTo>
                  <a:pt x="2549" y="1802"/>
                  <a:pt x="2544" y="1801"/>
                  <a:pt x="2540" y="1800"/>
                </a:cubicBezTo>
                <a:cubicBezTo>
                  <a:pt x="2544" y="1830"/>
                  <a:pt x="2544" y="1830"/>
                  <a:pt x="2544" y="1830"/>
                </a:cubicBezTo>
                <a:cubicBezTo>
                  <a:pt x="2573" y="1827"/>
                  <a:pt x="2608" y="1813"/>
                  <a:pt x="2604" y="1776"/>
                </a:cubicBezTo>
                <a:cubicBezTo>
                  <a:pt x="2665" y="1739"/>
                  <a:pt x="2657" y="1648"/>
                  <a:pt x="2587" y="1629"/>
                </a:cubicBezTo>
                <a:cubicBezTo>
                  <a:pt x="2582" y="1620"/>
                  <a:pt x="2576" y="1614"/>
                  <a:pt x="2568" y="1610"/>
                </a:cubicBezTo>
                <a:cubicBezTo>
                  <a:pt x="2570" y="1610"/>
                  <a:pt x="2572" y="1610"/>
                  <a:pt x="2573" y="1610"/>
                </a:cubicBezTo>
                <a:cubicBezTo>
                  <a:pt x="2579" y="1609"/>
                  <a:pt x="2583" y="1607"/>
                  <a:pt x="2587" y="1603"/>
                </a:cubicBezTo>
                <a:cubicBezTo>
                  <a:pt x="2587" y="1603"/>
                  <a:pt x="2587" y="1603"/>
                  <a:pt x="2588" y="1603"/>
                </a:cubicBezTo>
                <a:cubicBezTo>
                  <a:pt x="2590" y="1602"/>
                  <a:pt x="2591" y="1601"/>
                  <a:pt x="2593" y="1600"/>
                </a:cubicBezTo>
                <a:cubicBezTo>
                  <a:pt x="2601" y="1596"/>
                  <a:pt x="2604" y="1586"/>
                  <a:pt x="2601" y="1578"/>
                </a:cubicBezTo>
                <a:cubicBezTo>
                  <a:pt x="2604" y="1574"/>
                  <a:pt x="2605" y="1570"/>
                  <a:pt x="2606" y="1566"/>
                </a:cubicBezTo>
                <a:cubicBezTo>
                  <a:pt x="2606" y="1559"/>
                  <a:pt x="2602" y="1552"/>
                  <a:pt x="2596" y="1549"/>
                </a:cubicBezTo>
                <a:cubicBezTo>
                  <a:pt x="2596" y="1549"/>
                  <a:pt x="2596" y="1549"/>
                  <a:pt x="2596" y="1549"/>
                </a:cubicBezTo>
                <a:cubicBezTo>
                  <a:pt x="2599" y="1542"/>
                  <a:pt x="2599" y="1536"/>
                  <a:pt x="2597" y="1530"/>
                </a:cubicBezTo>
                <a:cubicBezTo>
                  <a:pt x="2599" y="1530"/>
                  <a:pt x="2602" y="1529"/>
                  <a:pt x="2605" y="1528"/>
                </a:cubicBezTo>
                <a:cubicBezTo>
                  <a:pt x="2607" y="1528"/>
                  <a:pt x="2608" y="1529"/>
                  <a:pt x="2610" y="1531"/>
                </a:cubicBezTo>
                <a:cubicBezTo>
                  <a:pt x="2618" y="1543"/>
                  <a:pt x="2630" y="1547"/>
                  <a:pt x="2643" y="1542"/>
                </a:cubicBezTo>
                <a:cubicBezTo>
                  <a:pt x="2652" y="1539"/>
                  <a:pt x="2659" y="1533"/>
                  <a:pt x="2664" y="1526"/>
                </a:cubicBezTo>
                <a:cubicBezTo>
                  <a:pt x="2665" y="1526"/>
                  <a:pt x="2665" y="1525"/>
                  <a:pt x="2665" y="1525"/>
                </a:cubicBezTo>
                <a:cubicBezTo>
                  <a:pt x="2668" y="1523"/>
                  <a:pt x="2671" y="1521"/>
                  <a:pt x="2673" y="1518"/>
                </a:cubicBezTo>
                <a:cubicBezTo>
                  <a:pt x="2686" y="1507"/>
                  <a:pt x="2688" y="1490"/>
                  <a:pt x="2679" y="1477"/>
                </a:cubicBezTo>
                <a:cubicBezTo>
                  <a:pt x="2683" y="1470"/>
                  <a:pt x="2684" y="1462"/>
                  <a:pt x="2683" y="1454"/>
                </a:cubicBezTo>
                <a:cubicBezTo>
                  <a:pt x="2682" y="1441"/>
                  <a:pt x="2672" y="1431"/>
                  <a:pt x="2661" y="1428"/>
                </a:cubicBezTo>
                <a:cubicBezTo>
                  <a:pt x="2661" y="1428"/>
                  <a:pt x="2660" y="1428"/>
                  <a:pt x="2660" y="1428"/>
                </a:cubicBezTo>
                <a:cubicBezTo>
                  <a:pt x="2667" y="1399"/>
                  <a:pt x="2644" y="1372"/>
                  <a:pt x="2613" y="1376"/>
                </a:cubicBezTo>
                <a:cubicBezTo>
                  <a:pt x="2611" y="1376"/>
                  <a:pt x="2610" y="1376"/>
                  <a:pt x="2608" y="1376"/>
                </a:cubicBezTo>
                <a:cubicBezTo>
                  <a:pt x="2608" y="1376"/>
                  <a:pt x="2608" y="1376"/>
                  <a:pt x="2608" y="1376"/>
                </a:cubicBezTo>
                <a:cubicBezTo>
                  <a:pt x="2608" y="1376"/>
                  <a:pt x="2607" y="1375"/>
                  <a:pt x="2607" y="1375"/>
                </a:cubicBezTo>
                <a:cubicBezTo>
                  <a:pt x="2645" y="1355"/>
                  <a:pt x="2645" y="1355"/>
                  <a:pt x="2645" y="1355"/>
                </a:cubicBezTo>
                <a:cubicBezTo>
                  <a:pt x="2712" y="1217"/>
                  <a:pt x="2712" y="1217"/>
                  <a:pt x="2712" y="1217"/>
                </a:cubicBezTo>
                <a:cubicBezTo>
                  <a:pt x="2560" y="1193"/>
                  <a:pt x="2560" y="1193"/>
                  <a:pt x="2560" y="1193"/>
                </a:cubicBezTo>
                <a:cubicBezTo>
                  <a:pt x="2482" y="1234"/>
                  <a:pt x="2482" y="1234"/>
                  <a:pt x="2482" y="1234"/>
                </a:cubicBezTo>
                <a:cubicBezTo>
                  <a:pt x="2608" y="1137"/>
                  <a:pt x="2608" y="1137"/>
                  <a:pt x="2608" y="1137"/>
                </a:cubicBezTo>
                <a:cubicBezTo>
                  <a:pt x="2584" y="1106"/>
                  <a:pt x="2584" y="1106"/>
                  <a:pt x="2584" y="1106"/>
                </a:cubicBezTo>
                <a:cubicBezTo>
                  <a:pt x="2613" y="1084"/>
                  <a:pt x="2613" y="1084"/>
                  <a:pt x="2613" y="1084"/>
                </a:cubicBezTo>
                <a:cubicBezTo>
                  <a:pt x="2599" y="1065"/>
                  <a:pt x="2599" y="1065"/>
                  <a:pt x="2599" y="1065"/>
                </a:cubicBezTo>
                <a:cubicBezTo>
                  <a:pt x="2624" y="1046"/>
                  <a:pt x="2624" y="1046"/>
                  <a:pt x="2624" y="1046"/>
                </a:cubicBezTo>
                <a:cubicBezTo>
                  <a:pt x="2529" y="922"/>
                  <a:pt x="2529" y="922"/>
                  <a:pt x="2529" y="922"/>
                </a:cubicBezTo>
                <a:cubicBezTo>
                  <a:pt x="2504" y="942"/>
                  <a:pt x="2504" y="942"/>
                  <a:pt x="2504" y="942"/>
                </a:cubicBezTo>
                <a:cubicBezTo>
                  <a:pt x="2489" y="922"/>
                  <a:pt x="2489" y="922"/>
                  <a:pt x="2489" y="922"/>
                </a:cubicBezTo>
                <a:cubicBezTo>
                  <a:pt x="2460" y="944"/>
                  <a:pt x="2460" y="944"/>
                  <a:pt x="2460" y="944"/>
                </a:cubicBezTo>
                <a:cubicBezTo>
                  <a:pt x="2445" y="925"/>
                  <a:pt x="2445" y="925"/>
                  <a:pt x="2445" y="925"/>
                </a:cubicBezTo>
                <a:cubicBezTo>
                  <a:pt x="2309" y="1030"/>
                  <a:pt x="2309" y="1030"/>
                  <a:pt x="2309" y="1030"/>
                </a:cubicBezTo>
                <a:cubicBezTo>
                  <a:pt x="2630" y="698"/>
                  <a:pt x="2630" y="698"/>
                  <a:pt x="2630" y="698"/>
                </a:cubicBezTo>
                <a:cubicBezTo>
                  <a:pt x="2498" y="570"/>
                  <a:pt x="2498" y="570"/>
                  <a:pt x="2498" y="570"/>
                </a:cubicBezTo>
                <a:cubicBezTo>
                  <a:pt x="2109" y="974"/>
                  <a:pt x="2109" y="974"/>
                  <a:pt x="2109" y="974"/>
                </a:cubicBezTo>
                <a:cubicBezTo>
                  <a:pt x="2085" y="955"/>
                  <a:pt x="2060" y="938"/>
                  <a:pt x="2035" y="922"/>
                </a:cubicBezTo>
                <a:cubicBezTo>
                  <a:pt x="2035" y="921"/>
                  <a:pt x="2035" y="921"/>
                  <a:pt x="2035" y="921"/>
                </a:cubicBezTo>
                <a:cubicBezTo>
                  <a:pt x="2037" y="917"/>
                  <a:pt x="2038" y="913"/>
                  <a:pt x="2040" y="909"/>
                </a:cubicBezTo>
                <a:cubicBezTo>
                  <a:pt x="2040" y="909"/>
                  <a:pt x="2041" y="909"/>
                  <a:pt x="2042" y="908"/>
                </a:cubicBezTo>
                <a:cubicBezTo>
                  <a:pt x="2054" y="903"/>
                  <a:pt x="2068" y="907"/>
                  <a:pt x="2080" y="904"/>
                </a:cubicBezTo>
                <a:cubicBezTo>
                  <a:pt x="2088" y="902"/>
                  <a:pt x="2095" y="899"/>
                  <a:pt x="2101" y="895"/>
                </a:cubicBezTo>
                <a:cubicBezTo>
                  <a:pt x="2101" y="895"/>
                  <a:pt x="2102" y="895"/>
                  <a:pt x="2102" y="895"/>
                </a:cubicBezTo>
                <a:cubicBezTo>
                  <a:pt x="2106" y="897"/>
                  <a:pt x="2110" y="899"/>
                  <a:pt x="2116" y="900"/>
                </a:cubicBezTo>
                <a:cubicBezTo>
                  <a:pt x="2124" y="902"/>
                  <a:pt x="2132" y="899"/>
                  <a:pt x="2138" y="893"/>
                </a:cubicBezTo>
                <a:cubicBezTo>
                  <a:pt x="2140" y="892"/>
                  <a:pt x="2142" y="893"/>
                  <a:pt x="2144" y="894"/>
                </a:cubicBezTo>
                <a:cubicBezTo>
                  <a:pt x="2156" y="902"/>
                  <a:pt x="2168" y="900"/>
                  <a:pt x="2179" y="891"/>
                </a:cubicBezTo>
                <a:cubicBezTo>
                  <a:pt x="2186" y="885"/>
                  <a:pt x="2190" y="876"/>
                  <a:pt x="2192" y="867"/>
                </a:cubicBezTo>
                <a:cubicBezTo>
                  <a:pt x="2192" y="867"/>
                  <a:pt x="2192" y="867"/>
                  <a:pt x="2193" y="867"/>
                </a:cubicBezTo>
                <a:cubicBezTo>
                  <a:pt x="2195" y="864"/>
                  <a:pt x="2196" y="860"/>
                  <a:pt x="2197" y="857"/>
                </a:cubicBezTo>
                <a:cubicBezTo>
                  <a:pt x="2205" y="842"/>
                  <a:pt x="2199" y="825"/>
                  <a:pt x="2186" y="816"/>
                </a:cubicBezTo>
                <a:cubicBezTo>
                  <a:pt x="2187" y="809"/>
                  <a:pt x="2185" y="801"/>
                  <a:pt x="2181" y="794"/>
                </a:cubicBezTo>
                <a:cubicBezTo>
                  <a:pt x="2174" y="783"/>
                  <a:pt x="2162" y="777"/>
                  <a:pt x="2150" y="779"/>
                </a:cubicBezTo>
                <a:cubicBezTo>
                  <a:pt x="2150" y="779"/>
                  <a:pt x="2150" y="779"/>
                  <a:pt x="2149" y="779"/>
                </a:cubicBezTo>
                <a:cubicBezTo>
                  <a:pt x="2145" y="750"/>
                  <a:pt x="2112" y="734"/>
                  <a:pt x="2085" y="750"/>
                </a:cubicBezTo>
                <a:cubicBezTo>
                  <a:pt x="2084" y="751"/>
                  <a:pt x="2082" y="751"/>
                  <a:pt x="2081" y="752"/>
                </a:cubicBezTo>
                <a:cubicBezTo>
                  <a:pt x="2081" y="752"/>
                  <a:pt x="2081" y="752"/>
                  <a:pt x="2081" y="752"/>
                </a:cubicBezTo>
                <a:cubicBezTo>
                  <a:pt x="2072" y="748"/>
                  <a:pt x="2059" y="747"/>
                  <a:pt x="2052" y="754"/>
                </a:cubicBezTo>
                <a:cubicBezTo>
                  <a:pt x="2051" y="755"/>
                  <a:pt x="2051" y="755"/>
                  <a:pt x="2051" y="756"/>
                </a:cubicBezTo>
                <a:cubicBezTo>
                  <a:pt x="2038" y="762"/>
                  <a:pt x="2030" y="772"/>
                  <a:pt x="2028" y="787"/>
                </a:cubicBezTo>
                <a:cubicBezTo>
                  <a:pt x="2025" y="802"/>
                  <a:pt x="2030" y="815"/>
                  <a:pt x="2041" y="825"/>
                </a:cubicBezTo>
                <a:cubicBezTo>
                  <a:pt x="2041" y="826"/>
                  <a:pt x="2041" y="826"/>
                  <a:pt x="2041" y="827"/>
                </a:cubicBezTo>
                <a:cubicBezTo>
                  <a:pt x="2039" y="850"/>
                  <a:pt x="2036" y="873"/>
                  <a:pt x="2031" y="896"/>
                </a:cubicBezTo>
                <a:cubicBezTo>
                  <a:pt x="2029" y="899"/>
                  <a:pt x="2025" y="900"/>
                  <a:pt x="2021" y="903"/>
                </a:cubicBezTo>
                <a:cubicBezTo>
                  <a:pt x="2018" y="905"/>
                  <a:pt x="2015" y="907"/>
                  <a:pt x="2014" y="909"/>
                </a:cubicBezTo>
                <a:cubicBezTo>
                  <a:pt x="2002" y="902"/>
                  <a:pt x="1990" y="895"/>
                  <a:pt x="1978" y="888"/>
                </a:cubicBezTo>
                <a:cubicBezTo>
                  <a:pt x="1982" y="885"/>
                  <a:pt x="1986" y="882"/>
                  <a:pt x="1988" y="877"/>
                </a:cubicBezTo>
                <a:cubicBezTo>
                  <a:pt x="1994" y="865"/>
                  <a:pt x="1988" y="850"/>
                  <a:pt x="1976" y="844"/>
                </a:cubicBezTo>
                <a:cubicBezTo>
                  <a:pt x="1963" y="838"/>
                  <a:pt x="1948" y="843"/>
                  <a:pt x="1942" y="855"/>
                </a:cubicBezTo>
                <a:cubicBezTo>
                  <a:pt x="1940" y="859"/>
                  <a:pt x="1940" y="864"/>
                  <a:pt x="1940" y="868"/>
                </a:cubicBezTo>
                <a:cubicBezTo>
                  <a:pt x="1939" y="867"/>
                  <a:pt x="1937" y="866"/>
                  <a:pt x="1936" y="866"/>
                </a:cubicBezTo>
                <a:cubicBezTo>
                  <a:pt x="1936" y="861"/>
                  <a:pt x="1936" y="857"/>
                  <a:pt x="1938" y="853"/>
                </a:cubicBezTo>
                <a:cubicBezTo>
                  <a:pt x="1945" y="839"/>
                  <a:pt x="1963" y="833"/>
                  <a:pt x="1978" y="840"/>
                </a:cubicBezTo>
                <a:cubicBezTo>
                  <a:pt x="1992" y="847"/>
                  <a:pt x="1998" y="863"/>
                  <a:pt x="1993" y="877"/>
                </a:cubicBezTo>
                <a:cubicBezTo>
                  <a:pt x="1993" y="877"/>
                  <a:pt x="1993" y="878"/>
                  <a:pt x="1992" y="879"/>
                </a:cubicBezTo>
                <a:cubicBezTo>
                  <a:pt x="1992" y="879"/>
                  <a:pt x="1992" y="879"/>
                  <a:pt x="1992" y="879"/>
                </a:cubicBezTo>
                <a:cubicBezTo>
                  <a:pt x="1990" y="883"/>
                  <a:pt x="1987" y="886"/>
                  <a:pt x="1984" y="889"/>
                </a:cubicBezTo>
                <a:cubicBezTo>
                  <a:pt x="1998" y="896"/>
                  <a:pt x="1998" y="896"/>
                  <a:pt x="1998" y="896"/>
                </a:cubicBezTo>
                <a:cubicBezTo>
                  <a:pt x="1999" y="895"/>
                  <a:pt x="1999" y="894"/>
                  <a:pt x="2000" y="893"/>
                </a:cubicBezTo>
                <a:cubicBezTo>
                  <a:pt x="2005" y="895"/>
                  <a:pt x="2008" y="891"/>
                  <a:pt x="2011" y="884"/>
                </a:cubicBezTo>
                <a:cubicBezTo>
                  <a:pt x="2014" y="877"/>
                  <a:pt x="2008" y="874"/>
                  <a:pt x="2008" y="874"/>
                </a:cubicBezTo>
                <a:cubicBezTo>
                  <a:pt x="2008" y="874"/>
                  <a:pt x="2008" y="874"/>
                  <a:pt x="2008" y="874"/>
                </a:cubicBezTo>
                <a:cubicBezTo>
                  <a:pt x="2013" y="855"/>
                  <a:pt x="2012" y="835"/>
                  <a:pt x="1998" y="820"/>
                </a:cubicBezTo>
                <a:cubicBezTo>
                  <a:pt x="2002" y="747"/>
                  <a:pt x="1917" y="711"/>
                  <a:pt x="1863" y="758"/>
                </a:cubicBezTo>
                <a:cubicBezTo>
                  <a:pt x="1830" y="742"/>
                  <a:pt x="1805" y="771"/>
                  <a:pt x="1793" y="797"/>
                </a:cubicBezTo>
                <a:cubicBezTo>
                  <a:pt x="1821" y="811"/>
                  <a:pt x="1821" y="811"/>
                  <a:pt x="1821" y="811"/>
                </a:cubicBezTo>
                <a:cubicBezTo>
                  <a:pt x="1821" y="806"/>
                  <a:pt x="1822" y="802"/>
                  <a:pt x="1823" y="798"/>
                </a:cubicBezTo>
                <a:cubicBezTo>
                  <a:pt x="1830" y="784"/>
                  <a:pt x="1848" y="778"/>
                  <a:pt x="1863" y="785"/>
                </a:cubicBezTo>
                <a:cubicBezTo>
                  <a:pt x="1878" y="792"/>
                  <a:pt x="1884" y="810"/>
                  <a:pt x="1877" y="824"/>
                </a:cubicBezTo>
                <a:cubicBezTo>
                  <a:pt x="1875" y="828"/>
                  <a:pt x="1873" y="831"/>
                  <a:pt x="1869" y="834"/>
                </a:cubicBezTo>
                <a:cubicBezTo>
                  <a:pt x="1902" y="849"/>
                  <a:pt x="1902" y="849"/>
                  <a:pt x="1902" y="849"/>
                </a:cubicBezTo>
                <a:cubicBezTo>
                  <a:pt x="1889" y="844"/>
                  <a:pt x="1876" y="838"/>
                  <a:pt x="1863" y="833"/>
                </a:cubicBezTo>
                <a:cubicBezTo>
                  <a:pt x="1867" y="830"/>
                  <a:pt x="1871" y="827"/>
                  <a:pt x="1873" y="822"/>
                </a:cubicBezTo>
                <a:cubicBezTo>
                  <a:pt x="1879" y="810"/>
                  <a:pt x="1874" y="795"/>
                  <a:pt x="1861" y="789"/>
                </a:cubicBezTo>
                <a:cubicBezTo>
                  <a:pt x="1848" y="783"/>
                  <a:pt x="1833" y="788"/>
                  <a:pt x="1828" y="800"/>
                </a:cubicBezTo>
                <a:cubicBezTo>
                  <a:pt x="1825" y="806"/>
                  <a:pt x="1825" y="813"/>
                  <a:pt x="1827" y="818"/>
                </a:cubicBezTo>
                <a:cubicBezTo>
                  <a:pt x="1800" y="808"/>
                  <a:pt x="1772" y="799"/>
                  <a:pt x="1744" y="792"/>
                </a:cubicBezTo>
                <a:cubicBezTo>
                  <a:pt x="1822" y="264"/>
                  <a:pt x="1822" y="264"/>
                  <a:pt x="1822" y="264"/>
                </a:cubicBezTo>
                <a:cubicBezTo>
                  <a:pt x="1782" y="258"/>
                  <a:pt x="1782" y="258"/>
                  <a:pt x="1782" y="258"/>
                </a:cubicBezTo>
                <a:cubicBezTo>
                  <a:pt x="1787" y="224"/>
                  <a:pt x="1787" y="224"/>
                  <a:pt x="1787" y="224"/>
                </a:cubicBezTo>
                <a:cubicBezTo>
                  <a:pt x="1744" y="172"/>
                  <a:pt x="1744" y="172"/>
                  <a:pt x="1744" y="172"/>
                </a:cubicBezTo>
                <a:cubicBezTo>
                  <a:pt x="1687" y="209"/>
                  <a:pt x="1687" y="209"/>
                  <a:pt x="1687" y="209"/>
                </a:cubicBezTo>
                <a:cubicBezTo>
                  <a:pt x="1682" y="243"/>
                  <a:pt x="1682" y="243"/>
                  <a:pt x="1682" y="243"/>
                </a:cubicBezTo>
                <a:cubicBezTo>
                  <a:pt x="1642" y="237"/>
                  <a:pt x="1642" y="237"/>
                  <a:pt x="1642" y="237"/>
                </a:cubicBezTo>
                <a:cubicBezTo>
                  <a:pt x="1575" y="684"/>
                  <a:pt x="1575" y="684"/>
                  <a:pt x="1575" y="684"/>
                </a:cubicBezTo>
                <a:cubicBezTo>
                  <a:pt x="1571" y="0"/>
                  <a:pt x="1571" y="0"/>
                  <a:pt x="1571" y="0"/>
                </a:cubicBezTo>
                <a:cubicBezTo>
                  <a:pt x="1265" y="2"/>
                  <a:pt x="1265" y="2"/>
                  <a:pt x="1265" y="2"/>
                </a:cubicBezTo>
                <a:cubicBezTo>
                  <a:pt x="1269" y="766"/>
                  <a:pt x="1269" y="766"/>
                  <a:pt x="1269" y="766"/>
                </a:cubicBezTo>
                <a:cubicBezTo>
                  <a:pt x="1249" y="770"/>
                  <a:pt x="1229" y="774"/>
                  <a:pt x="1209" y="778"/>
                </a:cubicBezTo>
                <a:cubicBezTo>
                  <a:pt x="1209" y="778"/>
                  <a:pt x="1209" y="777"/>
                  <a:pt x="1208" y="776"/>
                </a:cubicBezTo>
                <a:cubicBezTo>
                  <a:pt x="1207" y="774"/>
                  <a:pt x="1206" y="771"/>
                  <a:pt x="1205" y="768"/>
                </a:cubicBezTo>
                <a:cubicBezTo>
                  <a:pt x="1205" y="768"/>
                  <a:pt x="1205" y="768"/>
                  <a:pt x="1205" y="767"/>
                </a:cubicBezTo>
                <a:cubicBezTo>
                  <a:pt x="1209" y="758"/>
                  <a:pt x="1218" y="753"/>
                  <a:pt x="1223" y="746"/>
                </a:cubicBezTo>
                <a:cubicBezTo>
                  <a:pt x="1225" y="741"/>
                  <a:pt x="1227" y="736"/>
                  <a:pt x="1229" y="731"/>
                </a:cubicBezTo>
                <a:cubicBezTo>
                  <a:pt x="1229" y="731"/>
                  <a:pt x="1229" y="730"/>
                  <a:pt x="1229" y="730"/>
                </a:cubicBezTo>
                <a:cubicBezTo>
                  <a:pt x="1232" y="730"/>
                  <a:pt x="1235" y="728"/>
                  <a:pt x="1239" y="726"/>
                </a:cubicBezTo>
                <a:cubicBezTo>
                  <a:pt x="1243" y="722"/>
                  <a:pt x="1246" y="717"/>
                  <a:pt x="1246" y="711"/>
                </a:cubicBezTo>
                <a:cubicBezTo>
                  <a:pt x="1247" y="710"/>
                  <a:pt x="1248" y="709"/>
                  <a:pt x="1249" y="709"/>
                </a:cubicBezTo>
                <a:cubicBezTo>
                  <a:pt x="1259" y="706"/>
                  <a:pt x="1265" y="700"/>
                  <a:pt x="1266" y="689"/>
                </a:cubicBezTo>
                <a:cubicBezTo>
                  <a:pt x="1266" y="683"/>
                  <a:pt x="1264" y="677"/>
                  <a:pt x="1260" y="671"/>
                </a:cubicBezTo>
                <a:cubicBezTo>
                  <a:pt x="1260" y="671"/>
                  <a:pt x="1260" y="671"/>
                  <a:pt x="1260" y="670"/>
                </a:cubicBezTo>
                <a:cubicBezTo>
                  <a:pt x="1260" y="668"/>
                  <a:pt x="1259" y="665"/>
                  <a:pt x="1258" y="663"/>
                </a:cubicBezTo>
                <a:cubicBezTo>
                  <a:pt x="1254" y="652"/>
                  <a:pt x="1243" y="646"/>
                  <a:pt x="1232" y="648"/>
                </a:cubicBezTo>
                <a:cubicBezTo>
                  <a:pt x="1228" y="644"/>
                  <a:pt x="1224" y="641"/>
                  <a:pt x="1218" y="640"/>
                </a:cubicBezTo>
                <a:cubicBezTo>
                  <a:pt x="1209" y="637"/>
                  <a:pt x="1200" y="641"/>
                  <a:pt x="1195" y="648"/>
                </a:cubicBezTo>
                <a:cubicBezTo>
                  <a:pt x="1195" y="648"/>
                  <a:pt x="1195" y="648"/>
                  <a:pt x="1195" y="648"/>
                </a:cubicBezTo>
                <a:cubicBezTo>
                  <a:pt x="1178" y="636"/>
                  <a:pt x="1153" y="644"/>
                  <a:pt x="1148" y="666"/>
                </a:cubicBezTo>
                <a:cubicBezTo>
                  <a:pt x="1147" y="667"/>
                  <a:pt x="1147" y="668"/>
                  <a:pt x="1147" y="669"/>
                </a:cubicBezTo>
                <a:cubicBezTo>
                  <a:pt x="1147" y="669"/>
                  <a:pt x="1147" y="669"/>
                  <a:pt x="1147" y="669"/>
                </a:cubicBezTo>
                <a:cubicBezTo>
                  <a:pt x="1140" y="671"/>
                  <a:pt x="1133" y="677"/>
                  <a:pt x="1133" y="685"/>
                </a:cubicBezTo>
                <a:cubicBezTo>
                  <a:pt x="1133" y="685"/>
                  <a:pt x="1133" y="685"/>
                  <a:pt x="1133" y="686"/>
                </a:cubicBezTo>
                <a:cubicBezTo>
                  <a:pt x="1130" y="695"/>
                  <a:pt x="1131" y="705"/>
                  <a:pt x="1137" y="713"/>
                </a:cubicBezTo>
                <a:cubicBezTo>
                  <a:pt x="1144" y="722"/>
                  <a:pt x="1153" y="726"/>
                  <a:pt x="1163" y="725"/>
                </a:cubicBezTo>
                <a:cubicBezTo>
                  <a:pt x="1164" y="726"/>
                  <a:pt x="1164" y="726"/>
                  <a:pt x="1164" y="726"/>
                </a:cubicBezTo>
                <a:cubicBezTo>
                  <a:pt x="1175" y="739"/>
                  <a:pt x="1185" y="753"/>
                  <a:pt x="1194" y="767"/>
                </a:cubicBezTo>
                <a:cubicBezTo>
                  <a:pt x="1194" y="769"/>
                  <a:pt x="1193" y="771"/>
                  <a:pt x="1192" y="775"/>
                </a:cubicBezTo>
                <a:cubicBezTo>
                  <a:pt x="1191" y="778"/>
                  <a:pt x="1191" y="780"/>
                  <a:pt x="1192" y="782"/>
                </a:cubicBezTo>
                <a:cubicBezTo>
                  <a:pt x="1180" y="785"/>
                  <a:pt x="1168" y="788"/>
                  <a:pt x="1156" y="791"/>
                </a:cubicBezTo>
                <a:cubicBezTo>
                  <a:pt x="1062" y="487"/>
                  <a:pt x="1062" y="487"/>
                  <a:pt x="1062" y="487"/>
                </a:cubicBezTo>
                <a:cubicBezTo>
                  <a:pt x="1005" y="434"/>
                  <a:pt x="1005" y="434"/>
                  <a:pt x="1005" y="434"/>
                </a:cubicBezTo>
                <a:cubicBezTo>
                  <a:pt x="903" y="466"/>
                  <a:pt x="903" y="466"/>
                  <a:pt x="903" y="466"/>
                </a:cubicBezTo>
                <a:cubicBezTo>
                  <a:pt x="887" y="541"/>
                  <a:pt x="887" y="541"/>
                  <a:pt x="887" y="541"/>
                </a:cubicBezTo>
                <a:cubicBezTo>
                  <a:pt x="955" y="760"/>
                  <a:pt x="955" y="760"/>
                  <a:pt x="955" y="760"/>
                </a:cubicBezTo>
                <a:cubicBezTo>
                  <a:pt x="752" y="368"/>
                  <a:pt x="752" y="368"/>
                  <a:pt x="752" y="368"/>
                </a:cubicBezTo>
                <a:cubicBezTo>
                  <a:pt x="732" y="379"/>
                  <a:pt x="732" y="379"/>
                  <a:pt x="732" y="379"/>
                </a:cubicBezTo>
                <a:cubicBezTo>
                  <a:pt x="712" y="340"/>
                  <a:pt x="712" y="340"/>
                  <a:pt x="712" y="340"/>
                </a:cubicBezTo>
                <a:cubicBezTo>
                  <a:pt x="696" y="348"/>
                  <a:pt x="696" y="348"/>
                  <a:pt x="696" y="348"/>
                </a:cubicBezTo>
                <a:cubicBezTo>
                  <a:pt x="676" y="311"/>
                  <a:pt x="676" y="311"/>
                  <a:pt x="676" y="311"/>
                </a:cubicBezTo>
                <a:cubicBezTo>
                  <a:pt x="569" y="366"/>
                  <a:pt x="569" y="366"/>
                  <a:pt x="569" y="366"/>
                </a:cubicBezTo>
                <a:cubicBezTo>
                  <a:pt x="589" y="403"/>
                  <a:pt x="589" y="403"/>
                  <a:pt x="589" y="403"/>
                </a:cubicBezTo>
                <a:cubicBezTo>
                  <a:pt x="572" y="412"/>
                  <a:pt x="572" y="412"/>
                  <a:pt x="572" y="412"/>
                </a:cubicBezTo>
                <a:cubicBezTo>
                  <a:pt x="593" y="451"/>
                  <a:pt x="593" y="451"/>
                  <a:pt x="593" y="451"/>
                </a:cubicBezTo>
                <a:cubicBezTo>
                  <a:pt x="576" y="459"/>
                  <a:pt x="576" y="459"/>
                  <a:pt x="576" y="459"/>
                </a:cubicBezTo>
                <a:cubicBezTo>
                  <a:pt x="753" y="801"/>
                  <a:pt x="753" y="801"/>
                  <a:pt x="753" y="801"/>
                </a:cubicBezTo>
                <a:cubicBezTo>
                  <a:pt x="748" y="798"/>
                  <a:pt x="742" y="796"/>
                  <a:pt x="736" y="795"/>
                </a:cubicBezTo>
                <a:cubicBezTo>
                  <a:pt x="736" y="795"/>
                  <a:pt x="736" y="795"/>
                  <a:pt x="736" y="794"/>
                </a:cubicBezTo>
                <a:cubicBezTo>
                  <a:pt x="732" y="792"/>
                  <a:pt x="728" y="790"/>
                  <a:pt x="724" y="789"/>
                </a:cubicBezTo>
                <a:cubicBezTo>
                  <a:pt x="706" y="781"/>
                  <a:pt x="686" y="788"/>
                  <a:pt x="677" y="803"/>
                </a:cubicBezTo>
                <a:cubicBezTo>
                  <a:pt x="668" y="803"/>
                  <a:pt x="659" y="805"/>
                  <a:pt x="651" y="810"/>
                </a:cubicBezTo>
                <a:cubicBezTo>
                  <a:pt x="638" y="818"/>
                  <a:pt x="632" y="833"/>
                  <a:pt x="634" y="847"/>
                </a:cubicBezTo>
                <a:cubicBezTo>
                  <a:pt x="634" y="847"/>
                  <a:pt x="634" y="847"/>
                  <a:pt x="634" y="847"/>
                </a:cubicBezTo>
                <a:cubicBezTo>
                  <a:pt x="601" y="854"/>
                  <a:pt x="582" y="892"/>
                  <a:pt x="602" y="923"/>
                </a:cubicBezTo>
                <a:cubicBezTo>
                  <a:pt x="603" y="925"/>
                  <a:pt x="604" y="927"/>
                  <a:pt x="605" y="928"/>
                </a:cubicBezTo>
                <a:cubicBezTo>
                  <a:pt x="605" y="928"/>
                  <a:pt x="605" y="928"/>
                  <a:pt x="605" y="928"/>
                </a:cubicBezTo>
                <a:cubicBezTo>
                  <a:pt x="600" y="939"/>
                  <a:pt x="600" y="954"/>
                  <a:pt x="608" y="962"/>
                </a:cubicBezTo>
                <a:cubicBezTo>
                  <a:pt x="609" y="963"/>
                  <a:pt x="609" y="963"/>
                  <a:pt x="610" y="964"/>
                </a:cubicBezTo>
                <a:cubicBezTo>
                  <a:pt x="611" y="966"/>
                  <a:pt x="613" y="968"/>
                  <a:pt x="614" y="971"/>
                </a:cubicBezTo>
                <a:cubicBezTo>
                  <a:pt x="613" y="974"/>
                  <a:pt x="613" y="978"/>
                  <a:pt x="614" y="981"/>
                </a:cubicBezTo>
                <a:cubicBezTo>
                  <a:pt x="614" y="981"/>
                  <a:pt x="614" y="981"/>
                  <a:pt x="614" y="981"/>
                </a:cubicBezTo>
                <a:cubicBezTo>
                  <a:pt x="596" y="986"/>
                  <a:pt x="588" y="1006"/>
                  <a:pt x="599" y="1022"/>
                </a:cubicBezTo>
                <a:cubicBezTo>
                  <a:pt x="600" y="1023"/>
                  <a:pt x="600" y="1024"/>
                  <a:pt x="601" y="1025"/>
                </a:cubicBezTo>
                <a:cubicBezTo>
                  <a:pt x="601" y="1025"/>
                  <a:pt x="601" y="1025"/>
                  <a:pt x="601" y="1025"/>
                </a:cubicBezTo>
                <a:cubicBezTo>
                  <a:pt x="598" y="1031"/>
                  <a:pt x="599" y="1038"/>
                  <a:pt x="603" y="1042"/>
                </a:cubicBezTo>
                <a:cubicBezTo>
                  <a:pt x="604" y="1043"/>
                  <a:pt x="604" y="1043"/>
                  <a:pt x="604" y="1043"/>
                </a:cubicBezTo>
                <a:cubicBezTo>
                  <a:pt x="609" y="1051"/>
                  <a:pt x="616" y="1055"/>
                  <a:pt x="625" y="1056"/>
                </a:cubicBezTo>
                <a:cubicBezTo>
                  <a:pt x="634" y="1056"/>
                  <a:pt x="642" y="1053"/>
                  <a:pt x="648" y="1045"/>
                </a:cubicBezTo>
                <a:cubicBezTo>
                  <a:pt x="648" y="1045"/>
                  <a:pt x="648" y="1045"/>
                  <a:pt x="648" y="1045"/>
                </a:cubicBezTo>
                <a:cubicBezTo>
                  <a:pt x="663" y="1045"/>
                  <a:pt x="677" y="1046"/>
                  <a:pt x="692" y="1048"/>
                </a:cubicBezTo>
                <a:cubicBezTo>
                  <a:pt x="693" y="1049"/>
                  <a:pt x="695" y="1051"/>
                  <a:pt x="696" y="1054"/>
                </a:cubicBezTo>
                <a:cubicBezTo>
                  <a:pt x="696" y="1054"/>
                  <a:pt x="696" y="1054"/>
                  <a:pt x="697" y="1054"/>
                </a:cubicBezTo>
                <a:cubicBezTo>
                  <a:pt x="670" y="1079"/>
                  <a:pt x="646" y="1106"/>
                  <a:pt x="622" y="1133"/>
                </a:cubicBezTo>
                <a:cubicBezTo>
                  <a:pt x="621" y="1127"/>
                  <a:pt x="618" y="1122"/>
                  <a:pt x="613" y="1118"/>
                </a:cubicBezTo>
                <a:cubicBezTo>
                  <a:pt x="602" y="1110"/>
                  <a:pt x="586" y="1113"/>
                  <a:pt x="578" y="1124"/>
                </a:cubicBezTo>
                <a:cubicBezTo>
                  <a:pt x="570" y="1136"/>
                  <a:pt x="572" y="1151"/>
                  <a:pt x="583" y="1159"/>
                </a:cubicBezTo>
                <a:cubicBezTo>
                  <a:pt x="587" y="1162"/>
                  <a:pt x="592" y="1164"/>
                  <a:pt x="597" y="1163"/>
                </a:cubicBezTo>
                <a:cubicBezTo>
                  <a:pt x="596" y="1164"/>
                  <a:pt x="596" y="1165"/>
                  <a:pt x="595" y="1166"/>
                </a:cubicBezTo>
                <a:cubicBezTo>
                  <a:pt x="578" y="1188"/>
                  <a:pt x="562" y="1209"/>
                  <a:pt x="546" y="1232"/>
                </a:cubicBezTo>
                <a:cubicBezTo>
                  <a:pt x="545" y="1228"/>
                  <a:pt x="542" y="1224"/>
                  <a:pt x="538" y="1221"/>
                </a:cubicBezTo>
                <a:cubicBezTo>
                  <a:pt x="527" y="1213"/>
                  <a:pt x="512" y="1216"/>
                  <a:pt x="504" y="1228"/>
                </a:cubicBezTo>
                <a:cubicBezTo>
                  <a:pt x="496" y="1239"/>
                  <a:pt x="498" y="1255"/>
                  <a:pt x="509" y="1262"/>
                </a:cubicBezTo>
                <a:cubicBezTo>
                  <a:pt x="513" y="1266"/>
                  <a:pt x="518" y="1267"/>
                  <a:pt x="523" y="1267"/>
                </a:cubicBezTo>
                <a:cubicBezTo>
                  <a:pt x="511" y="1286"/>
                  <a:pt x="500" y="1306"/>
                  <a:pt x="489" y="1326"/>
                </a:cubicBezTo>
                <a:cubicBezTo>
                  <a:pt x="488" y="1326"/>
                  <a:pt x="488" y="1325"/>
                  <a:pt x="488" y="1325"/>
                </a:cubicBezTo>
                <a:cubicBezTo>
                  <a:pt x="485" y="1325"/>
                  <a:pt x="482" y="1324"/>
                  <a:pt x="479" y="1323"/>
                </a:cubicBezTo>
                <a:cubicBezTo>
                  <a:pt x="479" y="1323"/>
                  <a:pt x="479" y="1323"/>
                  <a:pt x="478" y="1322"/>
                </a:cubicBezTo>
                <a:cubicBezTo>
                  <a:pt x="474" y="1314"/>
                  <a:pt x="475" y="1304"/>
                  <a:pt x="472" y="1296"/>
                </a:cubicBezTo>
                <a:cubicBezTo>
                  <a:pt x="470" y="1290"/>
                  <a:pt x="467" y="1286"/>
                  <a:pt x="463" y="1282"/>
                </a:cubicBezTo>
                <a:cubicBezTo>
                  <a:pt x="463" y="1282"/>
                  <a:pt x="463" y="1281"/>
                  <a:pt x="463" y="1281"/>
                </a:cubicBezTo>
                <a:cubicBezTo>
                  <a:pt x="464" y="1278"/>
                  <a:pt x="465" y="1275"/>
                  <a:pt x="465" y="1271"/>
                </a:cubicBezTo>
                <a:cubicBezTo>
                  <a:pt x="466" y="1265"/>
                  <a:pt x="463" y="1260"/>
                  <a:pt x="458" y="1256"/>
                </a:cubicBezTo>
                <a:cubicBezTo>
                  <a:pt x="457" y="1254"/>
                  <a:pt x="457" y="1253"/>
                  <a:pt x="458" y="1252"/>
                </a:cubicBezTo>
                <a:cubicBezTo>
                  <a:pt x="462" y="1243"/>
                  <a:pt x="460" y="1234"/>
                  <a:pt x="453" y="1227"/>
                </a:cubicBezTo>
                <a:cubicBezTo>
                  <a:pt x="447" y="1223"/>
                  <a:pt x="441" y="1221"/>
                  <a:pt x="435" y="1220"/>
                </a:cubicBezTo>
                <a:cubicBezTo>
                  <a:pt x="434" y="1220"/>
                  <a:pt x="434" y="1220"/>
                  <a:pt x="434" y="1220"/>
                </a:cubicBezTo>
                <a:cubicBezTo>
                  <a:pt x="432" y="1219"/>
                  <a:pt x="429" y="1218"/>
                  <a:pt x="426" y="1218"/>
                </a:cubicBezTo>
                <a:cubicBezTo>
                  <a:pt x="415" y="1214"/>
                  <a:pt x="404" y="1220"/>
                  <a:pt x="399" y="1230"/>
                </a:cubicBezTo>
                <a:cubicBezTo>
                  <a:pt x="394" y="1230"/>
                  <a:pt x="389" y="1232"/>
                  <a:pt x="384" y="1236"/>
                </a:cubicBezTo>
                <a:cubicBezTo>
                  <a:pt x="377" y="1241"/>
                  <a:pt x="374" y="1251"/>
                  <a:pt x="377" y="1259"/>
                </a:cubicBezTo>
                <a:cubicBezTo>
                  <a:pt x="377" y="1259"/>
                  <a:pt x="377" y="1259"/>
                  <a:pt x="377" y="1259"/>
                </a:cubicBezTo>
                <a:cubicBezTo>
                  <a:pt x="357" y="1266"/>
                  <a:pt x="349" y="1290"/>
                  <a:pt x="363" y="1307"/>
                </a:cubicBezTo>
                <a:cubicBezTo>
                  <a:pt x="363" y="1308"/>
                  <a:pt x="364" y="1309"/>
                  <a:pt x="365" y="1310"/>
                </a:cubicBezTo>
                <a:cubicBezTo>
                  <a:pt x="365" y="1310"/>
                  <a:pt x="365" y="1310"/>
                  <a:pt x="365" y="1310"/>
                </a:cubicBezTo>
                <a:cubicBezTo>
                  <a:pt x="364" y="1313"/>
                  <a:pt x="363" y="1315"/>
                  <a:pt x="363" y="1318"/>
                </a:cubicBezTo>
                <a:cubicBezTo>
                  <a:pt x="204" y="1259"/>
                  <a:pt x="204" y="1259"/>
                  <a:pt x="204" y="1259"/>
                </a:cubicBezTo>
                <a:cubicBezTo>
                  <a:pt x="195" y="1284"/>
                  <a:pt x="195" y="1284"/>
                  <a:pt x="195" y="1284"/>
                </a:cubicBezTo>
                <a:cubicBezTo>
                  <a:pt x="161" y="1272"/>
                  <a:pt x="161" y="1272"/>
                  <a:pt x="161" y="1272"/>
                </a:cubicBezTo>
                <a:cubicBezTo>
                  <a:pt x="155" y="1287"/>
                  <a:pt x="155" y="1287"/>
                  <a:pt x="155" y="1287"/>
                </a:cubicBezTo>
                <a:cubicBezTo>
                  <a:pt x="125" y="1276"/>
                  <a:pt x="125" y="1276"/>
                  <a:pt x="125" y="1276"/>
                </a:cubicBezTo>
                <a:cubicBezTo>
                  <a:pt x="88" y="1376"/>
                  <a:pt x="88" y="1376"/>
                  <a:pt x="88" y="1376"/>
                </a:cubicBezTo>
                <a:cubicBezTo>
                  <a:pt x="118" y="1387"/>
                  <a:pt x="118" y="1387"/>
                  <a:pt x="118" y="1387"/>
                </a:cubicBezTo>
                <a:cubicBezTo>
                  <a:pt x="112" y="1403"/>
                  <a:pt x="112" y="1403"/>
                  <a:pt x="112" y="1403"/>
                </a:cubicBezTo>
                <a:cubicBezTo>
                  <a:pt x="147" y="1415"/>
                  <a:pt x="147" y="1415"/>
                  <a:pt x="147" y="1415"/>
                </a:cubicBezTo>
                <a:cubicBezTo>
                  <a:pt x="141" y="1431"/>
                  <a:pt x="141" y="1431"/>
                  <a:pt x="141" y="1431"/>
                </a:cubicBezTo>
                <a:cubicBezTo>
                  <a:pt x="351" y="1508"/>
                  <a:pt x="351" y="1508"/>
                  <a:pt x="351" y="1508"/>
                </a:cubicBezTo>
                <a:cubicBezTo>
                  <a:pt x="37" y="1445"/>
                  <a:pt x="37" y="1445"/>
                  <a:pt x="37" y="1445"/>
                </a:cubicBezTo>
                <a:cubicBezTo>
                  <a:pt x="0" y="1636"/>
                  <a:pt x="0" y="1636"/>
                  <a:pt x="0" y="1636"/>
                </a:cubicBezTo>
                <a:cubicBezTo>
                  <a:pt x="289" y="1694"/>
                  <a:pt x="289" y="1694"/>
                  <a:pt x="289" y="1694"/>
                </a:cubicBezTo>
                <a:cubicBezTo>
                  <a:pt x="288" y="1695"/>
                  <a:pt x="286" y="1695"/>
                  <a:pt x="285" y="1695"/>
                </a:cubicBezTo>
                <a:cubicBezTo>
                  <a:pt x="285" y="1695"/>
                  <a:pt x="285" y="1695"/>
                  <a:pt x="285" y="1695"/>
                </a:cubicBezTo>
                <a:cubicBezTo>
                  <a:pt x="282" y="1695"/>
                  <a:pt x="279" y="1695"/>
                  <a:pt x="277" y="1696"/>
                </a:cubicBezTo>
                <a:cubicBezTo>
                  <a:pt x="265" y="1697"/>
                  <a:pt x="256" y="1706"/>
                  <a:pt x="256" y="1717"/>
                </a:cubicBezTo>
                <a:cubicBezTo>
                  <a:pt x="251" y="1720"/>
                  <a:pt x="247" y="1723"/>
                  <a:pt x="244" y="1728"/>
                </a:cubicBezTo>
                <a:cubicBezTo>
                  <a:pt x="239" y="1736"/>
                  <a:pt x="241" y="1746"/>
                  <a:pt x="246" y="1753"/>
                </a:cubicBezTo>
                <a:cubicBezTo>
                  <a:pt x="246" y="1753"/>
                  <a:pt x="246" y="1753"/>
                  <a:pt x="246" y="1753"/>
                </a:cubicBezTo>
                <a:cubicBezTo>
                  <a:pt x="230" y="1766"/>
                  <a:pt x="231" y="1792"/>
                  <a:pt x="251" y="1803"/>
                </a:cubicBezTo>
                <a:cubicBezTo>
                  <a:pt x="252" y="1803"/>
                  <a:pt x="253" y="1804"/>
                  <a:pt x="254" y="1805"/>
                </a:cubicBezTo>
                <a:cubicBezTo>
                  <a:pt x="254" y="1805"/>
                  <a:pt x="254" y="1805"/>
                  <a:pt x="254" y="1805"/>
                </a:cubicBezTo>
                <a:cubicBezTo>
                  <a:pt x="254" y="1812"/>
                  <a:pt x="259" y="1820"/>
                  <a:pt x="265" y="1822"/>
                </a:cubicBezTo>
                <a:cubicBezTo>
                  <a:pt x="266" y="1822"/>
                  <a:pt x="266" y="1822"/>
                  <a:pt x="267" y="1822"/>
                </a:cubicBezTo>
                <a:cubicBezTo>
                  <a:pt x="275" y="1828"/>
                  <a:pt x="284" y="1829"/>
                  <a:pt x="294" y="1825"/>
                </a:cubicBezTo>
                <a:cubicBezTo>
                  <a:pt x="305" y="1821"/>
                  <a:pt x="311" y="1814"/>
                  <a:pt x="313" y="1803"/>
                </a:cubicBezTo>
                <a:cubicBezTo>
                  <a:pt x="313" y="1803"/>
                  <a:pt x="313" y="1803"/>
                  <a:pt x="314" y="1803"/>
                </a:cubicBezTo>
                <a:cubicBezTo>
                  <a:pt x="328" y="1796"/>
                  <a:pt x="343" y="1790"/>
                  <a:pt x="358" y="1785"/>
                </a:cubicBezTo>
                <a:cubicBezTo>
                  <a:pt x="356" y="1805"/>
                  <a:pt x="356" y="1826"/>
                  <a:pt x="356" y="1847"/>
                </a:cubicBezTo>
                <a:cubicBezTo>
                  <a:pt x="356" y="1862"/>
                  <a:pt x="356" y="1878"/>
                  <a:pt x="357" y="1893"/>
                </a:cubicBezTo>
                <a:cubicBezTo>
                  <a:pt x="352" y="1890"/>
                  <a:pt x="346" y="1888"/>
                  <a:pt x="341" y="1889"/>
                </a:cubicBezTo>
                <a:cubicBezTo>
                  <a:pt x="327" y="1891"/>
                  <a:pt x="318" y="1904"/>
                  <a:pt x="320" y="1917"/>
                </a:cubicBezTo>
                <a:cubicBezTo>
                  <a:pt x="322" y="1931"/>
                  <a:pt x="334" y="1941"/>
                  <a:pt x="347" y="1939"/>
                </a:cubicBezTo>
                <a:cubicBezTo>
                  <a:pt x="352" y="1939"/>
                  <a:pt x="356" y="1937"/>
                  <a:pt x="359" y="1934"/>
                </a:cubicBezTo>
                <a:cubicBezTo>
                  <a:pt x="359" y="1936"/>
                  <a:pt x="360" y="1938"/>
                  <a:pt x="360" y="1939"/>
                </a:cubicBezTo>
                <a:cubicBezTo>
                  <a:pt x="356" y="1942"/>
                  <a:pt x="352" y="1943"/>
                  <a:pt x="348" y="1944"/>
                </a:cubicBezTo>
                <a:cubicBezTo>
                  <a:pt x="332" y="1946"/>
                  <a:pt x="318" y="1934"/>
                  <a:pt x="316" y="1918"/>
                </a:cubicBezTo>
                <a:cubicBezTo>
                  <a:pt x="314" y="1902"/>
                  <a:pt x="324" y="1887"/>
                  <a:pt x="340" y="1885"/>
                </a:cubicBezTo>
                <a:cubicBezTo>
                  <a:pt x="345" y="1884"/>
                  <a:pt x="349" y="1885"/>
                  <a:pt x="353" y="1886"/>
                </a:cubicBezTo>
                <a:cubicBezTo>
                  <a:pt x="349" y="1856"/>
                  <a:pt x="349" y="1856"/>
                  <a:pt x="349" y="1856"/>
                </a:cubicBezTo>
                <a:cubicBezTo>
                  <a:pt x="320" y="1859"/>
                  <a:pt x="285" y="1873"/>
                  <a:pt x="290" y="1909"/>
                </a:cubicBezTo>
                <a:cubicBezTo>
                  <a:pt x="228" y="1947"/>
                  <a:pt x="236" y="2038"/>
                  <a:pt x="306" y="2057"/>
                </a:cubicBezTo>
                <a:cubicBezTo>
                  <a:pt x="311" y="2066"/>
                  <a:pt x="317" y="2072"/>
                  <a:pt x="325" y="2076"/>
                </a:cubicBezTo>
                <a:cubicBezTo>
                  <a:pt x="323" y="2076"/>
                  <a:pt x="322" y="2076"/>
                  <a:pt x="320" y="2076"/>
                </a:cubicBezTo>
                <a:cubicBezTo>
                  <a:pt x="314" y="2076"/>
                  <a:pt x="310" y="2079"/>
                  <a:pt x="306" y="2083"/>
                </a:cubicBezTo>
                <a:cubicBezTo>
                  <a:pt x="306" y="2083"/>
                  <a:pt x="306" y="2083"/>
                  <a:pt x="306" y="2083"/>
                </a:cubicBezTo>
                <a:cubicBezTo>
                  <a:pt x="304" y="2083"/>
                  <a:pt x="302" y="2084"/>
                  <a:pt x="300" y="2086"/>
                </a:cubicBezTo>
                <a:cubicBezTo>
                  <a:pt x="292" y="2090"/>
                  <a:pt x="289" y="2100"/>
                  <a:pt x="292" y="2108"/>
                </a:cubicBezTo>
                <a:cubicBezTo>
                  <a:pt x="290" y="2111"/>
                  <a:pt x="288" y="2115"/>
                  <a:pt x="288" y="2120"/>
                </a:cubicBezTo>
                <a:cubicBezTo>
                  <a:pt x="287" y="2127"/>
                  <a:pt x="291" y="2134"/>
                  <a:pt x="297" y="2137"/>
                </a:cubicBezTo>
                <a:cubicBezTo>
                  <a:pt x="297" y="2137"/>
                  <a:pt x="297" y="2137"/>
                  <a:pt x="297" y="2137"/>
                </a:cubicBezTo>
                <a:cubicBezTo>
                  <a:pt x="294" y="2143"/>
                  <a:pt x="294" y="2150"/>
                  <a:pt x="297" y="2156"/>
                </a:cubicBezTo>
                <a:cubicBezTo>
                  <a:pt x="294" y="2156"/>
                  <a:pt x="291" y="2157"/>
                  <a:pt x="289" y="2158"/>
                </a:cubicBezTo>
                <a:cubicBezTo>
                  <a:pt x="286" y="2158"/>
                  <a:pt x="285" y="2157"/>
                  <a:pt x="284" y="2155"/>
                </a:cubicBezTo>
                <a:cubicBezTo>
                  <a:pt x="276" y="2143"/>
                  <a:pt x="264" y="2139"/>
                  <a:pt x="250" y="2143"/>
                </a:cubicBezTo>
                <a:cubicBezTo>
                  <a:pt x="241" y="2146"/>
                  <a:pt x="234" y="2153"/>
                  <a:pt x="229" y="2160"/>
                </a:cubicBezTo>
                <a:cubicBezTo>
                  <a:pt x="229" y="2160"/>
                  <a:pt x="228" y="2160"/>
                  <a:pt x="228" y="2160"/>
                </a:cubicBezTo>
                <a:cubicBezTo>
                  <a:pt x="225" y="2163"/>
                  <a:pt x="222" y="2165"/>
                  <a:pt x="220" y="2168"/>
                </a:cubicBezTo>
                <a:cubicBezTo>
                  <a:pt x="207" y="2179"/>
                  <a:pt x="205" y="2196"/>
                  <a:pt x="214" y="2209"/>
                </a:cubicBezTo>
                <a:cubicBezTo>
                  <a:pt x="211" y="2216"/>
                  <a:pt x="209" y="2224"/>
                  <a:pt x="210" y="2232"/>
                </a:cubicBezTo>
                <a:cubicBezTo>
                  <a:pt x="212" y="2245"/>
                  <a:pt x="221" y="2255"/>
                  <a:pt x="233" y="2258"/>
                </a:cubicBezTo>
                <a:cubicBezTo>
                  <a:pt x="233" y="2258"/>
                  <a:pt x="233" y="2258"/>
                  <a:pt x="233" y="2258"/>
                </a:cubicBezTo>
                <a:cubicBezTo>
                  <a:pt x="226" y="2287"/>
                  <a:pt x="249" y="2314"/>
                  <a:pt x="281" y="2310"/>
                </a:cubicBezTo>
                <a:cubicBezTo>
                  <a:pt x="282" y="2310"/>
                  <a:pt x="284" y="2310"/>
                  <a:pt x="285" y="2310"/>
                </a:cubicBezTo>
                <a:cubicBezTo>
                  <a:pt x="285" y="2310"/>
                  <a:pt x="285" y="2310"/>
                  <a:pt x="285" y="2310"/>
                </a:cubicBezTo>
                <a:cubicBezTo>
                  <a:pt x="286" y="2310"/>
                  <a:pt x="286" y="2310"/>
                  <a:pt x="286" y="2311"/>
                </a:cubicBezTo>
                <a:cubicBezTo>
                  <a:pt x="248" y="2330"/>
                  <a:pt x="248" y="2330"/>
                  <a:pt x="248" y="2330"/>
                </a:cubicBezTo>
                <a:cubicBezTo>
                  <a:pt x="181" y="2469"/>
                  <a:pt x="181" y="2469"/>
                  <a:pt x="181" y="2469"/>
                </a:cubicBezTo>
                <a:cubicBezTo>
                  <a:pt x="333" y="2493"/>
                  <a:pt x="333" y="2493"/>
                  <a:pt x="333" y="2493"/>
                </a:cubicBezTo>
                <a:cubicBezTo>
                  <a:pt x="412" y="2452"/>
                  <a:pt x="412" y="2452"/>
                  <a:pt x="412" y="2452"/>
                </a:cubicBezTo>
                <a:cubicBezTo>
                  <a:pt x="285" y="2549"/>
                  <a:pt x="285" y="2549"/>
                  <a:pt x="285" y="2549"/>
                </a:cubicBezTo>
                <a:cubicBezTo>
                  <a:pt x="309" y="2580"/>
                  <a:pt x="309" y="2580"/>
                  <a:pt x="309" y="2580"/>
                </a:cubicBezTo>
                <a:cubicBezTo>
                  <a:pt x="280" y="2602"/>
                  <a:pt x="280" y="2602"/>
                  <a:pt x="280" y="2602"/>
                </a:cubicBezTo>
                <a:cubicBezTo>
                  <a:pt x="294" y="2621"/>
                  <a:pt x="294" y="2621"/>
                  <a:pt x="294" y="2621"/>
                </a:cubicBezTo>
                <a:cubicBezTo>
                  <a:pt x="269" y="2640"/>
                  <a:pt x="269" y="2640"/>
                  <a:pt x="269" y="2640"/>
                </a:cubicBezTo>
                <a:cubicBezTo>
                  <a:pt x="364" y="2764"/>
                  <a:pt x="364" y="2764"/>
                  <a:pt x="364" y="2764"/>
                </a:cubicBezTo>
                <a:cubicBezTo>
                  <a:pt x="389" y="2744"/>
                  <a:pt x="389" y="2744"/>
                  <a:pt x="389" y="2744"/>
                </a:cubicBezTo>
                <a:cubicBezTo>
                  <a:pt x="404" y="2764"/>
                  <a:pt x="404" y="2764"/>
                  <a:pt x="404" y="2764"/>
                </a:cubicBezTo>
                <a:cubicBezTo>
                  <a:pt x="433" y="2742"/>
                  <a:pt x="433" y="2742"/>
                  <a:pt x="433" y="2742"/>
                </a:cubicBezTo>
                <a:cubicBezTo>
                  <a:pt x="448" y="2761"/>
                  <a:pt x="448" y="2761"/>
                  <a:pt x="448" y="2761"/>
                </a:cubicBezTo>
                <a:cubicBezTo>
                  <a:pt x="584" y="2656"/>
                  <a:pt x="584" y="2656"/>
                  <a:pt x="584" y="2656"/>
                </a:cubicBezTo>
                <a:cubicBezTo>
                  <a:pt x="263" y="2988"/>
                  <a:pt x="263" y="2988"/>
                  <a:pt x="263" y="2988"/>
                </a:cubicBezTo>
                <a:cubicBezTo>
                  <a:pt x="395" y="3115"/>
                  <a:pt x="395" y="3115"/>
                  <a:pt x="395" y="3115"/>
                </a:cubicBezTo>
                <a:cubicBezTo>
                  <a:pt x="785" y="2712"/>
                  <a:pt x="785" y="2712"/>
                  <a:pt x="785" y="2712"/>
                </a:cubicBezTo>
                <a:cubicBezTo>
                  <a:pt x="808" y="2730"/>
                  <a:pt x="833" y="2748"/>
                  <a:pt x="859" y="2764"/>
                </a:cubicBezTo>
                <a:cubicBezTo>
                  <a:pt x="858" y="2764"/>
                  <a:pt x="858" y="2765"/>
                  <a:pt x="858" y="2765"/>
                </a:cubicBezTo>
                <a:cubicBezTo>
                  <a:pt x="856" y="2769"/>
                  <a:pt x="855" y="2773"/>
                  <a:pt x="853" y="2776"/>
                </a:cubicBezTo>
                <a:cubicBezTo>
                  <a:pt x="853" y="2777"/>
                  <a:pt x="852" y="2777"/>
                  <a:pt x="851" y="2778"/>
                </a:cubicBezTo>
                <a:cubicBezTo>
                  <a:pt x="839" y="2783"/>
                  <a:pt x="825" y="2779"/>
                  <a:pt x="813" y="2782"/>
                </a:cubicBezTo>
                <a:cubicBezTo>
                  <a:pt x="806" y="2783"/>
                  <a:pt x="799" y="2787"/>
                  <a:pt x="792" y="2791"/>
                </a:cubicBezTo>
                <a:cubicBezTo>
                  <a:pt x="792" y="2791"/>
                  <a:pt x="792" y="2791"/>
                  <a:pt x="791" y="2791"/>
                </a:cubicBezTo>
                <a:cubicBezTo>
                  <a:pt x="788" y="2788"/>
                  <a:pt x="783" y="2786"/>
                  <a:pt x="778" y="2786"/>
                </a:cubicBezTo>
                <a:cubicBezTo>
                  <a:pt x="769" y="2784"/>
                  <a:pt x="761" y="2787"/>
                  <a:pt x="755" y="2793"/>
                </a:cubicBezTo>
                <a:cubicBezTo>
                  <a:pt x="753" y="2793"/>
                  <a:pt x="752" y="2793"/>
                  <a:pt x="750" y="2792"/>
                </a:cubicBezTo>
                <a:cubicBezTo>
                  <a:pt x="737" y="2784"/>
                  <a:pt x="725" y="2785"/>
                  <a:pt x="714" y="2795"/>
                </a:cubicBezTo>
                <a:cubicBezTo>
                  <a:pt x="707" y="2801"/>
                  <a:pt x="703" y="2809"/>
                  <a:pt x="701" y="2819"/>
                </a:cubicBezTo>
                <a:cubicBezTo>
                  <a:pt x="701" y="2819"/>
                  <a:pt x="701" y="2819"/>
                  <a:pt x="701" y="2819"/>
                </a:cubicBezTo>
                <a:cubicBezTo>
                  <a:pt x="699" y="2822"/>
                  <a:pt x="697" y="2826"/>
                  <a:pt x="696" y="2829"/>
                </a:cubicBezTo>
                <a:cubicBezTo>
                  <a:pt x="688" y="2844"/>
                  <a:pt x="694" y="2861"/>
                  <a:pt x="707" y="2870"/>
                </a:cubicBezTo>
                <a:cubicBezTo>
                  <a:pt x="707" y="2877"/>
                  <a:pt x="708" y="2885"/>
                  <a:pt x="712" y="2892"/>
                </a:cubicBezTo>
                <a:cubicBezTo>
                  <a:pt x="719" y="2903"/>
                  <a:pt x="731" y="2908"/>
                  <a:pt x="743" y="2907"/>
                </a:cubicBezTo>
                <a:cubicBezTo>
                  <a:pt x="744" y="2907"/>
                  <a:pt x="744" y="2907"/>
                  <a:pt x="744" y="2907"/>
                </a:cubicBezTo>
                <a:cubicBezTo>
                  <a:pt x="749" y="2936"/>
                  <a:pt x="781" y="2952"/>
                  <a:pt x="808" y="2936"/>
                </a:cubicBezTo>
                <a:cubicBezTo>
                  <a:pt x="809" y="2935"/>
                  <a:pt x="811" y="2935"/>
                  <a:pt x="812" y="2934"/>
                </a:cubicBezTo>
                <a:cubicBezTo>
                  <a:pt x="812" y="2934"/>
                  <a:pt x="812" y="2934"/>
                  <a:pt x="812" y="2934"/>
                </a:cubicBezTo>
                <a:cubicBezTo>
                  <a:pt x="821" y="2938"/>
                  <a:pt x="834" y="2939"/>
                  <a:pt x="841" y="2932"/>
                </a:cubicBezTo>
                <a:cubicBezTo>
                  <a:pt x="842" y="2931"/>
                  <a:pt x="842" y="2931"/>
                  <a:pt x="843" y="2930"/>
                </a:cubicBezTo>
                <a:cubicBezTo>
                  <a:pt x="855" y="2924"/>
                  <a:pt x="863" y="2913"/>
                  <a:pt x="866" y="2899"/>
                </a:cubicBezTo>
                <a:cubicBezTo>
                  <a:pt x="868" y="2883"/>
                  <a:pt x="863" y="2871"/>
                  <a:pt x="852" y="2861"/>
                </a:cubicBezTo>
                <a:cubicBezTo>
                  <a:pt x="852" y="2860"/>
                  <a:pt x="852" y="2860"/>
                  <a:pt x="852" y="2859"/>
                </a:cubicBezTo>
                <a:cubicBezTo>
                  <a:pt x="854" y="2836"/>
                  <a:pt x="857" y="2812"/>
                  <a:pt x="862" y="2789"/>
                </a:cubicBezTo>
                <a:cubicBezTo>
                  <a:pt x="865" y="2787"/>
                  <a:pt x="868" y="2785"/>
                  <a:pt x="872" y="2783"/>
                </a:cubicBezTo>
                <a:cubicBezTo>
                  <a:pt x="876" y="2781"/>
                  <a:pt x="878" y="2779"/>
                  <a:pt x="879" y="2777"/>
                </a:cubicBezTo>
                <a:cubicBezTo>
                  <a:pt x="891" y="2784"/>
                  <a:pt x="903" y="2791"/>
                  <a:pt x="916" y="2798"/>
                </a:cubicBezTo>
                <a:cubicBezTo>
                  <a:pt x="911" y="2800"/>
                  <a:pt x="907" y="2804"/>
                  <a:pt x="905" y="2809"/>
                </a:cubicBezTo>
                <a:cubicBezTo>
                  <a:pt x="899" y="2821"/>
                  <a:pt x="905" y="2836"/>
                  <a:pt x="917" y="2842"/>
                </a:cubicBezTo>
                <a:cubicBezTo>
                  <a:pt x="930" y="2848"/>
                  <a:pt x="945" y="2843"/>
                  <a:pt x="951" y="2831"/>
                </a:cubicBezTo>
                <a:cubicBezTo>
                  <a:pt x="953" y="2827"/>
                  <a:pt x="953" y="2822"/>
                  <a:pt x="953" y="2818"/>
                </a:cubicBezTo>
                <a:cubicBezTo>
                  <a:pt x="954" y="2819"/>
                  <a:pt x="956" y="2819"/>
                  <a:pt x="958" y="2820"/>
                </a:cubicBezTo>
                <a:cubicBezTo>
                  <a:pt x="958" y="2824"/>
                  <a:pt x="957" y="2829"/>
                  <a:pt x="955" y="2833"/>
                </a:cubicBezTo>
                <a:cubicBezTo>
                  <a:pt x="948" y="2847"/>
                  <a:pt x="931" y="2853"/>
                  <a:pt x="916" y="2846"/>
                </a:cubicBezTo>
                <a:cubicBezTo>
                  <a:pt x="902" y="2839"/>
                  <a:pt x="895" y="2823"/>
                  <a:pt x="900" y="2809"/>
                </a:cubicBezTo>
                <a:cubicBezTo>
                  <a:pt x="900" y="2809"/>
                  <a:pt x="901" y="2808"/>
                  <a:pt x="901" y="2807"/>
                </a:cubicBezTo>
                <a:cubicBezTo>
                  <a:pt x="901" y="2807"/>
                  <a:pt x="901" y="2807"/>
                  <a:pt x="901" y="2807"/>
                </a:cubicBezTo>
                <a:cubicBezTo>
                  <a:pt x="903" y="2803"/>
                  <a:pt x="906" y="2800"/>
                  <a:pt x="909" y="2797"/>
                </a:cubicBezTo>
                <a:cubicBezTo>
                  <a:pt x="895" y="2790"/>
                  <a:pt x="895" y="2790"/>
                  <a:pt x="895" y="2790"/>
                </a:cubicBezTo>
                <a:cubicBezTo>
                  <a:pt x="894" y="2791"/>
                  <a:pt x="894" y="2792"/>
                  <a:pt x="893" y="2793"/>
                </a:cubicBezTo>
                <a:cubicBezTo>
                  <a:pt x="888" y="2791"/>
                  <a:pt x="886" y="2795"/>
                  <a:pt x="882" y="2801"/>
                </a:cubicBezTo>
                <a:cubicBezTo>
                  <a:pt x="879" y="2809"/>
                  <a:pt x="885" y="2812"/>
                  <a:pt x="885" y="2812"/>
                </a:cubicBezTo>
                <a:cubicBezTo>
                  <a:pt x="885" y="2812"/>
                  <a:pt x="885" y="2812"/>
                  <a:pt x="885" y="2812"/>
                </a:cubicBezTo>
                <a:cubicBezTo>
                  <a:pt x="880" y="2831"/>
                  <a:pt x="881" y="2851"/>
                  <a:pt x="895" y="2866"/>
                </a:cubicBezTo>
                <a:cubicBezTo>
                  <a:pt x="892" y="2939"/>
                  <a:pt x="976" y="2975"/>
                  <a:pt x="1031" y="2928"/>
                </a:cubicBezTo>
                <a:cubicBezTo>
                  <a:pt x="1064" y="2944"/>
                  <a:pt x="1088" y="2915"/>
                  <a:pt x="1100" y="2888"/>
                </a:cubicBezTo>
                <a:cubicBezTo>
                  <a:pt x="1072" y="2875"/>
                  <a:pt x="1072" y="2875"/>
                  <a:pt x="1072" y="2875"/>
                </a:cubicBezTo>
                <a:cubicBezTo>
                  <a:pt x="1073" y="2879"/>
                  <a:pt x="1072" y="2884"/>
                  <a:pt x="1070" y="2888"/>
                </a:cubicBezTo>
                <a:cubicBezTo>
                  <a:pt x="1063" y="2902"/>
                  <a:pt x="1045" y="2908"/>
                  <a:pt x="1031" y="2901"/>
                </a:cubicBezTo>
                <a:cubicBezTo>
                  <a:pt x="1016" y="2893"/>
                  <a:pt x="1009" y="2876"/>
                  <a:pt x="1016" y="2862"/>
                </a:cubicBezTo>
                <a:cubicBezTo>
                  <a:pt x="1018" y="2858"/>
                  <a:pt x="1021" y="2855"/>
                  <a:pt x="1024" y="2852"/>
                </a:cubicBezTo>
                <a:cubicBezTo>
                  <a:pt x="992" y="2837"/>
                  <a:pt x="992" y="2837"/>
                  <a:pt x="992" y="2837"/>
                </a:cubicBezTo>
                <a:cubicBezTo>
                  <a:pt x="1004" y="2842"/>
                  <a:pt x="1017" y="2848"/>
                  <a:pt x="1030" y="2853"/>
                </a:cubicBezTo>
                <a:cubicBezTo>
                  <a:pt x="1026" y="2856"/>
                  <a:pt x="1022" y="2859"/>
                  <a:pt x="1020" y="2864"/>
                </a:cubicBezTo>
                <a:cubicBezTo>
                  <a:pt x="1014" y="2876"/>
                  <a:pt x="1020" y="2891"/>
                  <a:pt x="1032" y="2897"/>
                </a:cubicBezTo>
                <a:cubicBezTo>
                  <a:pt x="1045" y="2903"/>
                  <a:pt x="1060" y="2898"/>
                  <a:pt x="1066" y="2886"/>
                </a:cubicBezTo>
                <a:cubicBezTo>
                  <a:pt x="1069" y="2880"/>
                  <a:pt x="1069" y="2873"/>
                  <a:pt x="1066" y="2867"/>
                </a:cubicBezTo>
                <a:cubicBezTo>
                  <a:pt x="1094" y="2877"/>
                  <a:pt x="1121" y="2886"/>
                  <a:pt x="1150" y="2894"/>
                </a:cubicBezTo>
                <a:cubicBezTo>
                  <a:pt x="1071" y="3422"/>
                  <a:pt x="1071" y="3422"/>
                  <a:pt x="1071" y="3422"/>
                </a:cubicBezTo>
                <a:cubicBezTo>
                  <a:pt x="1111" y="3428"/>
                  <a:pt x="1111" y="3428"/>
                  <a:pt x="1111" y="3428"/>
                </a:cubicBezTo>
                <a:cubicBezTo>
                  <a:pt x="1106" y="3462"/>
                  <a:pt x="1106" y="3462"/>
                  <a:pt x="1106" y="3462"/>
                </a:cubicBezTo>
                <a:cubicBezTo>
                  <a:pt x="1150" y="3514"/>
                  <a:pt x="1150" y="3514"/>
                  <a:pt x="1150" y="3514"/>
                </a:cubicBezTo>
                <a:cubicBezTo>
                  <a:pt x="1206" y="3477"/>
                  <a:pt x="1206" y="3477"/>
                  <a:pt x="1206" y="3477"/>
                </a:cubicBezTo>
                <a:cubicBezTo>
                  <a:pt x="1211" y="3443"/>
                  <a:pt x="1211" y="3443"/>
                  <a:pt x="1211" y="3443"/>
                </a:cubicBezTo>
                <a:cubicBezTo>
                  <a:pt x="1251" y="3449"/>
                  <a:pt x="1251" y="3449"/>
                  <a:pt x="1251" y="3449"/>
                </a:cubicBezTo>
                <a:cubicBezTo>
                  <a:pt x="1318" y="3002"/>
                  <a:pt x="1318" y="3002"/>
                  <a:pt x="1318" y="3002"/>
                </a:cubicBezTo>
                <a:cubicBezTo>
                  <a:pt x="1322" y="3686"/>
                  <a:pt x="1322" y="3686"/>
                  <a:pt x="1322" y="3686"/>
                </a:cubicBezTo>
                <a:cubicBezTo>
                  <a:pt x="1628" y="3684"/>
                  <a:pt x="1628" y="3684"/>
                  <a:pt x="1628" y="3684"/>
                </a:cubicBezTo>
                <a:cubicBezTo>
                  <a:pt x="1624" y="2920"/>
                  <a:pt x="1624" y="2920"/>
                  <a:pt x="1624" y="2920"/>
                </a:cubicBezTo>
                <a:cubicBezTo>
                  <a:pt x="1644" y="2916"/>
                  <a:pt x="1665" y="2912"/>
                  <a:pt x="1685" y="2908"/>
                </a:cubicBezTo>
                <a:cubicBezTo>
                  <a:pt x="1685" y="2908"/>
                  <a:pt x="1685" y="2909"/>
                  <a:pt x="1685" y="2909"/>
                </a:cubicBezTo>
                <a:cubicBezTo>
                  <a:pt x="1686" y="2912"/>
                  <a:pt x="1687" y="2915"/>
                  <a:pt x="1688" y="2917"/>
                </a:cubicBezTo>
                <a:cubicBezTo>
                  <a:pt x="1688" y="2918"/>
                  <a:pt x="1688" y="2918"/>
                  <a:pt x="1688" y="2919"/>
                </a:cubicBezTo>
                <a:cubicBezTo>
                  <a:pt x="1684" y="2927"/>
                  <a:pt x="1675" y="2933"/>
                  <a:pt x="1671" y="2940"/>
                </a:cubicBezTo>
                <a:cubicBezTo>
                  <a:pt x="1668" y="2945"/>
                  <a:pt x="1666" y="2950"/>
                  <a:pt x="1665" y="2955"/>
                </a:cubicBezTo>
                <a:cubicBezTo>
                  <a:pt x="1665" y="2955"/>
                  <a:pt x="1665" y="2956"/>
                  <a:pt x="1664" y="2956"/>
                </a:cubicBezTo>
                <a:cubicBezTo>
                  <a:pt x="1661" y="2956"/>
                  <a:pt x="1658" y="2958"/>
                  <a:pt x="1655" y="2960"/>
                </a:cubicBezTo>
                <a:cubicBezTo>
                  <a:pt x="1650" y="2963"/>
                  <a:pt x="1647" y="2969"/>
                  <a:pt x="1647" y="2975"/>
                </a:cubicBezTo>
                <a:cubicBezTo>
                  <a:pt x="1646" y="2976"/>
                  <a:pt x="1646" y="2977"/>
                  <a:pt x="1644" y="2977"/>
                </a:cubicBezTo>
                <a:cubicBezTo>
                  <a:pt x="1634" y="2979"/>
                  <a:pt x="1628" y="2986"/>
                  <a:pt x="1628" y="2996"/>
                </a:cubicBezTo>
                <a:cubicBezTo>
                  <a:pt x="1627" y="3003"/>
                  <a:pt x="1629" y="3009"/>
                  <a:pt x="1633" y="3015"/>
                </a:cubicBezTo>
                <a:cubicBezTo>
                  <a:pt x="1633" y="3015"/>
                  <a:pt x="1633" y="3015"/>
                  <a:pt x="1633" y="3015"/>
                </a:cubicBezTo>
                <a:cubicBezTo>
                  <a:pt x="1633" y="3018"/>
                  <a:pt x="1634" y="3021"/>
                  <a:pt x="1636" y="3023"/>
                </a:cubicBezTo>
                <a:cubicBezTo>
                  <a:pt x="1639" y="3034"/>
                  <a:pt x="1651" y="3040"/>
                  <a:pt x="1662" y="3038"/>
                </a:cubicBezTo>
                <a:cubicBezTo>
                  <a:pt x="1665" y="3042"/>
                  <a:pt x="1670" y="3045"/>
                  <a:pt x="1675" y="3046"/>
                </a:cubicBezTo>
                <a:cubicBezTo>
                  <a:pt x="1684" y="3049"/>
                  <a:pt x="1693" y="3045"/>
                  <a:pt x="1699" y="3038"/>
                </a:cubicBezTo>
                <a:cubicBezTo>
                  <a:pt x="1699" y="3038"/>
                  <a:pt x="1699" y="3038"/>
                  <a:pt x="1699" y="3038"/>
                </a:cubicBezTo>
                <a:cubicBezTo>
                  <a:pt x="1716" y="3050"/>
                  <a:pt x="1740" y="3042"/>
                  <a:pt x="1746" y="3020"/>
                </a:cubicBezTo>
                <a:cubicBezTo>
                  <a:pt x="1746" y="3019"/>
                  <a:pt x="1746" y="3018"/>
                  <a:pt x="1747" y="3017"/>
                </a:cubicBezTo>
                <a:cubicBezTo>
                  <a:pt x="1747" y="3017"/>
                  <a:pt x="1747" y="3017"/>
                  <a:pt x="1747" y="3017"/>
                </a:cubicBezTo>
                <a:cubicBezTo>
                  <a:pt x="1754" y="3015"/>
                  <a:pt x="1760" y="3008"/>
                  <a:pt x="1760" y="3001"/>
                </a:cubicBezTo>
                <a:cubicBezTo>
                  <a:pt x="1760" y="3001"/>
                  <a:pt x="1760" y="3000"/>
                  <a:pt x="1760" y="3000"/>
                </a:cubicBezTo>
                <a:cubicBezTo>
                  <a:pt x="1763" y="2990"/>
                  <a:pt x="1762" y="2981"/>
                  <a:pt x="1756" y="2973"/>
                </a:cubicBezTo>
                <a:cubicBezTo>
                  <a:pt x="1749" y="2964"/>
                  <a:pt x="1741" y="2960"/>
                  <a:pt x="1730" y="2960"/>
                </a:cubicBezTo>
                <a:cubicBezTo>
                  <a:pt x="1730" y="2960"/>
                  <a:pt x="1729" y="2960"/>
                  <a:pt x="1729" y="2960"/>
                </a:cubicBezTo>
                <a:cubicBezTo>
                  <a:pt x="1718" y="2947"/>
                  <a:pt x="1708" y="2933"/>
                  <a:pt x="1699" y="2919"/>
                </a:cubicBezTo>
                <a:cubicBezTo>
                  <a:pt x="1699" y="2917"/>
                  <a:pt x="1700" y="2914"/>
                  <a:pt x="1701" y="2911"/>
                </a:cubicBezTo>
                <a:cubicBezTo>
                  <a:pt x="1702" y="2908"/>
                  <a:pt x="1702" y="2906"/>
                  <a:pt x="1701" y="2904"/>
                </a:cubicBezTo>
                <a:cubicBezTo>
                  <a:pt x="1713" y="2901"/>
                  <a:pt x="1725" y="2898"/>
                  <a:pt x="1737" y="2894"/>
                </a:cubicBezTo>
                <a:cubicBezTo>
                  <a:pt x="1831" y="3199"/>
                  <a:pt x="1831" y="3199"/>
                  <a:pt x="1831" y="3199"/>
                </a:cubicBezTo>
                <a:cubicBezTo>
                  <a:pt x="1888" y="3252"/>
                  <a:pt x="1888" y="3252"/>
                  <a:pt x="1888" y="3252"/>
                </a:cubicBezTo>
                <a:cubicBezTo>
                  <a:pt x="1990" y="3220"/>
                  <a:pt x="1990" y="3220"/>
                  <a:pt x="1990" y="3220"/>
                </a:cubicBezTo>
                <a:cubicBezTo>
                  <a:pt x="2006" y="3145"/>
                  <a:pt x="2006" y="3145"/>
                  <a:pt x="2006" y="3145"/>
                </a:cubicBezTo>
                <a:cubicBezTo>
                  <a:pt x="1939" y="2926"/>
                  <a:pt x="1939" y="2926"/>
                  <a:pt x="1939" y="2926"/>
                </a:cubicBezTo>
                <a:cubicBezTo>
                  <a:pt x="2141" y="3318"/>
                  <a:pt x="2141" y="3318"/>
                  <a:pt x="2141" y="3318"/>
                </a:cubicBezTo>
                <a:cubicBezTo>
                  <a:pt x="2161" y="3307"/>
                  <a:pt x="2161" y="3307"/>
                  <a:pt x="2161" y="3307"/>
                </a:cubicBezTo>
                <a:cubicBezTo>
                  <a:pt x="2181" y="3346"/>
                  <a:pt x="2181" y="3346"/>
                  <a:pt x="2181" y="3346"/>
                </a:cubicBezTo>
                <a:cubicBezTo>
                  <a:pt x="2198" y="3338"/>
                  <a:pt x="2198" y="3338"/>
                  <a:pt x="2198" y="3338"/>
                </a:cubicBezTo>
                <a:cubicBezTo>
                  <a:pt x="2217" y="3375"/>
                  <a:pt x="2217" y="3375"/>
                  <a:pt x="2217" y="3375"/>
                </a:cubicBezTo>
                <a:cubicBezTo>
                  <a:pt x="2324" y="3320"/>
                  <a:pt x="2324" y="3320"/>
                  <a:pt x="2324" y="3320"/>
                </a:cubicBezTo>
                <a:cubicBezTo>
                  <a:pt x="2305" y="3282"/>
                  <a:pt x="2305" y="3282"/>
                  <a:pt x="2305" y="3282"/>
                </a:cubicBezTo>
                <a:cubicBezTo>
                  <a:pt x="2321" y="3274"/>
                  <a:pt x="2321" y="3274"/>
                  <a:pt x="2321" y="3274"/>
                </a:cubicBezTo>
                <a:cubicBezTo>
                  <a:pt x="2301" y="3235"/>
                  <a:pt x="2301" y="3235"/>
                  <a:pt x="2301" y="3235"/>
                </a:cubicBezTo>
                <a:cubicBezTo>
                  <a:pt x="2317" y="3227"/>
                  <a:pt x="2317" y="3227"/>
                  <a:pt x="2317" y="3227"/>
                </a:cubicBezTo>
                <a:cubicBezTo>
                  <a:pt x="2140" y="2885"/>
                  <a:pt x="2140" y="2885"/>
                  <a:pt x="2140" y="2885"/>
                </a:cubicBezTo>
                <a:cubicBezTo>
                  <a:pt x="2145" y="2888"/>
                  <a:pt x="2151" y="2890"/>
                  <a:pt x="2157" y="2891"/>
                </a:cubicBezTo>
                <a:cubicBezTo>
                  <a:pt x="2157" y="2891"/>
                  <a:pt x="2157" y="2891"/>
                  <a:pt x="2158" y="2891"/>
                </a:cubicBezTo>
                <a:cubicBezTo>
                  <a:pt x="2161" y="2894"/>
                  <a:pt x="2165" y="2896"/>
                  <a:pt x="2170" y="2897"/>
                </a:cubicBezTo>
                <a:cubicBezTo>
                  <a:pt x="2187" y="2905"/>
                  <a:pt x="2207" y="2898"/>
                  <a:pt x="2216" y="2883"/>
                </a:cubicBezTo>
                <a:cubicBezTo>
                  <a:pt x="2225" y="2883"/>
                  <a:pt x="2234" y="2881"/>
                  <a:pt x="2242" y="2876"/>
                </a:cubicBezTo>
                <a:cubicBezTo>
                  <a:pt x="2255" y="2868"/>
                  <a:pt x="2261" y="2853"/>
                  <a:pt x="2259" y="2839"/>
                </a:cubicBezTo>
                <a:cubicBezTo>
                  <a:pt x="2259" y="2839"/>
                  <a:pt x="2259" y="2839"/>
                  <a:pt x="2259" y="2839"/>
                </a:cubicBezTo>
                <a:cubicBezTo>
                  <a:pt x="2293" y="2832"/>
                  <a:pt x="2311" y="2794"/>
                  <a:pt x="2291" y="2763"/>
                </a:cubicBezTo>
                <a:cubicBezTo>
                  <a:pt x="2290" y="2761"/>
                  <a:pt x="2290" y="2759"/>
                  <a:pt x="2289" y="2758"/>
                </a:cubicBezTo>
                <a:cubicBezTo>
                  <a:pt x="2289" y="2758"/>
                  <a:pt x="2289" y="2758"/>
                  <a:pt x="2288" y="2758"/>
                </a:cubicBezTo>
                <a:cubicBezTo>
                  <a:pt x="2294" y="2747"/>
                  <a:pt x="2294" y="2732"/>
                  <a:pt x="2285" y="2724"/>
                </a:cubicBezTo>
                <a:cubicBezTo>
                  <a:pt x="2285" y="2723"/>
                  <a:pt x="2284" y="2723"/>
                  <a:pt x="2284" y="2722"/>
                </a:cubicBezTo>
                <a:cubicBezTo>
                  <a:pt x="2282" y="2720"/>
                  <a:pt x="2281" y="2717"/>
                  <a:pt x="2279" y="2715"/>
                </a:cubicBezTo>
                <a:cubicBezTo>
                  <a:pt x="2280" y="2712"/>
                  <a:pt x="2280" y="2708"/>
                  <a:pt x="2280" y="2705"/>
                </a:cubicBezTo>
                <a:cubicBezTo>
                  <a:pt x="2280" y="2705"/>
                  <a:pt x="2280" y="2705"/>
                  <a:pt x="2280" y="2705"/>
                </a:cubicBezTo>
                <a:cubicBezTo>
                  <a:pt x="2297" y="2700"/>
                  <a:pt x="2305" y="2679"/>
                  <a:pt x="2294" y="2664"/>
                </a:cubicBezTo>
                <a:cubicBezTo>
                  <a:pt x="2294" y="2663"/>
                  <a:pt x="2293" y="2662"/>
                  <a:pt x="2293" y="2661"/>
                </a:cubicBezTo>
                <a:cubicBezTo>
                  <a:pt x="2293" y="2661"/>
                  <a:pt x="2293" y="2661"/>
                  <a:pt x="2293" y="2661"/>
                </a:cubicBezTo>
                <a:cubicBezTo>
                  <a:pt x="2295" y="2655"/>
                  <a:pt x="2295" y="2648"/>
                  <a:pt x="2290" y="2643"/>
                </a:cubicBezTo>
                <a:cubicBezTo>
                  <a:pt x="2290" y="2643"/>
                  <a:pt x="2289" y="2643"/>
                  <a:pt x="2289" y="2643"/>
                </a:cubicBezTo>
                <a:cubicBezTo>
                  <a:pt x="2284" y="2635"/>
                  <a:pt x="2278" y="2631"/>
                  <a:pt x="2268" y="2630"/>
                </a:cubicBezTo>
                <a:cubicBezTo>
                  <a:pt x="2259" y="2630"/>
                  <a:pt x="2251" y="2633"/>
                  <a:pt x="2246" y="2641"/>
                </a:cubicBezTo>
                <a:cubicBezTo>
                  <a:pt x="2245" y="2641"/>
                  <a:pt x="2245" y="2641"/>
                  <a:pt x="2245" y="2641"/>
                </a:cubicBezTo>
                <a:cubicBezTo>
                  <a:pt x="2230" y="2640"/>
                  <a:pt x="2216" y="2640"/>
                  <a:pt x="2201" y="2638"/>
                </a:cubicBezTo>
                <a:cubicBezTo>
                  <a:pt x="2200" y="2636"/>
                  <a:pt x="2199" y="2635"/>
                  <a:pt x="2197" y="2632"/>
                </a:cubicBezTo>
                <a:cubicBezTo>
                  <a:pt x="2197" y="2632"/>
                  <a:pt x="2197" y="2632"/>
                  <a:pt x="2197" y="2632"/>
                </a:cubicBezTo>
                <a:cubicBezTo>
                  <a:pt x="2223" y="2607"/>
                  <a:pt x="2248" y="2580"/>
                  <a:pt x="2271" y="2553"/>
                </a:cubicBezTo>
                <a:cubicBezTo>
                  <a:pt x="2272" y="2559"/>
                  <a:pt x="2275" y="2564"/>
                  <a:pt x="2281" y="2568"/>
                </a:cubicBezTo>
                <a:cubicBezTo>
                  <a:pt x="2291" y="2576"/>
                  <a:pt x="2307" y="2573"/>
                  <a:pt x="2315" y="2562"/>
                </a:cubicBezTo>
                <a:cubicBezTo>
                  <a:pt x="2323" y="2550"/>
                  <a:pt x="2321" y="2535"/>
                  <a:pt x="2310" y="2527"/>
                </a:cubicBezTo>
                <a:cubicBezTo>
                  <a:pt x="2306" y="2524"/>
                  <a:pt x="2301" y="2522"/>
                  <a:pt x="2296" y="2522"/>
                </a:cubicBezTo>
                <a:cubicBezTo>
                  <a:pt x="2297" y="2521"/>
                  <a:pt x="2297" y="2521"/>
                  <a:pt x="2298" y="2520"/>
                </a:cubicBezTo>
                <a:cubicBezTo>
                  <a:pt x="2315" y="2498"/>
                  <a:pt x="2332" y="2477"/>
                  <a:pt x="2347" y="2454"/>
                </a:cubicBezTo>
                <a:cubicBezTo>
                  <a:pt x="2349" y="2458"/>
                  <a:pt x="2351" y="2462"/>
                  <a:pt x="2355" y="2465"/>
                </a:cubicBezTo>
                <a:cubicBezTo>
                  <a:pt x="2366" y="2472"/>
                  <a:pt x="2381" y="2470"/>
                  <a:pt x="2390" y="2458"/>
                </a:cubicBezTo>
                <a:cubicBezTo>
                  <a:pt x="2398" y="2447"/>
                  <a:pt x="2396" y="2431"/>
                  <a:pt x="2385" y="2423"/>
                </a:cubicBezTo>
                <a:cubicBezTo>
                  <a:pt x="2380" y="2420"/>
                  <a:pt x="2375" y="2419"/>
                  <a:pt x="2370" y="2419"/>
                </a:cubicBezTo>
                <a:cubicBezTo>
                  <a:pt x="2382" y="2400"/>
                  <a:pt x="2394" y="2380"/>
                  <a:pt x="2405" y="2360"/>
                </a:cubicBezTo>
                <a:cubicBezTo>
                  <a:pt x="2405" y="2360"/>
                  <a:pt x="2405" y="2360"/>
                  <a:pt x="2406" y="2360"/>
                </a:cubicBezTo>
                <a:cubicBezTo>
                  <a:pt x="2408" y="2361"/>
                  <a:pt x="2411" y="2362"/>
                  <a:pt x="2414" y="2363"/>
                </a:cubicBezTo>
                <a:cubicBezTo>
                  <a:pt x="2414" y="2363"/>
                  <a:pt x="2415" y="2363"/>
                  <a:pt x="2415" y="2364"/>
                </a:cubicBezTo>
                <a:cubicBezTo>
                  <a:pt x="2420" y="2372"/>
                  <a:pt x="2418" y="2382"/>
                  <a:pt x="2422" y="2390"/>
                </a:cubicBezTo>
                <a:cubicBezTo>
                  <a:pt x="2424" y="2395"/>
                  <a:pt x="2426" y="2400"/>
                  <a:pt x="2430" y="2404"/>
                </a:cubicBezTo>
                <a:cubicBezTo>
                  <a:pt x="2430" y="2404"/>
                  <a:pt x="2430" y="2405"/>
                  <a:pt x="2430" y="2405"/>
                </a:cubicBezTo>
                <a:cubicBezTo>
                  <a:pt x="2429" y="2408"/>
                  <a:pt x="2428" y="2411"/>
                  <a:pt x="2428" y="2415"/>
                </a:cubicBezTo>
                <a:cubicBezTo>
                  <a:pt x="2428" y="2421"/>
                  <a:pt x="2431" y="2426"/>
                  <a:pt x="2435" y="2430"/>
                </a:cubicBezTo>
                <a:cubicBezTo>
                  <a:pt x="2436" y="2431"/>
                  <a:pt x="2436" y="2432"/>
                  <a:pt x="2435" y="2434"/>
                </a:cubicBezTo>
                <a:cubicBezTo>
                  <a:pt x="2431" y="2443"/>
                  <a:pt x="2433" y="2452"/>
                  <a:pt x="2441" y="2459"/>
                </a:cubicBezTo>
                <a:cubicBezTo>
                  <a:pt x="2446" y="2463"/>
                  <a:pt x="2452" y="2465"/>
                  <a:pt x="2459" y="2465"/>
                </a:cubicBezTo>
                <a:cubicBezTo>
                  <a:pt x="2459" y="2466"/>
                  <a:pt x="2459" y="2466"/>
                  <a:pt x="2459" y="2466"/>
                </a:cubicBezTo>
                <a:cubicBezTo>
                  <a:pt x="2462" y="2467"/>
                  <a:pt x="2464" y="2468"/>
                  <a:pt x="2467" y="2468"/>
                </a:cubicBezTo>
                <a:cubicBezTo>
                  <a:pt x="2478" y="2472"/>
                  <a:pt x="2489" y="2466"/>
                  <a:pt x="2494" y="2456"/>
                </a:cubicBezTo>
                <a:cubicBezTo>
                  <a:pt x="2499" y="2456"/>
                  <a:pt x="2505" y="2454"/>
                  <a:pt x="2509" y="2450"/>
                </a:cubicBezTo>
                <a:cubicBezTo>
                  <a:pt x="2516" y="2445"/>
                  <a:pt x="2519" y="2435"/>
                  <a:pt x="2517" y="2427"/>
                </a:cubicBezTo>
                <a:cubicBezTo>
                  <a:pt x="2517" y="2427"/>
                  <a:pt x="2517" y="2427"/>
                  <a:pt x="2517" y="2427"/>
                </a:cubicBezTo>
                <a:cubicBezTo>
                  <a:pt x="2536" y="2420"/>
                  <a:pt x="2545" y="2396"/>
                  <a:pt x="2531" y="2378"/>
                </a:cubicBezTo>
                <a:cubicBezTo>
                  <a:pt x="2530" y="2378"/>
                  <a:pt x="2529" y="2377"/>
                  <a:pt x="2529" y="2376"/>
                </a:cubicBezTo>
                <a:cubicBezTo>
                  <a:pt x="2529" y="2376"/>
                  <a:pt x="2529" y="2376"/>
                  <a:pt x="2529" y="2376"/>
                </a:cubicBezTo>
                <a:cubicBezTo>
                  <a:pt x="2529" y="2373"/>
                  <a:pt x="2530" y="2371"/>
                  <a:pt x="2530" y="2368"/>
                </a:cubicBezTo>
                <a:cubicBezTo>
                  <a:pt x="2689" y="2427"/>
                  <a:pt x="2689" y="2427"/>
                  <a:pt x="2689" y="2427"/>
                </a:cubicBezTo>
                <a:cubicBezTo>
                  <a:pt x="2698" y="2402"/>
                  <a:pt x="2698" y="2402"/>
                  <a:pt x="2698" y="2402"/>
                </a:cubicBezTo>
                <a:cubicBezTo>
                  <a:pt x="2733" y="2414"/>
                  <a:pt x="2733" y="2414"/>
                  <a:pt x="2733" y="2414"/>
                </a:cubicBezTo>
                <a:cubicBezTo>
                  <a:pt x="2738" y="2399"/>
                  <a:pt x="2738" y="2399"/>
                  <a:pt x="2738" y="2399"/>
                </a:cubicBezTo>
                <a:cubicBezTo>
                  <a:pt x="2768" y="2410"/>
                  <a:pt x="2768" y="2410"/>
                  <a:pt x="2768" y="2410"/>
                </a:cubicBezTo>
                <a:cubicBezTo>
                  <a:pt x="2805" y="2310"/>
                  <a:pt x="2805" y="2310"/>
                  <a:pt x="2805" y="2310"/>
                </a:cubicBezTo>
                <a:cubicBezTo>
                  <a:pt x="2775" y="2299"/>
                  <a:pt x="2775" y="2299"/>
                  <a:pt x="2775" y="2299"/>
                </a:cubicBezTo>
                <a:cubicBezTo>
                  <a:pt x="2781" y="2283"/>
                  <a:pt x="2781" y="2283"/>
                  <a:pt x="2781" y="2283"/>
                </a:cubicBezTo>
                <a:cubicBezTo>
                  <a:pt x="2747" y="2270"/>
                  <a:pt x="2747" y="2270"/>
                  <a:pt x="2747" y="2270"/>
                </a:cubicBezTo>
                <a:cubicBezTo>
                  <a:pt x="2752" y="2255"/>
                  <a:pt x="2752" y="2255"/>
                  <a:pt x="2752" y="2255"/>
                </a:cubicBezTo>
                <a:cubicBezTo>
                  <a:pt x="2543" y="2178"/>
                  <a:pt x="2543" y="2178"/>
                  <a:pt x="2543" y="2178"/>
                </a:cubicBezTo>
                <a:cubicBezTo>
                  <a:pt x="2856" y="2241"/>
                  <a:pt x="2856" y="2241"/>
                  <a:pt x="2856" y="2241"/>
                </a:cubicBezTo>
                <a:lnTo>
                  <a:pt x="2894" y="2050"/>
                </a:lnTo>
                <a:close/>
                <a:moveTo>
                  <a:pt x="2549" y="1763"/>
                </a:moveTo>
                <a:cubicBezTo>
                  <a:pt x="2554" y="1762"/>
                  <a:pt x="2559" y="1766"/>
                  <a:pt x="2560" y="1771"/>
                </a:cubicBezTo>
                <a:cubicBezTo>
                  <a:pt x="2561" y="1777"/>
                  <a:pt x="2557" y="1782"/>
                  <a:pt x="2551" y="1782"/>
                </a:cubicBezTo>
                <a:cubicBezTo>
                  <a:pt x="2546" y="1783"/>
                  <a:pt x="2541" y="1779"/>
                  <a:pt x="2540" y="1774"/>
                </a:cubicBezTo>
                <a:cubicBezTo>
                  <a:pt x="2540" y="1768"/>
                  <a:pt x="2543" y="1763"/>
                  <a:pt x="2549" y="1763"/>
                </a:cubicBezTo>
                <a:close/>
                <a:moveTo>
                  <a:pt x="2597" y="1760"/>
                </a:moveTo>
                <a:cubicBezTo>
                  <a:pt x="2597" y="1760"/>
                  <a:pt x="2597" y="1760"/>
                  <a:pt x="2596" y="1760"/>
                </a:cubicBezTo>
                <a:cubicBezTo>
                  <a:pt x="2589" y="1707"/>
                  <a:pt x="2589" y="1707"/>
                  <a:pt x="2589" y="1707"/>
                </a:cubicBezTo>
                <a:cubicBezTo>
                  <a:pt x="2630" y="1702"/>
                  <a:pt x="2630" y="1702"/>
                  <a:pt x="2630" y="1702"/>
                </a:cubicBezTo>
                <a:cubicBezTo>
                  <a:pt x="2631" y="1733"/>
                  <a:pt x="2614" y="1758"/>
                  <a:pt x="2597" y="1760"/>
                </a:cubicBezTo>
                <a:close/>
                <a:moveTo>
                  <a:pt x="2628" y="1689"/>
                </a:moveTo>
                <a:cubicBezTo>
                  <a:pt x="2588" y="1694"/>
                  <a:pt x="2588" y="1694"/>
                  <a:pt x="2588" y="1694"/>
                </a:cubicBezTo>
                <a:cubicBezTo>
                  <a:pt x="2581" y="1645"/>
                  <a:pt x="2581" y="1645"/>
                  <a:pt x="2581" y="1645"/>
                </a:cubicBezTo>
                <a:cubicBezTo>
                  <a:pt x="2598" y="1644"/>
                  <a:pt x="2621" y="1661"/>
                  <a:pt x="2628" y="1689"/>
                </a:cubicBezTo>
                <a:close/>
                <a:moveTo>
                  <a:pt x="2081" y="879"/>
                </a:moveTo>
                <a:cubicBezTo>
                  <a:pt x="2083" y="879"/>
                  <a:pt x="2085" y="878"/>
                  <a:pt x="2086" y="877"/>
                </a:cubicBezTo>
                <a:cubicBezTo>
                  <a:pt x="2088" y="877"/>
                  <a:pt x="2089" y="877"/>
                  <a:pt x="2090" y="877"/>
                </a:cubicBezTo>
                <a:cubicBezTo>
                  <a:pt x="2091" y="881"/>
                  <a:pt x="2093" y="885"/>
                  <a:pt x="2096" y="888"/>
                </a:cubicBezTo>
                <a:cubicBezTo>
                  <a:pt x="2096" y="888"/>
                  <a:pt x="2096" y="889"/>
                  <a:pt x="2096" y="889"/>
                </a:cubicBezTo>
                <a:cubicBezTo>
                  <a:pt x="2089" y="893"/>
                  <a:pt x="2081" y="896"/>
                  <a:pt x="2072" y="897"/>
                </a:cubicBezTo>
                <a:cubicBezTo>
                  <a:pt x="2066" y="897"/>
                  <a:pt x="2060" y="897"/>
                  <a:pt x="2054" y="897"/>
                </a:cubicBezTo>
                <a:cubicBezTo>
                  <a:pt x="2061" y="891"/>
                  <a:pt x="2071" y="884"/>
                  <a:pt x="2081" y="879"/>
                </a:cubicBezTo>
                <a:close/>
                <a:moveTo>
                  <a:pt x="2057" y="861"/>
                </a:moveTo>
                <a:cubicBezTo>
                  <a:pt x="2057" y="861"/>
                  <a:pt x="2057" y="861"/>
                  <a:pt x="2057" y="861"/>
                </a:cubicBezTo>
                <a:cubicBezTo>
                  <a:pt x="2061" y="864"/>
                  <a:pt x="2065" y="868"/>
                  <a:pt x="2069" y="871"/>
                </a:cubicBezTo>
                <a:cubicBezTo>
                  <a:pt x="2071" y="872"/>
                  <a:pt x="2073" y="873"/>
                  <a:pt x="2074" y="875"/>
                </a:cubicBezTo>
                <a:cubicBezTo>
                  <a:pt x="2074" y="875"/>
                  <a:pt x="2075" y="875"/>
                  <a:pt x="2075" y="875"/>
                </a:cubicBezTo>
                <a:cubicBezTo>
                  <a:pt x="2074" y="875"/>
                  <a:pt x="2074" y="876"/>
                  <a:pt x="2073" y="876"/>
                </a:cubicBezTo>
                <a:cubicBezTo>
                  <a:pt x="2070" y="877"/>
                  <a:pt x="2063" y="882"/>
                  <a:pt x="2058" y="884"/>
                </a:cubicBezTo>
                <a:cubicBezTo>
                  <a:pt x="2056" y="884"/>
                  <a:pt x="2054" y="884"/>
                  <a:pt x="2053" y="884"/>
                </a:cubicBezTo>
                <a:cubicBezTo>
                  <a:pt x="2051" y="882"/>
                  <a:pt x="2055" y="867"/>
                  <a:pt x="2057" y="861"/>
                </a:cubicBezTo>
                <a:close/>
                <a:moveTo>
                  <a:pt x="2049" y="838"/>
                </a:moveTo>
                <a:cubicBezTo>
                  <a:pt x="2049" y="838"/>
                  <a:pt x="2049" y="837"/>
                  <a:pt x="2049" y="837"/>
                </a:cubicBezTo>
                <a:cubicBezTo>
                  <a:pt x="2049" y="837"/>
                  <a:pt x="2049" y="838"/>
                  <a:pt x="2049" y="838"/>
                </a:cubicBezTo>
                <a:cubicBezTo>
                  <a:pt x="2049" y="843"/>
                  <a:pt x="2050" y="848"/>
                  <a:pt x="2049" y="852"/>
                </a:cubicBezTo>
                <a:cubicBezTo>
                  <a:pt x="2049" y="852"/>
                  <a:pt x="2049" y="852"/>
                  <a:pt x="2049" y="853"/>
                </a:cubicBezTo>
                <a:cubicBezTo>
                  <a:pt x="2049" y="856"/>
                  <a:pt x="2047" y="860"/>
                  <a:pt x="2045" y="865"/>
                </a:cubicBezTo>
                <a:cubicBezTo>
                  <a:pt x="2047" y="856"/>
                  <a:pt x="2048" y="847"/>
                  <a:pt x="2049" y="838"/>
                </a:cubicBezTo>
                <a:close/>
                <a:moveTo>
                  <a:pt x="1211" y="733"/>
                </a:moveTo>
                <a:cubicBezTo>
                  <a:pt x="1211" y="731"/>
                  <a:pt x="1212" y="730"/>
                  <a:pt x="1212" y="729"/>
                </a:cubicBezTo>
                <a:cubicBezTo>
                  <a:pt x="1213" y="728"/>
                  <a:pt x="1213" y="728"/>
                  <a:pt x="1214" y="727"/>
                </a:cubicBezTo>
                <a:cubicBezTo>
                  <a:pt x="1217" y="729"/>
                  <a:pt x="1220" y="730"/>
                  <a:pt x="1223" y="730"/>
                </a:cubicBezTo>
                <a:cubicBezTo>
                  <a:pt x="1223" y="730"/>
                  <a:pt x="1223" y="730"/>
                  <a:pt x="1223" y="730"/>
                </a:cubicBezTo>
                <a:cubicBezTo>
                  <a:pt x="1221" y="736"/>
                  <a:pt x="1219" y="741"/>
                  <a:pt x="1215" y="746"/>
                </a:cubicBezTo>
                <a:cubicBezTo>
                  <a:pt x="1212" y="750"/>
                  <a:pt x="1209" y="753"/>
                  <a:pt x="1206" y="756"/>
                </a:cubicBezTo>
                <a:cubicBezTo>
                  <a:pt x="1207" y="749"/>
                  <a:pt x="1208" y="740"/>
                  <a:pt x="1211" y="733"/>
                </a:cubicBezTo>
                <a:close/>
                <a:moveTo>
                  <a:pt x="516" y="1250"/>
                </a:moveTo>
                <a:cubicBezTo>
                  <a:pt x="512" y="1247"/>
                  <a:pt x="511" y="1241"/>
                  <a:pt x="514" y="1237"/>
                </a:cubicBezTo>
                <a:cubicBezTo>
                  <a:pt x="517" y="1232"/>
                  <a:pt x="524" y="1231"/>
                  <a:pt x="528" y="1234"/>
                </a:cubicBezTo>
                <a:cubicBezTo>
                  <a:pt x="532" y="1238"/>
                  <a:pt x="533" y="1244"/>
                  <a:pt x="530" y="1248"/>
                </a:cubicBezTo>
                <a:cubicBezTo>
                  <a:pt x="527" y="1252"/>
                  <a:pt x="521" y="1253"/>
                  <a:pt x="516" y="1250"/>
                </a:cubicBezTo>
                <a:close/>
                <a:moveTo>
                  <a:pt x="344" y="1923"/>
                </a:moveTo>
                <a:cubicBezTo>
                  <a:pt x="339" y="1924"/>
                  <a:pt x="334" y="1920"/>
                  <a:pt x="333" y="1915"/>
                </a:cubicBezTo>
                <a:cubicBezTo>
                  <a:pt x="333" y="1909"/>
                  <a:pt x="337" y="1904"/>
                  <a:pt x="342" y="1904"/>
                </a:cubicBezTo>
                <a:cubicBezTo>
                  <a:pt x="347" y="1903"/>
                  <a:pt x="352" y="1907"/>
                  <a:pt x="353" y="1912"/>
                </a:cubicBezTo>
                <a:cubicBezTo>
                  <a:pt x="354" y="1917"/>
                  <a:pt x="350" y="1922"/>
                  <a:pt x="344" y="1923"/>
                </a:cubicBezTo>
                <a:close/>
                <a:moveTo>
                  <a:pt x="296" y="1926"/>
                </a:moveTo>
                <a:cubicBezTo>
                  <a:pt x="297" y="1926"/>
                  <a:pt x="297" y="1926"/>
                  <a:pt x="297" y="1926"/>
                </a:cubicBezTo>
                <a:cubicBezTo>
                  <a:pt x="304" y="1979"/>
                  <a:pt x="304" y="1979"/>
                  <a:pt x="304" y="1979"/>
                </a:cubicBezTo>
                <a:cubicBezTo>
                  <a:pt x="264" y="1984"/>
                  <a:pt x="264" y="1984"/>
                  <a:pt x="264" y="1984"/>
                </a:cubicBezTo>
                <a:cubicBezTo>
                  <a:pt x="262" y="1953"/>
                  <a:pt x="279" y="1928"/>
                  <a:pt x="296" y="1926"/>
                </a:cubicBezTo>
                <a:close/>
                <a:moveTo>
                  <a:pt x="266" y="1997"/>
                </a:moveTo>
                <a:cubicBezTo>
                  <a:pt x="306" y="1991"/>
                  <a:pt x="306" y="1991"/>
                  <a:pt x="306" y="1991"/>
                </a:cubicBezTo>
                <a:cubicBezTo>
                  <a:pt x="312" y="2041"/>
                  <a:pt x="312" y="2041"/>
                  <a:pt x="312" y="2041"/>
                </a:cubicBezTo>
                <a:cubicBezTo>
                  <a:pt x="295" y="2042"/>
                  <a:pt x="273" y="2025"/>
                  <a:pt x="266" y="1997"/>
                </a:cubicBezTo>
                <a:close/>
                <a:moveTo>
                  <a:pt x="812" y="2806"/>
                </a:moveTo>
                <a:cubicBezTo>
                  <a:pt x="810" y="2807"/>
                  <a:pt x="809" y="2808"/>
                  <a:pt x="807" y="2808"/>
                </a:cubicBezTo>
                <a:cubicBezTo>
                  <a:pt x="806" y="2809"/>
                  <a:pt x="804" y="2809"/>
                  <a:pt x="804" y="2808"/>
                </a:cubicBezTo>
                <a:cubicBezTo>
                  <a:pt x="802" y="2804"/>
                  <a:pt x="800" y="2801"/>
                  <a:pt x="797" y="2797"/>
                </a:cubicBezTo>
                <a:cubicBezTo>
                  <a:pt x="797" y="2797"/>
                  <a:pt x="797" y="2797"/>
                  <a:pt x="797" y="2797"/>
                </a:cubicBezTo>
                <a:cubicBezTo>
                  <a:pt x="804" y="2793"/>
                  <a:pt x="813" y="2790"/>
                  <a:pt x="821" y="2789"/>
                </a:cubicBezTo>
                <a:cubicBezTo>
                  <a:pt x="827" y="2788"/>
                  <a:pt x="834" y="2789"/>
                  <a:pt x="840" y="2788"/>
                </a:cubicBezTo>
                <a:cubicBezTo>
                  <a:pt x="832" y="2795"/>
                  <a:pt x="822" y="2802"/>
                  <a:pt x="812" y="2806"/>
                </a:cubicBezTo>
                <a:close/>
                <a:moveTo>
                  <a:pt x="837" y="2825"/>
                </a:moveTo>
                <a:cubicBezTo>
                  <a:pt x="837" y="2825"/>
                  <a:pt x="837" y="2825"/>
                  <a:pt x="837" y="2825"/>
                </a:cubicBezTo>
                <a:cubicBezTo>
                  <a:pt x="833" y="2822"/>
                  <a:pt x="828" y="2818"/>
                  <a:pt x="824" y="2815"/>
                </a:cubicBezTo>
                <a:cubicBezTo>
                  <a:pt x="822" y="2814"/>
                  <a:pt x="821" y="2812"/>
                  <a:pt x="819" y="2811"/>
                </a:cubicBezTo>
                <a:cubicBezTo>
                  <a:pt x="819" y="2811"/>
                  <a:pt x="819" y="2811"/>
                  <a:pt x="819" y="2811"/>
                </a:cubicBezTo>
                <a:cubicBezTo>
                  <a:pt x="819" y="2811"/>
                  <a:pt x="820" y="2810"/>
                  <a:pt x="820" y="2810"/>
                </a:cubicBezTo>
                <a:cubicBezTo>
                  <a:pt x="824" y="2809"/>
                  <a:pt x="830" y="2803"/>
                  <a:pt x="835" y="2802"/>
                </a:cubicBezTo>
                <a:cubicBezTo>
                  <a:pt x="837" y="2801"/>
                  <a:pt x="839" y="2801"/>
                  <a:pt x="840" y="2802"/>
                </a:cubicBezTo>
                <a:cubicBezTo>
                  <a:pt x="843" y="2804"/>
                  <a:pt x="838" y="2819"/>
                  <a:pt x="837" y="2825"/>
                </a:cubicBezTo>
                <a:close/>
                <a:moveTo>
                  <a:pt x="845" y="2848"/>
                </a:moveTo>
                <a:cubicBezTo>
                  <a:pt x="845" y="2848"/>
                  <a:pt x="845" y="2849"/>
                  <a:pt x="845" y="2849"/>
                </a:cubicBezTo>
                <a:cubicBezTo>
                  <a:pt x="845" y="2848"/>
                  <a:pt x="845" y="2848"/>
                  <a:pt x="844" y="2847"/>
                </a:cubicBezTo>
                <a:cubicBezTo>
                  <a:pt x="844" y="2843"/>
                  <a:pt x="844" y="2838"/>
                  <a:pt x="844" y="2834"/>
                </a:cubicBezTo>
                <a:cubicBezTo>
                  <a:pt x="844" y="2834"/>
                  <a:pt x="844" y="2833"/>
                  <a:pt x="844" y="2833"/>
                </a:cubicBezTo>
                <a:cubicBezTo>
                  <a:pt x="844" y="2830"/>
                  <a:pt x="846" y="2826"/>
                  <a:pt x="848" y="2821"/>
                </a:cubicBezTo>
                <a:cubicBezTo>
                  <a:pt x="847" y="2830"/>
                  <a:pt x="846" y="2839"/>
                  <a:pt x="845" y="2848"/>
                </a:cubicBezTo>
                <a:close/>
                <a:moveTo>
                  <a:pt x="1682" y="2953"/>
                </a:moveTo>
                <a:cubicBezTo>
                  <a:pt x="1682" y="2954"/>
                  <a:pt x="1681" y="2956"/>
                  <a:pt x="1681" y="2957"/>
                </a:cubicBezTo>
                <a:cubicBezTo>
                  <a:pt x="1681" y="2958"/>
                  <a:pt x="1680" y="2958"/>
                  <a:pt x="1679" y="2958"/>
                </a:cubicBezTo>
                <a:cubicBezTo>
                  <a:pt x="1676" y="2957"/>
                  <a:pt x="1673" y="2956"/>
                  <a:pt x="1671" y="2956"/>
                </a:cubicBezTo>
                <a:cubicBezTo>
                  <a:pt x="1671" y="2956"/>
                  <a:pt x="1671" y="2956"/>
                  <a:pt x="1671" y="2956"/>
                </a:cubicBezTo>
                <a:cubicBezTo>
                  <a:pt x="1672" y="2950"/>
                  <a:pt x="1674" y="2945"/>
                  <a:pt x="1678" y="2940"/>
                </a:cubicBezTo>
                <a:cubicBezTo>
                  <a:pt x="1681" y="2936"/>
                  <a:pt x="1684" y="2933"/>
                  <a:pt x="1687" y="2930"/>
                </a:cubicBezTo>
                <a:cubicBezTo>
                  <a:pt x="1687" y="2937"/>
                  <a:pt x="1685" y="2946"/>
                  <a:pt x="1682" y="2953"/>
                </a:cubicBezTo>
                <a:close/>
                <a:moveTo>
                  <a:pt x="2377" y="2436"/>
                </a:moveTo>
                <a:cubicBezTo>
                  <a:pt x="2381" y="2439"/>
                  <a:pt x="2382" y="2445"/>
                  <a:pt x="2379" y="2449"/>
                </a:cubicBezTo>
                <a:cubicBezTo>
                  <a:pt x="2376" y="2454"/>
                  <a:pt x="2370" y="2455"/>
                  <a:pt x="2365" y="2452"/>
                </a:cubicBezTo>
                <a:cubicBezTo>
                  <a:pt x="2361" y="2448"/>
                  <a:pt x="2360" y="2442"/>
                  <a:pt x="2363" y="2438"/>
                </a:cubicBezTo>
                <a:cubicBezTo>
                  <a:pt x="2366" y="2433"/>
                  <a:pt x="2372" y="2432"/>
                  <a:pt x="2377" y="2436"/>
                </a:cubicBezTo>
                <a:close/>
                <a:moveTo>
                  <a:pt x="2575" y="1892"/>
                </a:moveTo>
                <a:cubicBezTo>
                  <a:pt x="2575" y="1892"/>
                  <a:pt x="2576" y="1892"/>
                  <a:pt x="2576" y="1891"/>
                </a:cubicBezTo>
                <a:cubicBezTo>
                  <a:pt x="2576" y="1892"/>
                  <a:pt x="2575" y="1892"/>
                  <a:pt x="2575" y="1892"/>
                </a:cubicBezTo>
                <a:cubicBezTo>
                  <a:pt x="2572" y="1894"/>
                  <a:pt x="2570" y="1896"/>
                  <a:pt x="2567" y="1897"/>
                </a:cubicBezTo>
                <a:cubicBezTo>
                  <a:pt x="2567" y="1897"/>
                  <a:pt x="2566" y="1897"/>
                  <a:pt x="2566" y="1897"/>
                </a:cubicBezTo>
                <a:cubicBezTo>
                  <a:pt x="2565" y="1898"/>
                  <a:pt x="2561" y="1899"/>
                  <a:pt x="2558" y="1899"/>
                </a:cubicBezTo>
                <a:cubicBezTo>
                  <a:pt x="2563" y="1897"/>
                  <a:pt x="2569" y="1894"/>
                  <a:pt x="2575" y="1892"/>
                </a:cubicBezTo>
                <a:close/>
                <a:moveTo>
                  <a:pt x="2564" y="1905"/>
                </a:moveTo>
                <a:cubicBezTo>
                  <a:pt x="2564" y="1905"/>
                  <a:pt x="2564" y="1905"/>
                  <a:pt x="2564" y="1905"/>
                </a:cubicBezTo>
                <a:cubicBezTo>
                  <a:pt x="2563" y="1909"/>
                  <a:pt x="2563" y="1912"/>
                  <a:pt x="2562" y="1916"/>
                </a:cubicBezTo>
                <a:cubicBezTo>
                  <a:pt x="2562" y="1918"/>
                  <a:pt x="2562" y="1919"/>
                  <a:pt x="2562" y="1921"/>
                </a:cubicBezTo>
                <a:cubicBezTo>
                  <a:pt x="2562" y="1921"/>
                  <a:pt x="2562" y="1921"/>
                  <a:pt x="2562" y="1921"/>
                </a:cubicBezTo>
                <a:cubicBezTo>
                  <a:pt x="2561" y="1921"/>
                  <a:pt x="2561" y="1921"/>
                  <a:pt x="2561" y="1920"/>
                </a:cubicBezTo>
                <a:cubicBezTo>
                  <a:pt x="2559" y="1919"/>
                  <a:pt x="2553" y="1917"/>
                  <a:pt x="2550" y="1914"/>
                </a:cubicBezTo>
                <a:cubicBezTo>
                  <a:pt x="2549" y="1913"/>
                  <a:pt x="2549" y="1912"/>
                  <a:pt x="2549" y="1911"/>
                </a:cubicBezTo>
                <a:cubicBezTo>
                  <a:pt x="2549" y="1909"/>
                  <a:pt x="2560" y="1906"/>
                  <a:pt x="2564" y="1905"/>
                </a:cubicBezTo>
                <a:close/>
                <a:moveTo>
                  <a:pt x="2561" y="1927"/>
                </a:moveTo>
                <a:cubicBezTo>
                  <a:pt x="2562" y="1928"/>
                  <a:pt x="2563" y="1928"/>
                  <a:pt x="2564" y="1929"/>
                </a:cubicBezTo>
                <a:cubicBezTo>
                  <a:pt x="2565" y="1930"/>
                  <a:pt x="2565" y="1930"/>
                  <a:pt x="2566" y="1931"/>
                </a:cubicBezTo>
                <a:cubicBezTo>
                  <a:pt x="2564" y="1934"/>
                  <a:pt x="2562" y="1936"/>
                  <a:pt x="2561" y="1939"/>
                </a:cubicBezTo>
                <a:cubicBezTo>
                  <a:pt x="2561" y="1939"/>
                  <a:pt x="2561" y="1939"/>
                  <a:pt x="2561" y="1939"/>
                </a:cubicBezTo>
                <a:cubicBezTo>
                  <a:pt x="2556" y="1936"/>
                  <a:pt x="2551" y="1932"/>
                  <a:pt x="2547" y="1927"/>
                </a:cubicBezTo>
                <a:cubicBezTo>
                  <a:pt x="2545" y="1924"/>
                  <a:pt x="2543" y="1920"/>
                  <a:pt x="2540" y="1916"/>
                </a:cubicBezTo>
                <a:cubicBezTo>
                  <a:pt x="2547" y="1918"/>
                  <a:pt x="2555" y="1922"/>
                  <a:pt x="2561" y="1927"/>
                </a:cubicBezTo>
                <a:close/>
                <a:moveTo>
                  <a:pt x="2546" y="1935"/>
                </a:moveTo>
                <a:cubicBezTo>
                  <a:pt x="2549" y="1939"/>
                  <a:pt x="2554" y="1942"/>
                  <a:pt x="2559" y="1944"/>
                </a:cubicBezTo>
                <a:cubicBezTo>
                  <a:pt x="2559" y="1945"/>
                  <a:pt x="2559" y="1945"/>
                  <a:pt x="2559" y="1945"/>
                </a:cubicBezTo>
                <a:cubicBezTo>
                  <a:pt x="2559" y="1948"/>
                  <a:pt x="2559" y="1952"/>
                  <a:pt x="2561" y="1955"/>
                </a:cubicBezTo>
                <a:cubicBezTo>
                  <a:pt x="2563" y="1961"/>
                  <a:pt x="2568" y="1965"/>
                  <a:pt x="2573" y="1967"/>
                </a:cubicBezTo>
                <a:cubicBezTo>
                  <a:pt x="2574" y="1968"/>
                  <a:pt x="2575" y="1968"/>
                  <a:pt x="2575" y="1970"/>
                </a:cubicBezTo>
                <a:cubicBezTo>
                  <a:pt x="2574" y="1977"/>
                  <a:pt x="2577" y="1983"/>
                  <a:pt x="2582" y="1987"/>
                </a:cubicBezTo>
                <a:cubicBezTo>
                  <a:pt x="2529" y="1976"/>
                  <a:pt x="2529" y="1976"/>
                  <a:pt x="2529" y="1976"/>
                </a:cubicBezTo>
                <a:cubicBezTo>
                  <a:pt x="2531" y="1957"/>
                  <a:pt x="2533" y="1937"/>
                  <a:pt x="2535" y="1918"/>
                </a:cubicBezTo>
                <a:cubicBezTo>
                  <a:pt x="2539" y="1923"/>
                  <a:pt x="2541" y="1930"/>
                  <a:pt x="2546" y="1935"/>
                </a:cubicBezTo>
                <a:close/>
                <a:moveTo>
                  <a:pt x="2454" y="1164"/>
                </a:moveTo>
                <a:cubicBezTo>
                  <a:pt x="2470" y="1185"/>
                  <a:pt x="2470" y="1185"/>
                  <a:pt x="2470" y="1185"/>
                </a:cubicBezTo>
                <a:cubicBezTo>
                  <a:pt x="2437" y="1211"/>
                  <a:pt x="2437" y="1211"/>
                  <a:pt x="2437" y="1211"/>
                </a:cubicBezTo>
                <a:cubicBezTo>
                  <a:pt x="2420" y="1190"/>
                  <a:pt x="2420" y="1190"/>
                  <a:pt x="2420" y="1190"/>
                </a:cubicBezTo>
                <a:lnTo>
                  <a:pt x="2454" y="1164"/>
                </a:lnTo>
                <a:close/>
                <a:moveTo>
                  <a:pt x="2406" y="1172"/>
                </a:moveTo>
                <a:cubicBezTo>
                  <a:pt x="2390" y="1151"/>
                  <a:pt x="2390" y="1151"/>
                  <a:pt x="2390" y="1151"/>
                </a:cubicBezTo>
                <a:cubicBezTo>
                  <a:pt x="2424" y="1125"/>
                  <a:pt x="2424" y="1125"/>
                  <a:pt x="2424" y="1125"/>
                </a:cubicBezTo>
                <a:cubicBezTo>
                  <a:pt x="2440" y="1146"/>
                  <a:pt x="2440" y="1146"/>
                  <a:pt x="2440" y="1146"/>
                </a:cubicBezTo>
                <a:lnTo>
                  <a:pt x="2406" y="1172"/>
                </a:lnTo>
                <a:close/>
                <a:moveTo>
                  <a:pt x="2453" y="1136"/>
                </a:moveTo>
                <a:cubicBezTo>
                  <a:pt x="2436" y="1115"/>
                  <a:pt x="2436" y="1115"/>
                  <a:pt x="2436" y="1115"/>
                </a:cubicBezTo>
                <a:cubicBezTo>
                  <a:pt x="2470" y="1089"/>
                  <a:pt x="2470" y="1089"/>
                  <a:pt x="2470" y="1089"/>
                </a:cubicBezTo>
                <a:cubicBezTo>
                  <a:pt x="2486" y="1110"/>
                  <a:pt x="2486" y="1110"/>
                  <a:pt x="2486" y="1110"/>
                </a:cubicBezTo>
                <a:lnTo>
                  <a:pt x="2453" y="1136"/>
                </a:lnTo>
                <a:close/>
                <a:moveTo>
                  <a:pt x="2423" y="1097"/>
                </a:moveTo>
                <a:cubicBezTo>
                  <a:pt x="2406" y="1076"/>
                  <a:pt x="2406" y="1076"/>
                  <a:pt x="2406" y="1076"/>
                </a:cubicBezTo>
                <a:cubicBezTo>
                  <a:pt x="2440" y="1050"/>
                  <a:pt x="2440" y="1050"/>
                  <a:pt x="2440" y="1050"/>
                </a:cubicBezTo>
                <a:cubicBezTo>
                  <a:pt x="2456" y="1071"/>
                  <a:pt x="2456" y="1071"/>
                  <a:pt x="2456" y="1071"/>
                </a:cubicBezTo>
                <a:lnTo>
                  <a:pt x="2423" y="1097"/>
                </a:lnTo>
                <a:close/>
                <a:moveTo>
                  <a:pt x="2410" y="1107"/>
                </a:moveTo>
                <a:cubicBezTo>
                  <a:pt x="2376" y="1133"/>
                  <a:pt x="2376" y="1133"/>
                  <a:pt x="2376" y="1133"/>
                </a:cubicBezTo>
                <a:cubicBezTo>
                  <a:pt x="2360" y="1112"/>
                  <a:pt x="2360" y="1112"/>
                  <a:pt x="2360" y="1112"/>
                </a:cubicBezTo>
                <a:cubicBezTo>
                  <a:pt x="2394" y="1086"/>
                  <a:pt x="2394" y="1086"/>
                  <a:pt x="2394" y="1086"/>
                </a:cubicBezTo>
                <a:lnTo>
                  <a:pt x="2410" y="1107"/>
                </a:lnTo>
                <a:close/>
                <a:moveTo>
                  <a:pt x="2544" y="1443"/>
                </a:moveTo>
                <a:cubicBezTo>
                  <a:pt x="2543" y="1447"/>
                  <a:pt x="2541" y="1451"/>
                  <a:pt x="2539" y="1455"/>
                </a:cubicBezTo>
                <a:cubicBezTo>
                  <a:pt x="2539" y="1456"/>
                  <a:pt x="2539" y="1456"/>
                  <a:pt x="2539" y="1456"/>
                </a:cubicBezTo>
                <a:cubicBezTo>
                  <a:pt x="2538" y="1458"/>
                  <a:pt x="2534" y="1462"/>
                  <a:pt x="2531" y="1465"/>
                </a:cubicBezTo>
                <a:cubicBezTo>
                  <a:pt x="2535" y="1458"/>
                  <a:pt x="2540" y="1450"/>
                  <a:pt x="2544" y="1442"/>
                </a:cubicBezTo>
                <a:cubicBezTo>
                  <a:pt x="2544" y="1442"/>
                  <a:pt x="2545" y="1441"/>
                  <a:pt x="2545" y="1441"/>
                </a:cubicBezTo>
                <a:cubicBezTo>
                  <a:pt x="2545" y="1442"/>
                  <a:pt x="2544" y="1442"/>
                  <a:pt x="2544" y="1443"/>
                </a:cubicBezTo>
                <a:close/>
                <a:moveTo>
                  <a:pt x="2550" y="1480"/>
                </a:moveTo>
                <a:cubicBezTo>
                  <a:pt x="2551" y="1482"/>
                  <a:pt x="2552" y="1484"/>
                  <a:pt x="2553" y="1486"/>
                </a:cubicBezTo>
                <a:cubicBezTo>
                  <a:pt x="2553" y="1486"/>
                  <a:pt x="2554" y="1486"/>
                  <a:pt x="2554" y="1486"/>
                </a:cubicBezTo>
                <a:cubicBezTo>
                  <a:pt x="2553" y="1486"/>
                  <a:pt x="2552" y="1487"/>
                  <a:pt x="2552" y="1487"/>
                </a:cubicBezTo>
                <a:cubicBezTo>
                  <a:pt x="2548" y="1486"/>
                  <a:pt x="2540" y="1489"/>
                  <a:pt x="2535" y="1488"/>
                </a:cubicBezTo>
                <a:cubicBezTo>
                  <a:pt x="2533" y="1488"/>
                  <a:pt x="2531" y="1487"/>
                  <a:pt x="2530" y="1486"/>
                </a:cubicBezTo>
                <a:cubicBezTo>
                  <a:pt x="2529" y="1483"/>
                  <a:pt x="2539" y="1471"/>
                  <a:pt x="2542" y="1467"/>
                </a:cubicBezTo>
                <a:cubicBezTo>
                  <a:pt x="2542" y="1467"/>
                  <a:pt x="2542" y="1466"/>
                  <a:pt x="2543" y="1466"/>
                </a:cubicBezTo>
                <a:cubicBezTo>
                  <a:pt x="2545" y="1471"/>
                  <a:pt x="2548" y="1476"/>
                  <a:pt x="2550" y="1480"/>
                </a:cubicBezTo>
                <a:close/>
                <a:moveTo>
                  <a:pt x="2542" y="1429"/>
                </a:moveTo>
                <a:cubicBezTo>
                  <a:pt x="2531" y="1449"/>
                  <a:pt x="2519" y="1469"/>
                  <a:pt x="2505" y="1489"/>
                </a:cubicBezTo>
                <a:cubicBezTo>
                  <a:pt x="2502" y="1490"/>
                  <a:pt x="2498" y="1490"/>
                  <a:pt x="2494" y="1491"/>
                </a:cubicBezTo>
                <a:cubicBezTo>
                  <a:pt x="2487" y="1491"/>
                  <a:pt x="2483" y="1494"/>
                  <a:pt x="2483" y="1498"/>
                </a:cubicBezTo>
                <a:cubicBezTo>
                  <a:pt x="2477" y="1481"/>
                  <a:pt x="2472" y="1465"/>
                  <a:pt x="2465" y="1449"/>
                </a:cubicBezTo>
                <a:cubicBezTo>
                  <a:pt x="2539" y="1411"/>
                  <a:pt x="2539" y="1411"/>
                  <a:pt x="2539" y="1411"/>
                </a:cubicBezTo>
                <a:cubicBezTo>
                  <a:pt x="2539" y="1416"/>
                  <a:pt x="2540" y="1422"/>
                  <a:pt x="2543" y="1427"/>
                </a:cubicBezTo>
                <a:cubicBezTo>
                  <a:pt x="2542" y="1428"/>
                  <a:pt x="2542" y="1428"/>
                  <a:pt x="2542" y="1429"/>
                </a:cubicBezTo>
                <a:close/>
                <a:moveTo>
                  <a:pt x="2526" y="1557"/>
                </a:moveTo>
                <a:cubicBezTo>
                  <a:pt x="2526" y="1557"/>
                  <a:pt x="2526" y="1557"/>
                  <a:pt x="2526" y="1557"/>
                </a:cubicBezTo>
                <a:cubicBezTo>
                  <a:pt x="2527" y="1559"/>
                  <a:pt x="2528" y="1562"/>
                  <a:pt x="2529" y="1565"/>
                </a:cubicBezTo>
                <a:cubicBezTo>
                  <a:pt x="2530" y="1566"/>
                  <a:pt x="2530" y="1567"/>
                  <a:pt x="2530" y="1569"/>
                </a:cubicBezTo>
                <a:cubicBezTo>
                  <a:pt x="2530" y="1569"/>
                  <a:pt x="2530" y="1569"/>
                  <a:pt x="2530" y="1569"/>
                </a:cubicBezTo>
                <a:cubicBezTo>
                  <a:pt x="2530" y="1569"/>
                  <a:pt x="2530" y="1569"/>
                  <a:pt x="2529" y="1569"/>
                </a:cubicBezTo>
                <a:cubicBezTo>
                  <a:pt x="2527" y="1568"/>
                  <a:pt x="2523" y="1569"/>
                  <a:pt x="2520" y="1568"/>
                </a:cubicBezTo>
                <a:cubicBezTo>
                  <a:pt x="2519" y="1567"/>
                  <a:pt x="2518" y="1567"/>
                  <a:pt x="2517" y="1566"/>
                </a:cubicBezTo>
                <a:cubicBezTo>
                  <a:pt x="2517" y="1564"/>
                  <a:pt x="2524" y="1559"/>
                  <a:pt x="2526" y="1557"/>
                </a:cubicBezTo>
                <a:close/>
                <a:moveTo>
                  <a:pt x="2520" y="1555"/>
                </a:moveTo>
                <a:cubicBezTo>
                  <a:pt x="2523" y="1551"/>
                  <a:pt x="2527" y="1547"/>
                  <a:pt x="2530" y="1543"/>
                </a:cubicBezTo>
                <a:cubicBezTo>
                  <a:pt x="2530" y="1543"/>
                  <a:pt x="2530" y="1543"/>
                  <a:pt x="2531" y="1543"/>
                </a:cubicBezTo>
                <a:cubicBezTo>
                  <a:pt x="2530" y="1543"/>
                  <a:pt x="2530" y="1543"/>
                  <a:pt x="2530" y="1544"/>
                </a:cubicBezTo>
                <a:cubicBezTo>
                  <a:pt x="2529" y="1546"/>
                  <a:pt x="2528" y="1548"/>
                  <a:pt x="2526" y="1550"/>
                </a:cubicBezTo>
                <a:cubicBezTo>
                  <a:pt x="2526" y="1550"/>
                  <a:pt x="2526" y="1550"/>
                  <a:pt x="2526" y="1550"/>
                </a:cubicBezTo>
                <a:cubicBezTo>
                  <a:pt x="2525" y="1552"/>
                  <a:pt x="2522" y="1553"/>
                  <a:pt x="2520" y="1555"/>
                </a:cubicBezTo>
                <a:close/>
                <a:moveTo>
                  <a:pt x="2532" y="1573"/>
                </a:moveTo>
                <a:cubicBezTo>
                  <a:pt x="2533" y="1573"/>
                  <a:pt x="2534" y="1574"/>
                  <a:pt x="2535" y="1574"/>
                </a:cubicBezTo>
                <a:cubicBezTo>
                  <a:pt x="2536" y="1574"/>
                  <a:pt x="2536" y="1574"/>
                  <a:pt x="2537" y="1575"/>
                </a:cubicBezTo>
                <a:cubicBezTo>
                  <a:pt x="2536" y="1577"/>
                  <a:pt x="2536" y="1580"/>
                  <a:pt x="2536" y="1582"/>
                </a:cubicBezTo>
                <a:cubicBezTo>
                  <a:pt x="2536" y="1582"/>
                  <a:pt x="2536" y="1582"/>
                  <a:pt x="2536" y="1582"/>
                </a:cubicBezTo>
                <a:cubicBezTo>
                  <a:pt x="2531" y="1582"/>
                  <a:pt x="2526" y="1581"/>
                  <a:pt x="2522" y="1578"/>
                </a:cubicBezTo>
                <a:cubicBezTo>
                  <a:pt x="2519" y="1576"/>
                  <a:pt x="2516" y="1574"/>
                  <a:pt x="2513" y="1572"/>
                </a:cubicBezTo>
                <a:cubicBezTo>
                  <a:pt x="2519" y="1572"/>
                  <a:pt x="2526" y="1572"/>
                  <a:pt x="2532" y="1573"/>
                </a:cubicBezTo>
                <a:close/>
                <a:moveTo>
                  <a:pt x="2531" y="1535"/>
                </a:moveTo>
                <a:cubicBezTo>
                  <a:pt x="2531" y="1535"/>
                  <a:pt x="2531" y="1535"/>
                  <a:pt x="2530" y="1536"/>
                </a:cubicBezTo>
                <a:cubicBezTo>
                  <a:pt x="2522" y="1546"/>
                  <a:pt x="2513" y="1556"/>
                  <a:pt x="2503" y="1565"/>
                </a:cubicBezTo>
                <a:cubicBezTo>
                  <a:pt x="2503" y="1565"/>
                  <a:pt x="2503" y="1565"/>
                  <a:pt x="2503" y="1565"/>
                </a:cubicBezTo>
                <a:cubicBezTo>
                  <a:pt x="2498" y="1547"/>
                  <a:pt x="2493" y="1529"/>
                  <a:pt x="2487" y="1512"/>
                </a:cubicBezTo>
                <a:cubicBezTo>
                  <a:pt x="2490" y="1516"/>
                  <a:pt x="2495" y="1516"/>
                  <a:pt x="2500" y="1513"/>
                </a:cubicBezTo>
                <a:cubicBezTo>
                  <a:pt x="2503" y="1510"/>
                  <a:pt x="2505" y="1507"/>
                  <a:pt x="2508" y="1504"/>
                </a:cubicBezTo>
                <a:cubicBezTo>
                  <a:pt x="2509" y="1504"/>
                  <a:pt x="2509" y="1504"/>
                  <a:pt x="2511" y="1503"/>
                </a:cubicBezTo>
                <a:cubicBezTo>
                  <a:pt x="2520" y="1504"/>
                  <a:pt x="2529" y="1509"/>
                  <a:pt x="2538" y="1512"/>
                </a:cubicBezTo>
                <a:cubicBezTo>
                  <a:pt x="2537" y="1513"/>
                  <a:pt x="2537" y="1513"/>
                  <a:pt x="2537" y="1513"/>
                </a:cubicBezTo>
                <a:cubicBezTo>
                  <a:pt x="2531" y="1519"/>
                  <a:pt x="2529" y="1527"/>
                  <a:pt x="2531" y="1535"/>
                </a:cubicBezTo>
                <a:close/>
                <a:moveTo>
                  <a:pt x="2532" y="1635"/>
                </a:moveTo>
                <a:cubicBezTo>
                  <a:pt x="2537" y="1635"/>
                  <a:pt x="2542" y="1638"/>
                  <a:pt x="2543" y="1644"/>
                </a:cubicBezTo>
                <a:cubicBezTo>
                  <a:pt x="2544" y="1649"/>
                  <a:pt x="2540" y="1654"/>
                  <a:pt x="2535" y="1655"/>
                </a:cubicBezTo>
                <a:cubicBezTo>
                  <a:pt x="2529" y="1656"/>
                  <a:pt x="2524" y="1652"/>
                  <a:pt x="2523" y="1646"/>
                </a:cubicBezTo>
                <a:cubicBezTo>
                  <a:pt x="2523" y="1641"/>
                  <a:pt x="2527" y="1636"/>
                  <a:pt x="2532" y="1635"/>
                </a:cubicBezTo>
                <a:close/>
                <a:moveTo>
                  <a:pt x="2537" y="1675"/>
                </a:moveTo>
                <a:cubicBezTo>
                  <a:pt x="2533" y="1675"/>
                  <a:pt x="2529" y="1675"/>
                  <a:pt x="2525" y="1674"/>
                </a:cubicBezTo>
                <a:cubicBezTo>
                  <a:pt x="2525" y="1672"/>
                  <a:pt x="2524" y="1671"/>
                  <a:pt x="2524" y="1669"/>
                </a:cubicBezTo>
                <a:cubicBezTo>
                  <a:pt x="2528" y="1670"/>
                  <a:pt x="2532" y="1671"/>
                  <a:pt x="2536" y="1670"/>
                </a:cubicBezTo>
                <a:cubicBezTo>
                  <a:pt x="2549" y="1669"/>
                  <a:pt x="2559" y="1656"/>
                  <a:pt x="2557" y="1642"/>
                </a:cubicBezTo>
                <a:cubicBezTo>
                  <a:pt x="2555" y="1628"/>
                  <a:pt x="2543" y="1618"/>
                  <a:pt x="2529" y="1620"/>
                </a:cubicBezTo>
                <a:cubicBezTo>
                  <a:pt x="2524" y="1621"/>
                  <a:pt x="2520" y="1623"/>
                  <a:pt x="2517" y="1626"/>
                </a:cubicBezTo>
                <a:cubicBezTo>
                  <a:pt x="2513" y="1608"/>
                  <a:pt x="2509" y="1591"/>
                  <a:pt x="2505" y="1573"/>
                </a:cubicBezTo>
                <a:cubicBezTo>
                  <a:pt x="2512" y="1575"/>
                  <a:pt x="2517" y="1581"/>
                  <a:pt x="2523" y="1584"/>
                </a:cubicBezTo>
                <a:cubicBezTo>
                  <a:pt x="2527" y="1586"/>
                  <a:pt x="2532" y="1587"/>
                  <a:pt x="2536" y="1587"/>
                </a:cubicBezTo>
                <a:cubicBezTo>
                  <a:pt x="2536" y="1587"/>
                  <a:pt x="2536" y="1587"/>
                  <a:pt x="2537" y="1587"/>
                </a:cubicBezTo>
                <a:cubicBezTo>
                  <a:pt x="2537" y="1589"/>
                  <a:pt x="2539" y="1592"/>
                  <a:pt x="2541" y="1594"/>
                </a:cubicBezTo>
                <a:cubicBezTo>
                  <a:pt x="2545" y="1597"/>
                  <a:pt x="2549" y="1598"/>
                  <a:pt x="2554" y="1598"/>
                </a:cubicBezTo>
                <a:cubicBezTo>
                  <a:pt x="2555" y="1598"/>
                  <a:pt x="2556" y="1599"/>
                  <a:pt x="2556" y="1600"/>
                </a:cubicBezTo>
                <a:cubicBezTo>
                  <a:pt x="2557" y="1603"/>
                  <a:pt x="2559" y="1605"/>
                  <a:pt x="2561" y="1607"/>
                </a:cubicBezTo>
                <a:cubicBezTo>
                  <a:pt x="2554" y="1604"/>
                  <a:pt x="2546" y="1603"/>
                  <a:pt x="2538" y="1602"/>
                </a:cubicBezTo>
                <a:cubicBezTo>
                  <a:pt x="2538" y="1602"/>
                  <a:pt x="2538" y="1602"/>
                  <a:pt x="2538" y="1602"/>
                </a:cubicBezTo>
                <a:cubicBezTo>
                  <a:pt x="2538" y="1602"/>
                  <a:pt x="2537" y="1595"/>
                  <a:pt x="2529" y="1596"/>
                </a:cubicBezTo>
                <a:cubicBezTo>
                  <a:pt x="2522" y="1597"/>
                  <a:pt x="2517" y="1598"/>
                  <a:pt x="2517" y="1604"/>
                </a:cubicBezTo>
                <a:cubicBezTo>
                  <a:pt x="2517" y="1604"/>
                  <a:pt x="2516" y="1604"/>
                  <a:pt x="2515" y="1604"/>
                </a:cubicBezTo>
                <a:cubicBezTo>
                  <a:pt x="2517" y="1620"/>
                  <a:pt x="2517" y="1620"/>
                  <a:pt x="2517" y="1620"/>
                </a:cubicBezTo>
                <a:cubicBezTo>
                  <a:pt x="2520" y="1618"/>
                  <a:pt x="2524" y="1616"/>
                  <a:pt x="2529" y="1616"/>
                </a:cubicBezTo>
                <a:cubicBezTo>
                  <a:pt x="2529" y="1616"/>
                  <a:pt x="2529" y="1616"/>
                  <a:pt x="2529" y="1616"/>
                </a:cubicBezTo>
                <a:cubicBezTo>
                  <a:pt x="2530" y="1616"/>
                  <a:pt x="2531" y="1616"/>
                  <a:pt x="2531" y="1615"/>
                </a:cubicBezTo>
                <a:cubicBezTo>
                  <a:pt x="2546" y="1615"/>
                  <a:pt x="2559" y="1626"/>
                  <a:pt x="2561" y="1642"/>
                </a:cubicBezTo>
                <a:cubicBezTo>
                  <a:pt x="2563" y="1658"/>
                  <a:pt x="2552" y="1673"/>
                  <a:pt x="2537" y="1675"/>
                </a:cubicBezTo>
                <a:close/>
                <a:moveTo>
                  <a:pt x="2568" y="1507"/>
                </a:moveTo>
                <a:cubicBezTo>
                  <a:pt x="2567" y="1507"/>
                  <a:pt x="2567" y="1507"/>
                  <a:pt x="2567" y="1507"/>
                </a:cubicBezTo>
                <a:cubicBezTo>
                  <a:pt x="2564" y="1506"/>
                  <a:pt x="2562" y="1505"/>
                  <a:pt x="2559" y="1506"/>
                </a:cubicBezTo>
                <a:cubicBezTo>
                  <a:pt x="2559" y="1506"/>
                  <a:pt x="2558" y="1506"/>
                  <a:pt x="2558" y="1506"/>
                </a:cubicBezTo>
                <a:cubicBezTo>
                  <a:pt x="2554" y="1505"/>
                  <a:pt x="2551" y="1506"/>
                  <a:pt x="2547" y="1507"/>
                </a:cubicBezTo>
                <a:cubicBezTo>
                  <a:pt x="2546" y="1506"/>
                  <a:pt x="2544" y="1506"/>
                  <a:pt x="2543" y="1505"/>
                </a:cubicBezTo>
                <a:cubicBezTo>
                  <a:pt x="2537" y="1503"/>
                  <a:pt x="2531" y="1501"/>
                  <a:pt x="2525" y="1499"/>
                </a:cubicBezTo>
                <a:cubicBezTo>
                  <a:pt x="2535" y="1496"/>
                  <a:pt x="2547" y="1493"/>
                  <a:pt x="2558" y="1493"/>
                </a:cubicBezTo>
                <a:cubicBezTo>
                  <a:pt x="2560" y="1493"/>
                  <a:pt x="2562" y="1493"/>
                  <a:pt x="2563" y="1493"/>
                </a:cubicBezTo>
                <a:cubicBezTo>
                  <a:pt x="2565" y="1493"/>
                  <a:pt x="2566" y="1494"/>
                  <a:pt x="2567" y="1495"/>
                </a:cubicBezTo>
                <a:cubicBezTo>
                  <a:pt x="2566" y="1499"/>
                  <a:pt x="2567" y="1503"/>
                  <a:pt x="2568" y="1507"/>
                </a:cubicBezTo>
                <a:cubicBezTo>
                  <a:pt x="2568" y="1507"/>
                  <a:pt x="2568" y="1507"/>
                  <a:pt x="2568" y="1507"/>
                </a:cubicBezTo>
                <a:close/>
                <a:moveTo>
                  <a:pt x="2622" y="1300"/>
                </a:moveTo>
                <a:cubicBezTo>
                  <a:pt x="2628" y="1311"/>
                  <a:pt x="2624" y="1325"/>
                  <a:pt x="2613" y="1330"/>
                </a:cubicBezTo>
                <a:cubicBezTo>
                  <a:pt x="2602" y="1336"/>
                  <a:pt x="2589" y="1332"/>
                  <a:pt x="2583" y="1321"/>
                </a:cubicBezTo>
                <a:cubicBezTo>
                  <a:pt x="2578" y="1310"/>
                  <a:pt x="2582" y="1297"/>
                  <a:pt x="2593" y="1291"/>
                </a:cubicBezTo>
                <a:cubicBezTo>
                  <a:pt x="2603" y="1285"/>
                  <a:pt x="2617" y="1290"/>
                  <a:pt x="2622" y="1300"/>
                </a:cubicBezTo>
                <a:close/>
                <a:moveTo>
                  <a:pt x="2563" y="1234"/>
                </a:moveTo>
                <a:cubicBezTo>
                  <a:pt x="2574" y="1228"/>
                  <a:pt x="2587" y="1232"/>
                  <a:pt x="2593" y="1243"/>
                </a:cubicBezTo>
                <a:cubicBezTo>
                  <a:pt x="2598" y="1254"/>
                  <a:pt x="2594" y="1267"/>
                  <a:pt x="2583" y="1273"/>
                </a:cubicBezTo>
                <a:cubicBezTo>
                  <a:pt x="2572" y="1279"/>
                  <a:pt x="2559" y="1274"/>
                  <a:pt x="2553" y="1264"/>
                </a:cubicBezTo>
                <a:cubicBezTo>
                  <a:pt x="2548" y="1253"/>
                  <a:pt x="2552" y="1239"/>
                  <a:pt x="2563" y="1234"/>
                </a:cubicBezTo>
                <a:close/>
                <a:moveTo>
                  <a:pt x="2567" y="1329"/>
                </a:moveTo>
                <a:cubicBezTo>
                  <a:pt x="2572" y="1340"/>
                  <a:pt x="2568" y="1354"/>
                  <a:pt x="2557" y="1359"/>
                </a:cubicBezTo>
                <a:cubicBezTo>
                  <a:pt x="2547" y="1365"/>
                  <a:pt x="2533" y="1361"/>
                  <a:pt x="2528" y="1350"/>
                </a:cubicBezTo>
                <a:cubicBezTo>
                  <a:pt x="2522" y="1339"/>
                  <a:pt x="2526" y="1326"/>
                  <a:pt x="2537" y="1320"/>
                </a:cubicBezTo>
                <a:cubicBezTo>
                  <a:pt x="2548" y="1314"/>
                  <a:pt x="2561" y="1319"/>
                  <a:pt x="2567" y="1329"/>
                </a:cubicBezTo>
                <a:close/>
                <a:moveTo>
                  <a:pt x="2507" y="1263"/>
                </a:moveTo>
                <a:cubicBezTo>
                  <a:pt x="2518" y="1257"/>
                  <a:pt x="2531" y="1261"/>
                  <a:pt x="2537" y="1272"/>
                </a:cubicBezTo>
                <a:cubicBezTo>
                  <a:pt x="2543" y="1283"/>
                  <a:pt x="2538" y="1296"/>
                  <a:pt x="2528" y="1302"/>
                </a:cubicBezTo>
                <a:cubicBezTo>
                  <a:pt x="2517" y="1308"/>
                  <a:pt x="2503" y="1303"/>
                  <a:pt x="2498" y="1293"/>
                </a:cubicBezTo>
                <a:cubicBezTo>
                  <a:pt x="2492" y="1282"/>
                  <a:pt x="2496" y="1268"/>
                  <a:pt x="2507" y="1263"/>
                </a:cubicBezTo>
                <a:close/>
                <a:moveTo>
                  <a:pt x="2511" y="1358"/>
                </a:moveTo>
                <a:cubicBezTo>
                  <a:pt x="2517" y="1369"/>
                  <a:pt x="2513" y="1383"/>
                  <a:pt x="2502" y="1388"/>
                </a:cubicBezTo>
                <a:cubicBezTo>
                  <a:pt x="2491" y="1394"/>
                  <a:pt x="2478" y="1390"/>
                  <a:pt x="2472" y="1379"/>
                </a:cubicBezTo>
                <a:cubicBezTo>
                  <a:pt x="2466" y="1368"/>
                  <a:pt x="2471" y="1355"/>
                  <a:pt x="2481" y="1349"/>
                </a:cubicBezTo>
                <a:cubicBezTo>
                  <a:pt x="2492" y="1344"/>
                  <a:pt x="2505" y="1348"/>
                  <a:pt x="2511" y="1358"/>
                </a:cubicBezTo>
                <a:close/>
                <a:moveTo>
                  <a:pt x="2472" y="1331"/>
                </a:moveTo>
                <a:cubicBezTo>
                  <a:pt x="2461" y="1337"/>
                  <a:pt x="2448" y="1332"/>
                  <a:pt x="2442" y="1322"/>
                </a:cubicBezTo>
                <a:cubicBezTo>
                  <a:pt x="2436" y="1311"/>
                  <a:pt x="2441" y="1297"/>
                  <a:pt x="2451" y="1292"/>
                </a:cubicBezTo>
                <a:cubicBezTo>
                  <a:pt x="2462" y="1286"/>
                  <a:pt x="2476" y="1290"/>
                  <a:pt x="2481" y="1301"/>
                </a:cubicBezTo>
                <a:cubicBezTo>
                  <a:pt x="2487" y="1312"/>
                  <a:pt x="2483" y="1325"/>
                  <a:pt x="2472" y="1331"/>
                </a:cubicBezTo>
                <a:close/>
                <a:moveTo>
                  <a:pt x="2483" y="1175"/>
                </a:moveTo>
                <a:cubicBezTo>
                  <a:pt x="2467" y="1154"/>
                  <a:pt x="2467" y="1154"/>
                  <a:pt x="2467" y="1154"/>
                </a:cubicBezTo>
                <a:cubicBezTo>
                  <a:pt x="2501" y="1128"/>
                  <a:pt x="2501" y="1128"/>
                  <a:pt x="2501" y="1128"/>
                </a:cubicBezTo>
                <a:cubicBezTo>
                  <a:pt x="2517" y="1149"/>
                  <a:pt x="2517" y="1149"/>
                  <a:pt x="2517" y="1149"/>
                </a:cubicBezTo>
                <a:lnTo>
                  <a:pt x="2483" y="1175"/>
                </a:lnTo>
                <a:close/>
                <a:moveTo>
                  <a:pt x="2564" y="1113"/>
                </a:moveTo>
                <a:cubicBezTo>
                  <a:pt x="2530" y="1140"/>
                  <a:pt x="2530" y="1140"/>
                  <a:pt x="2530" y="1140"/>
                </a:cubicBezTo>
                <a:cubicBezTo>
                  <a:pt x="2514" y="1118"/>
                  <a:pt x="2514" y="1118"/>
                  <a:pt x="2514" y="1118"/>
                </a:cubicBezTo>
                <a:cubicBezTo>
                  <a:pt x="2547" y="1092"/>
                  <a:pt x="2547" y="1092"/>
                  <a:pt x="2547" y="1092"/>
                </a:cubicBezTo>
                <a:lnTo>
                  <a:pt x="2564" y="1113"/>
                </a:lnTo>
                <a:close/>
                <a:moveTo>
                  <a:pt x="2517" y="1053"/>
                </a:moveTo>
                <a:cubicBezTo>
                  <a:pt x="2533" y="1074"/>
                  <a:pt x="2533" y="1074"/>
                  <a:pt x="2533" y="1074"/>
                </a:cubicBezTo>
                <a:cubicBezTo>
                  <a:pt x="2499" y="1100"/>
                  <a:pt x="2499" y="1100"/>
                  <a:pt x="2499" y="1100"/>
                </a:cubicBezTo>
                <a:cubicBezTo>
                  <a:pt x="2483" y="1079"/>
                  <a:pt x="2483" y="1079"/>
                  <a:pt x="2483" y="1079"/>
                </a:cubicBezTo>
                <a:lnTo>
                  <a:pt x="2517" y="1053"/>
                </a:lnTo>
                <a:close/>
                <a:moveTo>
                  <a:pt x="2503" y="1035"/>
                </a:moveTo>
                <a:cubicBezTo>
                  <a:pt x="2469" y="1061"/>
                  <a:pt x="2469" y="1061"/>
                  <a:pt x="2469" y="1061"/>
                </a:cubicBezTo>
                <a:cubicBezTo>
                  <a:pt x="2453" y="1040"/>
                  <a:pt x="2453" y="1040"/>
                  <a:pt x="2453" y="1040"/>
                </a:cubicBezTo>
                <a:cubicBezTo>
                  <a:pt x="2487" y="1014"/>
                  <a:pt x="2487" y="1014"/>
                  <a:pt x="2487" y="1014"/>
                </a:cubicBezTo>
                <a:lnTo>
                  <a:pt x="2503" y="1035"/>
                </a:lnTo>
                <a:close/>
                <a:moveTo>
                  <a:pt x="2456" y="974"/>
                </a:moveTo>
                <a:cubicBezTo>
                  <a:pt x="2472" y="995"/>
                  <a:pt x="2472" y="995"/>
                  <a:pt x="2472" y="995"/>
                </a:cubicBezTo>
                <a:cubicBezTo>
                  <a:pt x="2439" y="1021"/>
                  <a:pt x="2439" y="1021"/>
                  <a:pt x="2439" y="1021"/>
                </a:cubicBezTo>
                <a:cubicBezTo>
                  <a:pt x="2422" y="1000"/>
                  <a:pt x="2422" y="1000"/>
                  <a:pt x="2422" y="1000"/>
                </a:cubicBezTo>
                <a:lnTo>
                  <a:pt x="2456" y="974"/>
                </a:lnTo>
                <a:close/>
                <a:moveTo>
                  <a:pt x="2410" y="1010"/>
                </a:moveTo>
                <a:cubicBezTo>
                  <a:pt x="2426" y="1031"/>
                  <a:pt x="2426" y="1031"/>
                  <a:pt x="2426" y="1031"/>
                </a:cubicBezTo>
                <a:cubicBezTo>
                  <a:pt x="2392" y="1057"/>
                  <a:pt x="2392" y="1057"/>
                  <a:pt x="2392" y="1057"/>
                </a:cubicBezTo>
                <a:cubicBezTo>
                  <a:pt x="2376" y="1036"/>
                  <a:pt x="2376" y="1036"/>
                  <a:pt x="2376" y="1036"/>
                </a:cubicBezTo>
                <a:lnTo>
                  <a:pt x="2410" y="1010"/>
                </a:lnTo>
                <a:close/>
                <a:moveTo>
                  <a:pt x="2363" y="1046"/>
                </a:moveTo>
                <a:cubicBezTo>
                  <a:pt x="2379" y="1067"/>
                  <a:pt x="2379" y="1067"/>
                  <a:pt x="2379" y="1067"/>
                </a:cubicBezTo>
                <a:cubicBezTo>
                  <a:pt x="2345" y="1093"/>
                  <a:pt x="2345" y="1093"/>
                  <a:pt x="2345" y="1093"/>
                </a:cubicBezTo>
                <a:cubicBezTo>
                  <a:pt x="2329" y="1072"/>
                  <a:pt x="2329" y="1072"/>
                  <a:pt x="2329" y="1072"/>
                </a:cubicBezTo>
                <a:lnTo>
                  <a:pt x="2363" y="1046"/>
                </a:lnTo>
                <a:close/>
                <a:moveTo>
                  <a:pt x="2294" y="887"/>
                </a:moveTo>
                <a:cubicBezTo>
                  <a:pt x="2315" y="866"/>
                  <a:pt x="2315" y="866"/>
                  <a:pt x="2315" y="866"/>
                </a:cubicBezTo>
                <a:cubicBezTo>
                  <a:pt x="2341" y="891"/>
                  <a:pt x="2341" y="891"/>
                  <a:pt x="2341" y="891"/>
                </a:cubicBezTo>
                <a:cubicBezTo>
                  <a:pt x="2320" y="913"/>
                  <a:pt x="2320" y="913"/>
                  <a:pt x="2320" y="913"/>
                </a:cubicBezTo>
                <a:lnTo>
                  <a:pt x="2294" y="887"/>
                </a:lnTo>
                <a:close/>
                <a:moveTo>
                  <a:pt x="2455" y="774"/>
                </a:moveTo>
                <a:cubicBezTo>
                  <a:pt x="2434" y="795"/>
                  <a:pt x="2434" y="795"/>
                  <a:pt x="2434" y="795"/>
                </a:cubicBezTo>
                <a:cubicBezTo>
                  <a:pt x="2407" y="770"/>
                  <a:pt x="2407" y="770"/>
                  <a:pt x="2407" y="770"/>
                </a:cubicBezTo>
                <a:cubicBezTo>
                  <a:pt x="2428" y="748"/>
                  <a:pt x="2428" y="748"/>
                  <a:pt x="2428" y="748"/>
                </a:cubicBezTo>
                <a:lnTo>
                  <a:pt x="2455" y="774"/>
                </a:lnTo>
                <a:close/>
                <a:moveTo>
                  <a:pt x="2445" y="731"/>
                </a:moveTo>
                <a:cubicBezTo>
                  <a:pt x="2466" y="709"/>
                  <a:pt x="2466" y="709"/>
                  <a:pt x="2466" y="709"/>
                </a:cubicBezTo>
                <a:cubicBezTo>
                  <a:pt x="2492" y="735"/>
                  <a:pt x="2492" y="735"/>
                  <a:pt x="2492" y="735"/>
                </a:cubicBezTo>
                <a:cubicBezTo>
                  <a:pt x="2472" y="756"/>
                  <a:pt x="2472" y="756"/>
                  <a:pt x="2472" y="756"/>
                </a:cubicBezTo>
                <a:lnTo>
                  <a:pt x="2445" y="731"/>
                </a:lnTo>
                <a:close/>
                <a:moveTo>
                  <a:pt x="2417" y="813"/>
                </a:moveTo>
                <a:cubicBezTo>
                  <a:pt x="2396" y="835"/>
                  <a:pt x="2396" y="835"/>
                  <a:pt x="2396" y="835"/>
                </a:cubicBezTo>
                <a:cubicBezTo>
                  <a:pt x="2370" y="809"/>
                  <a:pt x="2370" y="809"/>
                  <a:pt x="2370" y="809"/>
                </a:cubicBezTo>
                <a:cubicBezTo>
                  <a:pt x="2390" y="787"/>
                  <a:pt x="2390" y="787"/>
                  <a:pt x="2390" y="787"/>
                </a:cubicBezTo>
                <a:lnTo>
                  <a:pt x="2417" y="813"/>
                </a:lnTo>
                <a:close/>
                <a:moveTo>
                  <a:pt x="2379" y="852"/>
                </a:moveTo>
                <a:cubicBezTo>
                  <a:pt x="2358" y="874"/>
                  <a:pt x="2358" y="874"/>
                  <a:pt x="2358" y="874"/>
                </a:cubicBezTo>
                <a:cubicBezTo>
                  <a:pt x="2332" y="848"/>
                  <a:pt x="2332" y="848"/>
                  <a:pt x="2332" y="848"/>
                </a:cubicBezTo>
                <a:cubicBezTo>
                  <a:pt x="2353" y="827"/>
                  <a:pt x="2353" y="827"/>
                  <a:pt x="2353" y="827"/>
                </a:cubicBezTo>
                <a:lnTo>
                  <a:pt x="2379" y="852"/>
                </a:lnTo>
                <a:close/>
                <a:moveTo>
                  <a:pt x="2351" y="943"/>
                </a:moveTo>
                <a:cubicBezTo>
                  <a:pt x="2325" y="917"/>
                  <a:pt x="2325" y="917"/>
                  <a:pt x="2325" y="917"/>
                </a:cubicBezTo>
                <a:cubicBezTo>
                  <a:pt x="2346" y="896"/>
                  <a:pt x="2346" y="896"/>
                  <a:pt x="2346" y="896"/>
                </a:cubicBezTo>
                <a:cubicBezTo>
                  <a:pt x="2372" y="921"/>
                  <a:pt x="2372" y="921"/>
                  <a:pt x="2372" y="921"/>
                </a:cubicBezTo>
                <a:lnTo>
                  <a:pt x="2351" y="943"/>
                </a:lnTo>
                <a:close/>
                <a:moveTo>
                  <a:pt x="2389" y="904"/>
                </a:moveTo>
                <a:cubicBezTo>
                  <a:pt x="2363" y="878"/>
                  <a:pt x="2363" y="878"/>
                  <a:pt x="2363" y="878"/>
                </a:cubicBezTo>
                <a:cubicBezTo>
                  <a:pt x="2384" y="857"/>
                  <a:pt x="2384" y="857"/>
                  <a:pt x="2384" y="857"/>
                </a:cubicBezTo>
                <a:cubicBezTo>
                  <a:pt x="2410" y="882"/>
                  <a:pt x="2410" y="882"/>
                  <a:pt x="2410" y="882"/>
                </a:cubicBezTo>
                <a:lnTo>
                  <a:pt x="2389" y="904"/>
                </a:lnTo>
                <a:close/>
                <a:moveTo>
                  <a:pt x="2427" y="865"/>
                </a:moveTo>
                <a:cubicBezTo>
                  <a:pt x="2401" y="839"/>
                  <a:pt x="2401" y="839"/>
                  <a:pt x="2401" y="839"/>
                </a:cubicBezTo>
                <a:cubicBezTo>
                  <a:pt x="2422" y="818"/>
                  <a:pt x="2422" y="818"/>
                  <a:pt x="2422" y="818"/>
                </a:cubicBezTo>
                <a:cubicBezTo>
                  <a:pt x="2448" y="843"/>
                  <a:pt x="2448" y="843"/>
                  <a:pt x="2448" y="843"/>
                </a:cubicBezTo>
                <a:lnTo>
                  <a:pt x="2427" y="865"/>
                </a:lnTo>
                <a:close/>
                <a:moveTo>
                  <a:pt x="2465" y="826"/>
                </a:moveTo>
                <a:cubicBezTo>
                  <a:pt x="2438" y="800"/>
                  <a:pt x="2438" y="800"/>
                  <a:pt x="2438" y="800"/>
                </a:cubicBezTo>
                <a:cubicBezTo>
                  <a:pt x="2459" y="778"/>
                  <a:pt x="2459" y="778"/>
                  <a:pt x="2459" y="778"/>
                </a:cubicBezTo>
                <a:cubicBezTo>
                  <a:pt x="2486" y="804"/>
                  <a:pt x="2486" y="804"/>
                  <a:pt x="2486" y="804"/>
                </a:cubicBezTo>
                <a:lnTo>
                  <a:pt x="2465" y="826"/>
                </a:lnTo>
                <a:close/>
                <a:moveTo>
                  <a:pt x="2503" y="786"/>
                </a:moveTo>
                <a:cubicBezTo>
                  <a:pt x="2476" y="761"/>
                  <a:pt x="2476" y="761"/>
                  <a:pt x="2476" y="761"/>
                </a:cubicBezTo>
                <a:cubicBezTo>
                  <a:pt x="2497" y="739"/>
                  <a:pt x="2497" y="739"/>
                  <a:pt x="2497" y="739"/>
                </a:cubicBezTo>
                <a:cubicBezTo>
                  <a:pt x="2523" y="765"/>
                  <a:pt x="2523" y="765"/>
                  <a:pt x="2523" y="765"/>
                </a:cubicBezTo>
                <a:lnTo>
                  <a:pt x="2503" y="786"/>
                </a:lnTo>
                <a:close/>
                <a:moveTo>
                  <a:pt x="2561" y="726"/>
                </a:moveTo>
                <a:cubicBezTo>
                  <a:pt x="2540" y="747"/>
                  <a:pt x="2540" y="747"/>
                  <a:pt x="2540" y="747"/>
                </a:cubicBezTo>
                <a:cubicBezTo>
                  <a:pt x="2514" y="722"/>
                  <a:pt x="2514" y="722"/>
                  <a:pt x="2514" y="722"/>
                </a:cubicBezTo>
                <a:cubicBezTo>
                  <a:pt x="2535" y="700"/>
                  <a:pt x="2535" y="700"/>
                  <a:pt x="2535" y="700"/>
                </a:cubicBezTo>
                <a:lnTo>
                  <a:pt x="2561" y="726"/>
                </a:lnTo>
                <a:close/>
                <a:moveTo>
                  <a:pt x="2530" y="696"/>
                </a:moveTo>
                <a:cubicBezTo>
                  <a:pt x="2509" y="717"/>
                  <a:pt x="2509" y="717"/>
                  <a:pt x="2509" y="717"/>
                </a:cubicBezTo>
                <a:cubicBezTo>
                  <a:pt x="2483" y="692"/>
                  <a:pt x="2483" y="692"/>
                  <a:pt x="2483" y="692"/>
                </a:cubicBezTo>
                <a:cubicBezTo>
                  <a:pt x="2504" y="670"/>
                  <a:pt x="2504" y="670"/>
                  <a:pt x="2504" y="670"/>
                </a:cubicBezTo>
                <a:lnTo>
                  <a:pt x="2530" y="696"/>
                </a:lnTo>
                <a:close/>
                <a:moveTo>
                  <a:pt x="2473" y="640"/>
                </a:moveTo>
                <a:cubicBezTo>
                  <a:pt x="2499" y="666"/>
                  <a:pt x="2499" y="666"/>
                  <a:pt x="2499" y="666"/>
                </a:cubicBezTo>
                <a:cubicBezTo>
                  <a:pt x="2478" y="687"/>
                  <a:pt x="2478" y="687"/>
                  <a:pt x="2478" y="687"/>
                </a:cubicBezTo>
                <a:cubicBezTo>
                  <a:pt x="2452" y="662"/>
                  <a:pt x="2452" y="662"/>
                  <a:pt x="2452" y="662"/>
                </a:cubicBezTo>
                <a:lnTo>
                  <a:pt x="2473" y="640"/>
                </a:lnTo>
                <a:close/>
                <a:moveTo>
                  <a:pt x="2435" y="679"/>
                </a:moveTo>
                <a:cubicBezTo>
                  <a:pt x="2461" y="705"/>
                  <a:pt x="2461" y="705"/>
                  <a:pt x="2461" y="705"/>
                </a:cubicBezTo>
                <a:cubicBezTo>
                  <a:pt x="2440" y="726"/>
                  <a:pt x="2440" y="726"/>
                  <a:pt x="2440" y="726"/>
                </a:cubicBezTo>
                <a:cubicBezTo>
                  <a:pt x="2414" y="701"/>
                  <a:pt x="2414" y="701"/>
                  <a:pt x="2414" y="701"/>
                </a:cubicBezTo>
                <a:lnTo>
                  <a:pt x="2435" y="679"/>
                </a:lnTo>
                <a:close/>
                <a:moveTo>
                  <a:pt x="2397" y="718"/>
                </a:moveTo>
                <a:cubicBezTo>
                  <a:pt x="2424" y="744"/>
                  <a:pt x="2424" y="744"/>
                  <a:pt x="2424" y="744"/>
                </a:cubicBezTo>
                <a:cubicBezTo>
                  <a:pt x="2403" y="765"/>
                  <a:pt x="2403" y="765"/>
                  <a:pt x="2403" y="765"/>
                </a:cubicBezTo>
                <a:cubicBezTo>
                  <a:pt x="2376" y="740"/>
                  <a:pt x="2376" y="740"/>
                  <a:pt x="2376" y="740"/>
                </a:cubicBezTo>
                <a:lnTo>
                  <a:pt x="2397" y="718"/>
                </a:lnTo>
                <a:close/>
                <a:moveTo>
                  <a:pt x="2359" y="757"/>
                </a:moveTo>
                <a:cubicBezTo>
                  <a:pt x="2386" y="783"/>
                  <a:pt x="2386" y="783"/>
                  <a:pt x="2386" y="783"/>
                </a:cubicBezTo>
                <a:cubicBezTo>
                  <a:pt x="2365" y="805"/>
                  <a:pt x="2365" y="805"/>
                  <a:pt x="2365" y="805"/>
                </a:cubicBezTo>
                <a:cubicBezTo>
                  <a:pt x="2339" y="779"/>
                  <a:pt x="2339" y="779"/>
                  <a:pt x="2339" y="779"/>
                </a:cubicBezTo>
                <a:lnTo>
                  <a:pt x="2359" y="757"/>
                </a:lnTo>
                <a:close/>
                <a:moveTo>
                  <a:pt x="2322" y="797"/>
                </a:moveTo>
                <a:cubicBezTo>
                  <a:pt x="2348" y="822"/>
                  <a:pt x="2348" y="822"/>
                  <a:pt x="2348" y="822"/>
                </a:cubicBezTo>
                <a:cubicBezTo>
                  <a:pt x="2327" y="844"/>
                  <a:pt x="2327" y="844"/>
                  <a:pt x="2327" y="844"/>
                </a:cubicBezTo>
                <a:cubicBezTo>
                  <a:pt x="2301" y="818"/>
                  <a:pt x="2301" y="818"/>
                  <a:pt x="2301" y="818"/>
                </a:cubicBezTo>
                <a:lnTo>
                  <a:pt x="2322" y="797"/>
                </a:lnTo>
                <a:close/>
                <a:moveTo>
                  <a:pt x="2284" y="836"/>
                </a:moveTo>
                <a:cubicBezTo>
                  <a:pt x="2310" y="861"/>
                  <a:pt x="2310" y="861"/>
                  <a:pt x="2310" y="861"/>
                </a:cubicBezTo>
                <a:cubicBezTo>
                  <a:pt x="2289" y="883"/>
                  <a:pt x="2289" y="883"/>
                  <a:pt x="2289" y="883"/>
                </a:cubicBezTo>
                <a:cubicBezTo>
                  <a:pt x="2263" y="857"/>
                  <a:pt x="2263" y="857"/>
                  <a:pt x="2263" y="857"/>
                </a:cubicBezTo>
                <a:lnTo>
                  <a:pt x="2284" y="836"/>
                </a:lnTo>
                <a:close/>
                <a:moveTo>
                  <a:pt x="2125" y="2829"/>
                </a:moveTo>
                <a:cubicBezTo>
                  <a:pt x="2126" y="2831"/>
                  <a:pt x="2126" y="2833"/>
                  <a:pt x="2124" y="2835"/>
                </a:cubicBezTo>
                <a:cubicBezTo>
                  <a:pt x="2122" y="2839"/>
                  <a:pt x="2121" y="2842"/>
                  <a:pt x="2120" y="2846"/>
                </a:cubicBezTo>
                <a:cubicBezTo>
                  <a:pt x="2065" y="2740"/>
                  <a:pt x="2065" y="2740"/>
                  <a:pt x="2065" y="2740"/>
                </a:cubicBezTo>
                <a:cubicBezTo>
                  <a:pt x="2077" y="2731"/>
                  <a:pt x="2089" y="2722"/>
                  <a:pt x="2101" y="2713"/>
                </a:cubicBezTo>
                <a:cubicBezTo>
                  <a:pt x="2102" y="2714"/>
                  <a:pt x="2103" y="2714"/>
                  <a:pt x="2103" y="2715"/>
                </a:cubicBezTo>
                <a:cubicBezTo>
                  <a:pt x="2103" y="2715"/>
                  <a:pt x="2104" y="2715"/>
                  <a:pt x="2106" y="2717"/>
                </a:cubicBezTo>
                <a:cubicBezTo>
                  <a:pt x="2111" y="2730"/>
                  <a:pt x="2107" y="2747"/>
                  <a:pt x="2111" y="2761"/>
                </a:cubicBezTo>
                <a:cubicBezTo>
                  <a:pt x="2113" y="2770"/>
                  <a:pt x="2117" y="2778"/>
                  <a:pt x="2122" y="2785"/>
                </a:cubicBezTo>
                <a:cubicBezTo>
                  <a:pt x="2122" y="2786"/>
                  <a:pt x="2122" y="2786"/>
                  <a:pt x="2122" y="2786"/>
                </a:cubicBezTo>
                <a:cubicBezTo>
                  <a:pt x="2119" y="2791"/>
                  <a:pt x="2117" y="2796"/>
                  <a:pt x="2116" y="2802"/>
                </a:cubicBezTo>
                <a:cubicBezTo>
                  <a:pt x="2115" y="2812"/>
                  <a:pt x="2119" y="2822"/>
                  <a:pt x="2125" y="2829"/>
                </a:cubicBezTo>
                <a:close/>
                <a:moveTo>
                  <a:pt x="2118" y="3067"/>
                </a:moveTo>
                <a:cubicBezTo>
                  <a:pt x="2142" y="3115"/>
                  <a:pt x="2142" y="3115"/>
                  <a:pt x="2142" y="3115"/>
                </a:cubicBezTo>
                <a:cubicBezTo>
                  <a:pt x="2121" y="3126"/>
                  <a:pt x="2121" y="3126"/>
                  <a:pt x="2121" y="3126"/>
                </a:cubicBezTo>
                <a:cubicBezTo>
                  <a:pt x="2096" y="3078"/>
                  <a:pt x="2096" y="3078"/>
                  <a:pt x="2096" y="3078"/>
                </a:cubicBezTo>
                <a:lnTo>
                  <a:pt x="2118" y="3067"/>
                </a:lnTo>
                <a:close/>
                <a:moveTo>
                  <a:pt x="2087" y="3061"/>
                </a:moveTo>
                <a:cubicBezTo>
                  <a:pt x="2062" y="3013"/>
                  <a:pt x="2062" y="3013"/>
                  <a:pt x="2062" y="3013"/>
                </a:cubicBezTo>
                <a:cubicBezTo>
                  <a:pt x="2084" y="3001"/>
                  <a:pt x="2084" y="3001"/>
                  <a:pt x="2084" y="3001"/>
                </a:cubicBezTo>
                <a:cubicBezTo>
                  <a:pt x="2109" y="3049"/>
                  <a:pt x="2109" y="3049"/>
                  <a:pt x="2109" y="3049"/>
                </a:cubicBezTo>
                <a:lnTo>
                  <a:pt x="2087" y="3061"/>
                </a:lnTo>
                <a:close/>
                <a:moveTo>
                  <a:pt x="2151" y="3132"/>
                </a:moveTo>
                <a:cubicBezTo>
                  <a:pt x="2176" y="3180"/>
                  <a:pt x="2176" y="3180"/>
                  <a:pt x="2176" y="3180"/>
                </a:cubicBezTo>
                <a:cubicBezTo>
                  <a:pt x="2155" y="3192"/>
                  <a:pt x="2155" y="3192"/>
                  <a:pt x="2155" y="3192"/>
                </a:cubicBezTo>
                <a:cubicBezTo>
                  <a:pt x="2130" y="3144"/>
                  <a:pt x="2130" y="3144"/>
                  <a:pt x="2130" y="3144"/>
                </a:cubicBezTo>
                <a:lnTo>
                  <a:pt x="2151" y="3132"/>
                </a:lnTo>
                <a:close/>
                <a:moveTo>
                  <a:pt x="2164" y="3126"/>
                </a:moveTo>
                <a:cubicBezTo>
                  <a:pt x="2185" y="3115"/>
                  <a:pt x="2185" y="3115"/>
                  <a:pt x="2185" y="3115"/>
                </a:cubicBezTo>
                <a:cubicBezTo>
                  <a:pt x="2210" y="3163"/>
                  <a:pt x="2210" y="3163"/>
                  <a:pt x="2210" y="3163"/>
                </a:cubicBezTo>
                <a:cubicBezTo>
                  <a:pt x="2188" y="3174"/>
                  <a:pt x="2188" y="3174"/>
                  <a:pt x="2188" y="3174"/>
                </a:cubicBezTo>
                <a:lnTo>
                  <a:pt x="2164" y="3126"/>
                </a:lnTo>
                <a:close/>
                <a:moveTo>
                  <a:pt x="2155" y="3109"/>
                </a:moveTo>
                <a:cubicBezTo>
                  <a:pt x="2130" y="3061"/>
                  <a:pt x="2130" y="3061"/>
                  <a:pt x="2130" y="3061"/>
                </a:cubicBezTo>
                <a:cubicBezTo>
                  <a:pt x="2151" y="3049"/>
                  <a:pt x="2151" y="3049"/>
                  <a:pt x="2151" y="3049"/>
                </a:cubicBezTo>
                <a:cubicBezTo>
                  <a:pt x="2176" y="3097"/>
                  <a:pt x="2176" y="3097"/>
                  <a:pt x="2176" y="3097"/>
                </a:cubicBezTo>
                <a:lnTo>
                  <a:pt x="2155" y="3109"/>
                </a:lnTo>
                <a:close/>
                <a:moveTo>
                  <a:pt x="2121" y="3043"/>
                </a:moveTo>
                <a:cubicBezTo>
                  <a:pt x="2096" y="2995"/>
                  <a:pt x="2096" y="2995"/>
                  <a:pt x="2096" y="2995"/>
                </a:cubicBezTo>
                <a:cubicBezTo>
                  <a:pt x="2118" y="2984"/>
                  <a:pt x="2118" y="2984"/>
                  <a:pt x="2118" y="2984"/>
                </a:cubicBezTo>
                <a:cubicBezTo>
                  <a:pt x="2142" y="3032"/>
                  <a:pt x="2142" y="3032"/>
                  <a:pt x="2142" y="3032"/>
                </a:cubicBezTo>
                <a:lnTo>
                  <a:pt x="2121" y="3043"/>
                </a:lnTo>
                <a:close/>
                <a:moveTo>
                  <a:pt x="1894" y="3050"/>
                </a:moveTo>
                <a:cubicBezTo>
                  <a:pt x="1910" y="3102"/>
                  <a:pt x="1910" y="3102"/>
                  <a:pt x="1910" y="3102"/>
                </a:cubicBezTo>
                <a:cubicBezTo>
                  <a:pt x="1886" y="3109"/>
                  <a:pt x="1886" y="3109"/>
                  <a:pt x="1886" y="3109"/>
                </a:cubicBezTo>
                <a:cubicBezTo>
                  <a:pt x="1870" y="3057"/>
                  <a:pt x="1870" y="3057"/>
                  <a:pt x="1870" y="3057"/>
                </a:cubicBezTo>
                <a:lnTo>
                  <a:pt x="1894" y="3050"/>
                </a:lnTo>
                <a:close/>
                <a:moveTo>
                  <a:pt x="1866" y="3044"/>
                </a:moveTo>
                <a:cubicBezTo>
                  <a:pt x="1851" y="2993"/>
                  <a:pt x="1851" y="2993"/>
                  <a:pt x="1851" y="2993"/>
                </a:cubicBezTo>
                <a:cubicBezTo>
                  <a:pt x="1874" y="2986"/>
                  <a:pt x="1874" y="2986"/>
                  <a:pt x="1874" y="2986"/>
                </a:cubicBezTo>
                <a:cubicBezTo>
                  <a:pt x="1890" y="3037"/>
                  <a:pt x="1890" y="3037"/>
                  <a:pt x="1890" y="3037"/>
                </a:cubicBezTo>
                <a:lnTo>
                  <a:pt x="1866" y="3044"/>
                </a:lnTo>
                <a:close/>
                <a:moveTo>
                  <a:pt x="1887" y="2982"/>
                </a:moveTo>
                <a:cubicBezTo>
                  <a:pt x="1910" y="2974"/>
                  <a:pt x="1910" y="2974"/>
                  <a:pt x="1910" y="2974"/>
                </a:cubicBezTo>
                <a:cubicBezTo>
                  <a:pt x="1926" y="3026"/>
                  <a:pt x="1926" y="3026"/>
                  <a:pt x="1926" y="3026"/>
                </a:cubicBezTo>
                <a:cubicBezTo>
                  <a:pt x="1903" y="3033"/>
                  <a:pt x="1903" y="3033"/>
                  <a:pt x="1903" y="3033"/>
                </a:cubicBezTo>
                <a:lnTo>
                  <a:pt x="1887" y="2982"/>
                </a:lnTo>
                <a:close/>
                <a:moveTo>
                  <a:pt x="1158" y="3280"/>
                </a:moveTo>
                <a:cubicBezTo>
                  <a:pt x="1165" y="3238"/>
                  <a:pt x="1165" y="3238"/>
                  <a:pt x="1165" y="3238"/>
                </a:cubicBezTo>
                <a:cubicBezTo>
                  <a:pt x="1183" y="3240"/>
                  <a:pt x="1183" y="3240"/>
                  <a:pt x="1183" y="3240"/>
                </a:cubicBezTo>
                <a:cubicBezTo>
                  <a:pt x="1176" y="3283"/>
                  <a:pt x="1176" y="3283"/>
                  <a:pt x="1176" y="3283"/>
                </a:cubicBezTo>
                <a:lnTo>
                  <a:pt x="1158" y="3280"/>
                </a:lnTo>
                <a:close/>
                <a:moveTo>
                  <a:pt x="1174" y="3298"/>
                </a:moveTo>
                <a:cubicBezTo>
                  <a:pt x="1168" y="3341"/>
                  <a:pt x="1168" y="3341"/>
                  <a:pt x="1168" y="3341"/>
                </a:cubicBezTo>
                <a:cubicBezTo>
                  <a:pt x="1150" y="3338"/>
                  <a:pt x="1150" y="3338"/>
                  <a:pt x="1150" y="3338"/>
                </a:cubicBezTo>
                <a:cubicBezTo>
                  <a:pt x="1156" y="3296"/>
                  <a:pt x="1156" y="3296"/>
                  <a:pt x="1156" y="3296"/>
                </a:cubicBezTo>
                <a:lnTo>
                  <a:pt x="1174" y="3298"/>
                </a:lnTo>
                <a:close/>
                <a:moveTo>
                  <a:pt x="1167" y="3222"/>
                </a:moveTo>
                <a:cubicBezTo>
                  <a:pt x="1173" y="3179"/>
                  <a:pt x="1173" y="3179"/>
                  <a:pt x="1173" y="3179"/>
                </a:cubicBezTo>
                <a:cubicBezTo>
                  <a:pt x="1191" y="3182"/>
                  <a:pt x="1191" y="3182"/>
                  <a:pt x="1191" y="3182"/>
                </a:cubicBezTo>
                <a:cubicBezTo>
                  <a:pt x="1185" y="3224"/>
                  <a:pt x="1185" y="3224"/>
                  <a:pt x="1185" y="3224"/>
                </a:cubicBezTo>
                <a:lnTo>
                  <a:pt x="1167" y="3222"/>
                </a:lnTo>
                <a:close/>
                <a:moveTo>
                  <a:pt x="1217" y="3008"/>
                </a:moveTo>
                <a:cubicBezTo>
                  <a:pt x="1211" y="3050"/>
                  <a:pt x="1211" y="3050"/>
                  <a:pt x="1211" y="3050"/>
                </a:cubicBezTo>
                <a:cubicBezTo>
                  <a:pt x="1193" y="3047"/>
                  <a:pt x="1193" y="3047"/>
                  <a:pt x="1193" y="3047"/>
                </a:cubicBezTo>
                <a:cubicBezTo>
                  <a:pt x="1199" y="3005"/>
                  <a:pt x="1199" y="3005"/>
                  <a:pt x="1199" y="3005"/>
                </a:cubicBezTo>
                <a:lnTo>
                  <a:pt x="1217" y="3008"/>
                </a:lnTo>
                <a:close/>
                <a:moveTo>
                  <a:pt x="1202" y="2989"/>
                </a:moveTo>
                <a:cubicBezTo>
                  <a:pt x="1208" y="2947"/>
                  <a:pt x="1208" y="2947"/>
                  <a:pt x="1208" y="2947"/>
                </a:cubicBezTo>
                <a:cubicBezTo>
                  <a:pt x="1226" y="2949"/>
                  <a:pt x="1226" y="2949"/>
                  <a:pt x="1226" y="2949"/>
                </a:cubicBezTo>
                <a:cubicBezTo>
                  <a:pt x="1220" y="2992"/>
                  <a:pt x="1220" y="2992"/>
                  <a:pt x="1220" y="2992"/>
                </a:cubicBezTo>
                <a:lnTo>
                  <a:pt x="1202" y="2989"/>
                </a:lnTo>
                <a:close/>
                <a:moveTo>
                  <a:pt x="1208" y="3066"/>
                </a:moveTo>
                <a:cubicBezTo>
                  <a:pt x="1202" y="3108"/>
                  <a:pt x="1202" y="3108"/>
                  <a:pt x="1202" y="3108"/>
                </a:cubicBezTo>
                <a:cubicBezTo>
                  <a:pt x="1184" y="3105"/>
                  <a:pt x="1184" y="3105"/>
                  <a:pt x="1184" y="3105"/>
                </a:cubicBezTo>
                <a:cubicBezTo>
                  <a:pt x="1190" y="3063"/>
                  <a:pt x="1190" y="3063"/>
                  <a:pt x="1190" y="3063"/>
                </a:cubicBezTo>
                <a:lnTo>
                  <a:pt x="1208" y="3066"/>
                </a:lnTo>
                <a:close/>
                <a:moveTo>
                  <a:pt x="1186" y="2987"/>
                </a:moveTo>
                <a:cubicBezTo>
                  <a:pt x="1168" y="2984"/>
                  <a:pt x="1168" y="2984"/>
                  <a:pt x="1168" y="2984"/>
                </a:cubicBezTo>
                <a:cubicBezTo>
                  <a:pt x="1174" y="2942"/>
                  <a:pt x="1174" y="2942"/>
                  <a:pt x="1174" y="2942"/>
                </a:cubicBezTo>
                <a:cubicBezTo>
                  <a:pt x="1192" y="2944"/>
                  <a:pt x="1192" y="2944"/>
                  <a:pt x="1192" y="2944"/>
                </a:cubicBezTo>
                <a:lnTo>
                  <a:pt x="1186" y="2987"/>
                </a:lnTo>
                <a:close/>
                <a:moveTo>
                  <a:pt x="1183" y="3003"/>
                </a:moveTo>
                <a:cubicBezTo>
                  <a:pt x="1177" y="3045"/>
                  <a:pt x="1177" y="3045"/>
                  <a:pt x="1177" y="3045"/>
                </a:cubicBezTo>
                <a:cubicBezTo>
                  <a:pt x="1159" y="3042"/>
                  <a:pt x="1159" y="3042"/>
                  <a:pt x="1159" y="3042"/>
                </a:cubicBezTo>
                <a:cubicBezTo>
                  <a:pt x="1165" y="3000"/>
                  <a:pt x="1165" y="3000"/>
                  <a:pt x="1165" y="3000"/>
                </a:cubicBezTo>
                <a:lnTo>
                  <a:pt x="1183" y="3003"/>
                </a:lnTo>
                <a:close/>
                <a:moveTo>
                  <a:pt x="1175" y="3061"/>
                </a:moveTo>
                <a:cubicBezTo>
                  <a:pt x="1168" y="3103"/>
                  <a:pt x="1168" y="3103"/>
                  <a:pt x="1168" y="3103"/>
                </a:cubicBezTo>
                <a:cubicBezTo>
                  <a:pt x="1150" y="3100"/>
                  <a:pt x="1150" y="3100"/>
                  <a:pt x="1150" y="3100"/>
                </a:cubicBezTo>
                <a:cubicBezTo>
                  <a:pt x="1157" y="3058"/>
                  <a:pt x="1157" y="3058"/>
                  <a:pt x="1157" y="3058"/>
                </a:cubicBezTo>
                <a:lnTo>
                  <a:pt x="1175" y="3061"/>
                </a:lnTo>
                <a:close/>
                <a:moveTo>
                  <a:pt x="1176" y="3164"/>
                </a:moveTo>
                <a:cubicBezTo>
                  <a:pt x="1182" y="3121"/>
                  <a:pt x="1182" y="3121"/>
                  <a:pt x="1182" y="3121"/>
                </a:cubicBezTo>
                <a:cubicBezTo>
                  <a:pt x="1200" y="3124"/>
                  <a:pt x="1200" y="3124"/>
                  <a:pt x="1200" y="3124"/>
                </a:cubicBezTo>
                <a:cubicBezTo>
                  <a:pt x="1194" y="3166"/>
                  <a:pt x="1194" y="3166"/>
                  <a:pt x="1194" y="3166"/>
                </a:cubicBezTo>
                <a:lnTo>
                  <a:pt x="1176" y="3164"/>
                </a:lnTo>
                <a:close/>
                <a:moveTo>
                  <a:pt x="1198" y="3243"/>
                </a:moveTo>
                <a:cubicBezTo>
                  <a:pt x="1216" y="3245"/>
                  <a:pt x="1216" y="3245"/>
                  <a:pt x="1216" y="3245"/>
                </a:cubicBezTo>
                <a:cubicBezTo>
                  <a:pt x="1210" y="3287"/>
                  <a:pt x="1210" y="3287"/>
                  <a:pt x="1210" y="3287"/>
                </a:cubicBezTo>
                <a:cubicBezTo>
                  <a:pt x="1192" y="3285"/>
                  <a:pt x="1192" y="3285"/>
                  <a:pt x="1192" y="3285"/>
                </a:cubicBezTo>
                <a:lnTo>
                  <a:pt x="1198" y="3243"/>
                </a:lnTo>
                <a:close/>
                <a:moveTo>
                  <a:pt x="1200" y="3227"/>
                </a:moveTo>
                <a:cubicBezTo>
                  <a:pt x="1207" y="3184"/>
                  <a:pt x="1207" y="3184"/>
                  <a:pt x="1207" y="3184"/>
                </a:cubicBezTo>
                <a:cubicBezTo>
                  <a:pt x="1225" y="3187"/>
                  <a:pt x="1225" y="3187"/>
                  <a:pt x="1225" y="3187"/>
                </a:cubicBezTo>
                <a:cubicBezTo>
                  <a:pt x="1218" y="3229"/>
                  <a:pt x="1218" y="3229"/>
                  <a:pt x="1218" y="3229"/>
                </a:cubicBezTo>
                <a:lnTo>
                  <a:pt x="1200" y="3227"/>
                </a:lnTo>
                <a:close/>
                <a:moveTo>
                  <a:pt x="1209" y="3168"/>
                </a:moveTo>
                <a:cubicBezTo>
                  <a:pt x="1215" y="3126"/>
                  <a:pt x="1215" y="3126"/>
                  <a:pt x="1215" y="3126"/>
                </a:cubicBezTo>
                <a:cubicBezTo>
                  <a:pt x="1233" y="3129"/>
                  <a:pt x="1233" y="3129"/>
                  <a:pt x="1233" y="3129"/>
                </a:cubicBezTo>
                <a:cubicBezTo>
                  <a:pt x="1227" y="3171"/>
                  <a:pt x="1227" y="3171"/>
                  <a:pt x="1227" y="3171"/>
                </a:cubicBezTo>
                <a:lnTo>
                  <a:pt x="1209" y="3168"/>
                </a:lnTo>
                <a:close/>
                <a:moveTo>
                  <a:pt x="1218" y="3110"/>
                </a:moveTo>
                <a:cubicBezTo>
                  <a:pt x="1224" y="3068"/>
                  <a:pt x="1224" y="3068"/>
                  <a:pt x="1224" y="3068"/>
                </a:cubicBezTo>
                <a:cubicBezTo>
                  <a:pt x="1242" y="3071"/>
                  <a:pt x="1242" y="3071"/>
                  <a:pt x="1242" y="3071"/>
                </a:cubicBezTo>
                <a:cubicBezTo>
                  <a:pt x="1236" y="3113"/>
                  <a:pt x="1236" y="3113"/>
                  <a:pt x="1236" y="3113"/>
                </a:cubicBezTo>
                <a:lnTo>
                  <a:pt x="1218" y="3110"/>
                </a:lnTo>
                <a:close/>
                <a:moveTo>
                  <a:pt x="1226" y="3052"/>
                </a:moveTo>
                <a:cubicBezTo>
                  <a:pt x="1232" y="3010"/>
                  <a:pt x="1232" y="3010"/>
                  <a:pt x="1232" y="3010"/>
                </a:cubicBezTo>
                <a:cubicBezTo>
                  <a:pt x="1250" y="3013"/>
                  <a:pt x="1250" y="3013"/>
                  <a:pt x="1250" y="3013"/>
                </a:cubicBezTo>
                <a:cubicBezTo>
                  <a:pt x="1244" y="3055"/>
                  <a:pt x="1244" y="3055"/>
                  <a:pt x="1244" y="3055"/>
                </a:cubicBezTo>
                <a:lnTo>
                  <a:pt x="1226" y="3052"/>
                </a:lnTo>
                <a:close/>
                <a:moveTo>
                  <a:pt x="1235" y="2994"/>
                </a:moveTo>
                <a:cubicBezTo>
                  <a:pt x="1241" y="2952"/>
                  <a:pt x="1241" y="2952"/>
                  <a:pt x="1241" y="2952"/>
                </a:cubicBezTo>
                <a:cubicBezTo>
                  <a:pt x="1259" y="2954"/>
                  <a:pt x="1259" y="2954"/>
                  <a:pt x="1259" y="2954"/>
                </a:cubicBezTo>
                <a:cubicBezTo>
                  <a:pt x="1253" y="2997"/>
                  <a:pt x="1253" y="2997"/>
                  <a:pt x="1253" y="2997"/>
                </a:cubicBezTo>
                <a:lnTo>
                  <a:pt x="1235" y="2994"/>
                </a:lnTo>
                <a:close/>
                <a:moveTo>
                  <a:pt x="768" y="857"/>
                </a:moveTo>
                <a:cubicBezTo>
                  <a:pt x="767" y="855"/>
                  <a:pt x="767" y="853"/>
                  <a:pt x="769" y="851"/>
                </a:cubicBezTo>
                <a:cubicBezTo>
                  <a:pt x="771" y="847"/>
                  <a:pt x="773" y="843"/>
                  <a:pt x="773" y="840"/>
                </a:cubicBezTo>
                <a:cubicBezTo>
                  <a:pt x="828" y="946"/>
                  <a:pt x="828" y="946"/>
                  <a:pt x="828" y="946"/>
                </a:cubicBezTo>
                <a:cubicBezTo>
                  <a:pt x="816" y="955"/>
                  <a:pt x="804" y="963"/>
                  <a:pt x="792" y="972"/>
                </a:cubicBezTo>
                <a:cubicBezTo>
                  <a:pt x="791" y="972"/>
                  <a:pt x="791" y="972"/>
                  <a:pt x="790" y="971"/>
                </a:cubicBezTo>
                <a:cubicBezTo>
                  <a:pt x="790" y="971"/>
                  <a:pt x="789" y="970"/>
                  <a:pt x="788" y="969"/>
                </a:cubicBezTo>
                <a:cubicBezTo>
                  <a:pt x="782" y="956"/>
                  <a:pt x="786" y="939"/>
                  <a:pt x="783" y="925"/>
                </a:cubicBezTo>
                <a:cubicBezTo>
                  <a:pt x="780" y="916"/>
                  <a:pt x="777" y="908"/>
                  <a:pt x="772" y="901"/>
                </a:cubicBezTo>
                <a:cubicBezTo>
                  <a:pt x="771" y="900"/>
                  <a:pt x="771" y="900"/>
                  <a:pt x="771" y="900"/>
                </a:cubicBezTo>
                <a:cubicBezTo>
                  <a:pt x="774" y="895"/>
                  <a:pt x="776" y="890"/>
                  <a:pt x="777" y="883"/>
                </a:cubicBezTo>
                <a:cubicBezTo>
                  <a:pt x="778" y="874"/>
                  <a:pt x="775" y="864"/>
                  <a:pt x="768" y="857"/>
                </a:cubicBezTo>
                <a:close/>
                <a:moveTo>
                  <a:pt x="776" y="619"/>
                </a:moveTo>
                <a:cubicBezTo>
                  <a:pt x="751" y="571"/>
                  <a:pt x="751" y="571"/>
                  <a:pt x="751" y="571"/>
                </a:cubicBezTo>
                <a:cubicBezTo>
                  <a:pt x="773" y="560"/>
                  <a:pt x="773" y="560"/>
                  <a:pt x="773" y="560"/>
                </a:cubicBezTo>
                <a:cubicBezTo>
                  <a:pt x="797" y="608"/>
                  <a:pt x="797" y="608"/>
                  <a:pt x="797" y="608"/>
                </a:cubicBezTo>
                <a:lnTo>
                  <a:pt x="776" y="619"/>
                </a:lnTo>
                <a:close/>
                <a:moveTo>
                  <a:pt x="806" y="625"/>
                </a:moveTo>
                <a:cubicBezTo>
                  <a:pt x="831" y="673"/>
                  <a:pt x="831" y="673"/>
                  <a:pt x="831" y="673"/>
                </a:cubicBezTo>
                <a:cubicBezTo>
                  <a:pt x="810" y="684"/>
                  <a:pt x="810" y="684"/>
                  <a:pt x="810" y="684"/>
                </a:cubicBezTo>
                <a:cubicBezTo>
                  <a:pt x="785" y="636"/>
                  <a:pt x="785" y="636"/>
                  <a:pt x="785" y="636"/>
                </a:cubicBezTo>
                <a:lnTo>
                  <a:pt x="806" y="625"/>
                </a:lnTo>
                <a:close/>
                <a:moveTo>
                  <a:pt x="742" y="554"/>
                </a:moveTo>
                <a:cubicBezTo>
                  <a:pt x="717" y="506"/>
                  <a:pt x="717" y="506"/>
                  <a:pt x="717" y="506"/>
                </a:cubicBezTo>
                <a:cubicBezTo>
                  <a:pt x="739" y="494"/>
                  <a:pt x="739" y="494"/>
                  <a:pt x="739" y="494"/>
                </a:cubicBezTo>
                <a:cubicBezTo>
                  <a:pt x="764" y="542"/>
                  <a:pt x="764" y="542"/>
                  <a:pt x="764" y="542"/>
                </a:cubicBezTo>
                <a:lnTo>
                  <a:pt x="742" y="554"/>
                </a:lnTo>
                <a:close/>
                <a:moveTo>
                  <a:pt x="730" y="560"/>
                </a:moveTo>
                <a:cubicBezTo>
                  <a:pt x="708" y="571"/>
                  <a:pt x="708" y="571"/>
                  <a:pt x="708" y="571"/>
                </a:cubicBezTo>
                <a:cubicBezTo>
                  <a:pt x="683" y="523"/>
                  <a:pt x="683" y="523"/>
                  <a:pt x="683" y="523"/>
                </a:cubicBezTo>
                <a:cubicBezTo>
                  <a:pt x="705" y="512"/>
                  <a:pt x="705" y="512"/>
                  <a:pt x="705" y="512"/>
                </a:cubicBezTo>
                <a:lnTo>
                  <a:pt x="730" y="560"/>
                </a:lnTo>
                <a:close/>
                <a:moveTo>
                  <a:pt x="739" y="577"/>
                </a:moveTo>
                <a:cubicBezTo>
                  <a:pt x="764" y="625"/>
                  <a:pt x="764" y="625"/>
                  <a:pt x="764" y="625"/>
                </a:cubicBezTo>
                <a:cubicBezTo>
                  <a:pt x="742" y="636"/>
                  <a:pt x="742" y="636"/>
                  <a:pt x="742" y="636"/>
                </a:cubicBezTo>
                <a:cubicBezTo>
                  <a:pt x="717" y="589"/>
                  <a:pt x="717" y="589"/>
                  <a:pt x="717" y="589"/>
                </a:cubicBezTo>
                <a:lnTo>
                  <a:pt x="739" y="577"/>
                </a:lnTo>
                <a:close/>
                <a:moveTo>
                  <a:pt x="773" y="643"/>
                </a:moveTo>
                <a:cubicBezTo>
                  <a:pt x="797" y="691"/>
                  <a:pt x="797" y="691"/>
                  <a:pt x="797" y="691"/>
                </a:cubicBezTo>
                <a:cubicBezTo>
                  <a:pt x="776" y="702"/>
                  <a:pt x="776" y="702"/>
                  <a:pt x="776" y="702"/>
                </a:cubicBezTo>
                <a:cubicBezTo>
                  <a:pt x="751" y="654"/>
                  <a:pt x="751" y="654"/>
                  <a:pt x="751" y="654"/>
                </a:cubicBezTo>
                <a:lnTo>
                  <a:pt x="773" y="643"/>
                </a:lnTo>
                <a:close/>
                <a:moveTo>
                  <a:pt x="999" y="636"/>
                </a:moveTo>
                <a:cubicBezTo>
                  <a:pt x="984" y="584"/>
                  <a:pt x="984" y="584"/>
                  <a:pt x="984" y="584"/>
                </a:cubicBezTo>
                <a:cubicBezTo>
                  <a:pt x="1007" y="577"/>
                  <a:pt x="1007" y="577"/>
                  <a:pt x="1007" y="577"/>
                </a:cubicBezTo>
                <a:cubicBezTo>
                  <a:pt x="1023" y="628"/>
                  <a:pt x="1023" y="628"/>
                  <a:pt x="1023" y="628"/>
                </a:cubicBezTo>
                <a:lnTo>
                  <a:pt x="999" y="636"/>
                </a:lnTo>
                <a:close/>
                <a:moveTo>
                  <a:pt x="1027" y="642"/>
                </a:moveTo>
                <a:cubicBezTo>
                  <a:pt x="1043" y="693"/>
                  <a:pt x="1043" y="693"/>
                  <a:pt x="1043" y="693"/>
                </a:cubicBezTo>
                <a:cubicBezTo>
                  <a:pt x="1019" y="700"/>
                  <a:pt x="1019" y="700"/>
                  <a:pt x="1019" y="700"/>
                </a:cubicBezTo>
                <a:cubicBezTo>
                  <a:pt x="1004" y="649"/>
                  <a:pt x="1004" y="649"/>
                  <a:pt x="1004" y="649"/>
                </a:cubicBezTo>
                <a:lnTo>
                  <a:pt x="1027" y="642"/>
                </a:lnTo>
                <a:close/>
                <a:moveTo>
                  <a:pt x="1006" y="704"/>
                </a:moveTo>
                <a:cubicBezTo>
                  <a:pt x="983" y="712"/>
                  <a:pt x="983" y="712"/>
                  <a:pt x="983" y="712"/>
                </a:cubicBezTo>
                <a:cubicBezTo>
                  <a:pt x="967" y="660"/>
                  <a:pt x="967" y="660"/>
                  <a:pt x="967" y="660"/>
                </a:cubicBezTo>
                <a:cubicBezTo>
                  <a:pt x="990" y="653"/>
                  <a:pt x="990" y="653"/>
                  <a:pt x="990" y="653"/>
                </a:cubicBezTo>
                <a:lnTo>
                  <a:pt x="1006" y="704"/>
                </a:lnTo>
                <a:close/>
                <a:moveTo>
                  <a:pt x="1735" y="406"/>
                </a:moveTo>
                <a:cubicBezTo>
                  <a:pt x="1729" y="448"/>
                  <a:pt x="1729" y="448"/>
                  <a:pt x="1729" y="448"/>
                </a:cubicBezTo>
                <a:cubicBezTo>
                  <a:pt x="1711" y="446"/>
                  <a:pt x="1711" y="446"/>
                  <a:pt x="1711" y="446"/>
                </a:cubicBezTo>
                <a:cubicBezTo>
                  <a:pt x="1717" y="403"/>
                  <a:pt x="1717" y="403"/>
                  <a:pt x="1717" y="403"/>
                </a:cubicBezTo>
                <a:lnTo>
                  <a:pt x="1735" y="406"/>
                </a:lnTo>
                <a:close/>
                <a:moveTo>
                  <a:pt x="1719" y="387"/>
                </a:moveTo>
                <a:cubicBezTo>
                  <a:pt x="1726" y="345"/>
                  <a:pt x="1726" y="345"/>
                  <a:pt x="1726" y="345"/>
                </a:cubicBezTo>
                <a:cubicBezTo>
                  <a:pt x="1744" y="348"/>
                  <a:pt x="1744" y="348"/>
                  <a:pt x="1744" y="348"/>
                </a:cubicBezTo>
                <a:cubicBezTo>
                  <a:pt x="1737" y="390"/>
                  <a:pt x="1737" y="390"/>
                  <a:pt x="1737" y="390"/>
                </a:cubicBezTo>
                <a:lnTo>
                  <a:pt x="1719" y="387"/>
                </a:lnTo>
                <a:close/>
                <a:moveTo>
                  <a:pt x="1726" y="464"/>
                </a:moveTo>
                <a:cubicBezTo>
                  <a:pt x="1720" y="506"/>
                  <a:pt x="1720" y="506"/>
                  <a:pt x="1720" y="506"/>
                </a:cubicBezTo>
                <a:cubicBezTo>
                  <a:pt x="1702" y="504"/>
                  <a:pt x="1702" y="504"/>
                  <a:pt x="1702" y="504"/>
                </a:cubicBezTo>
                <a:cubicBezTo>
                  <a:pt x="1708" y="461"/>
                  <a:pt x="1708" y="461"/>
                  <a:pt x="1708" y="461"/>
                </a:cubicBezTo>
                <a:lnTo>
                  <a:pt x="1726" y="464"/>
                </a:lnTo>
                <a:close/>
                <a:moveTo>
                  <a:pt x="1676" y="678"/>
                </a:moveTo>
                <a:cubicBezTo>
                  <a:pt x="1682" y="636"/>
                  <a:pt x="1682" y="636"/>
                  <a:pt x="1682" y="636"/>
                </a:cubicBezTo>
                <a:cubicBezTo>
                  <a:pt x="1700" y="639"/>
                  <a:pt x="1700" y="639"/>
                  <a:pt x="1700" y="639"/>
                </a:cubicBezTo>
                <a:cubicBezTo>
                  <a:pt x="1694" y="681"/>
                  <a:pt x="1694" y="681"/>
                  <a:pt x="1694" y="681"/>
                </a:cubicBezTo>
                <a:lnTo>
                  <a:pt x="1676" y="678"/>
                </a:lnTo>
                <a:close/>
                <a:moveTo>
                  <a:pt x="1692" y="697"/>
                </a:moveTo>
                <a:cubicBezTo>
                  <a:pt x="1685" y="739"/>
                  <a:pt x="1685" y="739"/>
                  <a:pt x="1685" y="739"/>
                </a:cubicBezTo>
                <a:cubicBezTo>
                  <a:pt x="1667" y="736"/>
                  <a:pt x="1667" y="736"/>
                  <a:pt x="1667" y="736"/>
                </a:cubicBezTo>
                <a:cubicBezTo>
                  <a:pt x="1674" y="694"/>
                  <a:pt x="1674" y="694"/>
                  <a:pt x="1674" y="694"/>
                </a:cubicBezTo>
                <a:lnTo>
                  <a:pt x="1692" y="697"/>
                </a:lnTo>
                <a:close/>
                <a:moveTo>
                  <a:pt x="1685" y="620"/>
                </a:moveTo>
                <a:cubicBezTo>
                  <a:pt x="1691" y="578"/>
                  <a:pt x="1691" y="578"/>
                  <a:pt x="1691" y="578"/>
                </a:cubicBezTo>
                <a:cubicBezTo>
                  <a:pt x="1709" y="580"/>
                  <a:pt x="1709" y="580"/>
                  <a:pt x="1709" y="580"/>
                </a:cubicBezTo>
                <a:cubicBezTo>
                  <a:pt x="1703" y="623"/>
                  <a:pt x="1703" y="623"/>
                  <a:pt x="1703" y="623"/>
                </a:cubicBezTo>
                <a:lnTo>
                  <a:pt x="1685" y="620"/>
                </a:lnTo>
                <a:close/>
                <a:moveTo>
                  <a:pt x="1708" y="699"/>
                </a:moveTo>
                <a:cubicBezTo>
                  <a:pt x="1726" y="702"/>
                  <a:pt x="1726" y="702"/>
                  <a:pt x="1726" y="702"/>
                </a:cubicBezTo>
                <a:cubicBezTo>
                  <a:pt x="1719" y="744"/>
                  <a:pt x="1719" y="744"/>
                  <a:pt x="1719" y="744"/>
                </a:cubicBezTo>
                <a:cubicBezTo>
                  <a:pt x="1701" y="741"/>
                  <a:pt x="1701" y="741"/>
                  <a:pt x="1701" y="741"/>
                </a:cubicBezTo>
                <a:lnTo>
                  <a:pt x="1708" y="699"/>
                </a:lnTo>
                <a:close/>
                <a:moveTo>
                  <a:pt x="1710" y="683"/>
                </a:moveTo>
                <a:cubicBezTo>
                  <a:pt x="1716" y="641"/>
                  <a:pt x="1716" y="641"/>
                  <a:pt x="1716" y="641"/>
                </a:cubicBezTo>
                <a:cubicBezTo>
                  <a:pt x="1734" y="644"/>
                  <a:pt x="1734" y="644"/>
                  <a:pt x="1734" y="644"/>
                </a:cubicBezTo>
                <a:cubicBezTo>
                  <a:pt x="1728" y="686"/>
                  <a:pt x="1728" y="686"/>
                  <a:pt x="1728" y="686"/>
                </a:cubicBezTo>
                <a:lnTo>
                  <a:pt x="1710" y="683"/>
                </a:lnTo>
                <a:close/>
                <a:moveTo>
                  <a:pt x="1719" y="625"/>
                </a:moveTo>
                <a:cubicBezTo>
                  <a:pt x="1725" y="583"/>
                  <a:pt x="1725" y="583"/>
                  <a:pt x="1725" y="583"/>
                </a:cubicBezTo>
                <a:cubicBezTo>
                  <a:pt x="1743" y="586"/>
                  <a:pt x="1743" y="586"/>
                  <a:pt x="1743" y="586"/>
                </a:cubicBezTo>
                <a:cubicBezTo>
                  <a:pt x="1737" y="628"/>
                  <a:pt x="1737" y="628"/>
                  <a:pt x="1737" y="628"/>
                </a:cubicBezTo>
                <a:lnTo>
                  <a:pt x="1719" y="625"/>
                </a:lnTo>
                <a:close/>
                <a:moveTo>
                  <a:pt x="1718" y="522"/>
                </a:moveTo>
                <a:cubicBezTo>
                  <a:pt x="1711" y="565"/>
                  <a:pt x="1711" y="565"/>
                  <a:pt x="1711" y="565"/>
                </a:cubicBezTo>
                <a:cubicBezTo>
                  <a:pt x="1693" y="562"/>
                  <a:pt x="1693" y="562"/>
                  <a:pt x="1693" y="562"/>
                </a:cubicBezTo>
                <a:cubicBezTo>
                  <a:pt x="1700" y="520"/>
                  <a:pt x="1700" y="520"/>
                  <a:pt x="1700" y="520"/>
                </a:cubicBezTo>
                <a:lnTo>
                  <a:pt x="1718" y="522"/>
                </a:lnTo>
                <a:close/>
                <a:moveTo>
                  <a:pt x="1695" y="443"/>
                </a:moveTo>
                <a:cubicBezTo>
                  <a:pt x="1677" y="441"/>
                  <a:pt x="1677" y="441"/>
                  <a:pt x="1677" y="441"/>
                </a:cubicBezTo>
                <a:cubicBezTo>
                  <a:pt x="1684" y="398"/>
                  <a:pt x="1684" y="398"/>
                  <a:pt x="1684" y="398"/>
                </a:cubicBezTo>
                <a:cubicBezTo>
                  <a:pt x="1702" y="401"/>
                  <a:pt x="1702" y="401"/>
                  <a:pt x="1702" y="401"/>
                </a:cubicBezTo>
                <a:lnTo>
                  <a:pt x="1695" y="443"/>
                </a:lnTo>
                <a:close/>
                <a:moveTo>
                  <a:pt x="1693" y="459"/>
                </a:moveTo>
                <a:cubicBezTo>
                  <a:pt x="1687" y="501"/>
                  <a:pt x="1687" y="501"/>
                  <a:pt x="1687" y="501"/>
                </a:cubicBezTo>
                <a:cubicBezTo>
                  <a:pt x="1669" y="499"/>
                  <a:pt x="1669" y="499"/>
                  <a:pt x="1669" y="499"/>
                </a:cubicBezTo>
                <a:cubicBezTo>
                  <a:pt x="1675" y="457"/>
                  <a:pt x="1675" y="457"/>
                  <a:pt x="1675" y="457"/>
                </a:cubicBezTo>
                <a:lnTo>
                  <a:pt x="1693" y="459"/>
                </a:lnTo>
                <a:close/>
                <a:moveTo>
                  <a:pt x="1684" y="517"/>
                </a:moveTo>
                <a:cubicBezTo>
                  <a:pt x="1678" y="560"/>
                  <a:pt x="1678" y="560"/>
                  <a:pt x="1678" y="560"/>
                </a:cubicBezTo>
                <a:cubicBezTo>
                  <a:pt x="1660" y="557"/>
                  <a:pt x="1660" y="557"/>
                  <a:pt x="1660" y="557"/>
                </a:cubicBezTo>
                <a:cubicBezTo>
                  <a:pt x="1666" y="515"/>
                  <a:pt x="1666" y="515"/>
                  <a:pt x="1666" y="515"/>
                </a:cubicBezTo>
                <a:lnTo>
                  <a:pt x="1684" y="517"/>
                </a:lnTo>
                <a:close/>
                <a:moveTo>
                  <a:pt x="1676" y="576"/>
                </a:moveTo>
                <a:cubicBezTo>
                  <a:pt x="1669" y="618"/>
                  <a:pt x="1669" y="618"/>
                  <a:pt x="1669" y="618"/>
                </a:cubicBezTo>
                <a:cubicBezTo>
                  <a:pt x="1651" y="615"/>
                  <a:pt x="1651" y="615"/>
                  <a:pt x="1651" y="615"/>
                </a:cubicBezTo>
                <a:cubicBezTo>
                  <a:pt x="1658" y="573"/>
                  <a:pt x="1658" y="573"/>
                  <a:pt x="1658" y="573"/>
                </a:cubicBezTo>
                <a:lnTo>
                  <a:pt x="1676" y="576"/>
                </a:lnTo>
                <a:close/>
                <a:moveTo>
                  <a:pt x="1667" y="634"/>
                </a:moveTo>
                <a:cubicBezTo>
                  <a:pt x="1661" y="676"/>
                  <a:pt x="1661" y="676"/>
                  <a:pt x="1661" y="676"/>
                </a:cubicBezTo>
                <a:cubicBezTo>
                  <a:pt x="1643" y="673"/>
                  <a:pt x="1643" y="673"/>
                  <a:pt x="1643" y="673"/>
                </a:cubicBezTo>
                <a:cubicBezTo>
                  <a:pt x="1649" y="631"/>
                  <a:pt x="1649" y="631"/>
                  <a:pt x="1649" y="631"/>
                </a:cubicBezTo>
                <a:lnTo>
                  <a:pt x="1667" y="634"/>
                </a:lnTo>
                <a:close/>
                <a:moveTo>
                  <a:pt x="1658" y="692"/>
                </a:moveTo>
                <a:cubicBezTo>
                  <a:pt x="1652" y="734"/>
                  <a:pt x="1652" y="734"/>
                  <a:pt x="1652" y="734"/>
                </a:cubicBezTo>
                <a:cubicBezTo>
                  <a:pt x="1634" y="731"/>
                  <a:pt x="1634" y="731"/>
                  <a:pt x="1634" y="731"/>
                </a:cubicBezTo>
                <a:cubicBezTo>
                  <a:pt x="1640" y="689"/>
                  <a:pt x="1640" y="689"/>
                  <a:pt x="1640" y="689"/>
                </a:cubicBezTo>
                <a:lnTo>
                  <a:pt x="1658" y="692"/>
                </a:lnTo>
                <a:close/>
                <a:moveTo>
                  <a:pt x="1957" y="861"/>
                </a:moveTo>
                <a:cubicBezTo>
                  <a:pt x="1959" y="856"/>
                  <a:pt x="1965" y="854"/>
                  <a:pt x="1970" y="857"/>
                </a:cubicBezTo>
                <a:cubicBezTo>
                  <a:pt x="1975" y="859"/>
                  <a:pt x="1977" y="865"/>
                  <a:pt x="1975" y="870"/>
                </a:cubicBezTo>
                <a:cubicBezTo>
                  <a:pt x="1972" y="875"/>
                  <a:pt x="1966" y="877"/>
                  <a:pt x="1961" y="874"/>
                </a:cubicBezTo>
                <a:cubicBezTo>
                  <a:pt x="1956" y="872"/>
                  <a:pt x="1954" y="866"/>
                  <a:pt x="1957" y="861"/>
                </a:cubicBezTo>
                <a:close/>
                <a:moveTo>
                  <a:pt x="1980" y="820"/>
                </a:moveTo>
                <a:cubicBezTo>
                  <a:pt x="1936" y="798"/>
                  <a:pt x="1936" y="798"/>
                  <a:pt x="1936" y="798"/>
                </a:cubicBezTo>
                <a:cubicBezTo>
                  <a:pt x="1953" y="762"/>
                  <a:pt x="1953" y="762"/>
                  <a:pt x="1953" y="762"/>
                </a:cubicBezTo>
                <a:cubicBezTo>
                  <a:pt x="1977" y="777"/>
                  <a:pt x="1987" y="804"/>
                  <a:pt x="1980" y="820"/>
                </a:cubicBezTo>
                <a:close/>
                <a:moveTo>
                  <a:pt x="1876" y="770"/>
                </a:moveTo>
                <a:cubicBezTo>
                  <a:pt x="1876" y="770"/>
                  <a:pt x="1876" y="769"/>
                  <a:pt x="1876" y="769"/>
                </a:cubicBezTo>
                <a:cubicBezTo>
                  <a:pt x="1884" y="754"/>
                  <a:pt x="1913" y="745"/>
                  <a:pt x="1941" y="756"/>
                </a:cubicBezTo>
                <a:cubicBezTo>
                  <a:pt x="1924" y="793"/>
                  <a:pt x="1924" y="793"/>
                  <a:pt x="1924" y="793"/>
                </a:cubicBezTo>
                <a:lnTo>
                  <a:pt x="1876" y="770"/>
                </a:lnTo>
                <a:close/>
                <a:moveTo>
                  <a:pt x="1841" y="806"/>
                </a:moveTo>
                <a:cubicBezTo>
                  <a:pt x="1843" y="801"/>
                  <a:pt x="1849" y="799"/>
                  <a:pt x="1854" y="801"/>
                </a:cubicBezTo>
                <a:cubicBezTo>
                  <a:pt x="1859" y="803"/>
                  <a:pt x="1861" y="809"/>
                  <a:pt x="1859" y="814"/>
                </a:cubicBezTo>
                <a:cubicBezTo>
                  <a:pt x="1856" y="819"/>
                  <a:pt x="1850" y="821"/>
                  <a:pt x="1845" y="819"/>
                </a:cubicBezTo>
                <a:cubicBezTo>
                  <a:pt x="1841" y="817"/>
                  <a:pt x="1838" y="811"/>
                  <a:pt x="1841" y="806"/>
                </a:cubicBezTo>
                <a:close/>
                <a:moveTo>
                  <a:pt x="1745" y="570"/>
                </a:moveTo>
                <a:cubicBezTo>
                  <a:pt x="1727" y="567"/>
                  <a:pt x="1727" y="567"/>
                  <a:pt x="1727" y="567"/>
                </a:cubicBezTo>
                <a:cubicBezTo>
                  <a:pt x="1734" y="525"/>
                  <a:pt x="1734" y="525"/>
                  <a:pt x="1734" y="525"/>
                </a:cubicBezTo>
                <a:cubicBezTo>
                  <a:pt x="1752" y="527"/>
                  <a:pt x="1752" y="527"/>
                  <a:pt x="1752" y="527"/>
                </a:cubicBezTo>
                <a:lnTo>
                  <a:pt x="1745" y="570"/>
                </a:lnTo>
                <a:close/>
                <a:moveTo>
                  <a:pt x="1754" y="511"/>
                </a:moveTo>
                <a:cubicBezTo>
                  <a:pt x="1736" y="509"/>
                  <a:pt x="1736" y="509"/>
                  <a:pt x="1736" y="509"/>
                </a:cubicBezTo>
                <a:cubicBezTo>
                  <a:pt x="1742" y="467"/>
                  <a:pt x="1742" y="467"/>
                  <a:pt x="1742" y="467"/>
                </a:cubicBezTo>
                <a:cubicBezTo>
                  <a:pt x="1760" y="469"/>
                  <a:pt x="1760" y="469"/>
                  <a:pt x="1760" y="469"/>
                </a:cubicBezTo>
                <a:lnTo>
                  <a:pt x="1754" y="511"/>
                </a:lnTo>
                <a:close/>
                <a:moveTo>
                  <a:pt x="1763" y="453"/>
                </a:moveTo>
                <a:cubicBezTo>
                  <a:pt x="1745" y="451"/>
                  <a:pt x="1745" y="451"/>
                  <a:pt x="1745" y="451"/>
                </a:cubicBezTo>
                <a:cubicBezTo>
                  <a:pt x="1751" y="408"/>
                  <a:pt x="1751" y="408"/>
                  <a:pt x="1751" y="408"/>
                </a:cubicBezTo>
                <a:cubicBezTo>
                  <a:pt x="1769" y="411"/>
                  <a:pt x="1769" y="411"/>
                  <a:pt x="1769" y="411"/>
                </a:cubicBezTo>
                <a:lnTo>
                  <a:pt x="1763" y="453"/>
                </a:lnTo>
                <a:close/>
                <a:moveTo>
                  <a:pt x="1771" y="395"/>
                </a:moveTo>
                <a:cubicBezTo>
                  <a:pt x="1753" y="392"/>
                  <a:pt x="1753" y="392"/>
                  <a:pt x="1753" y="392"/>
                </a:cubicBezTo>
                <a:cubicBezTo>
                  <a:pt x="1760" y="350"/>
                  <a:pt x="1760" y="350"/>
                  <a:pt x="1760" y="350"/>
                </a:cubicBezTo>
                <a:cubicBezTo>
                  <a:pt x="1778" y="353"/>
                  <a:pt x="1778" y="353"/>
                  <a:pt x="1778" y="353"/>
                </a:cubicBezTo>
                <a:lnTo>
                  <a:pt x="1771" y="395"/>
                </a:lnTo>
                <a:close/>
                <a:moveTo>
                  <a:pt x="1786" y="295"/>
                </a:moveTo>
                <a:cubicBezTo>
                  <a:pt x="1780" y="337"/>
                  <a:pt x="1780" y="337"/>
                  <a:pt x="1780" y="337"/>
                </a:cubicBezTo>
                <a:cubicBezTo>
                  <a:pt x="1762" y="334"/>
                  <a:pt x="1762" y="334"/>
                  <a:pt x="1762" y="334"/>
                </a:cubicBezTo>
                <a:cubicBezTo>
                  <a:pt x="1768" y="292"/>
                  <a:pt x="1768" y="292"/>
                  <a:pt x="1768" y="292"/>
                </a:cubicBezTo>
                <a:lnTo>
                  <a:pt x="1786" y="295"/>
                </a:lnTo>
                <a:close/>
                <a:moveTo>
                  <a:pt x="1745" y="219"/>
                </a:moveTo>
                <a:cubicBezTo>
                  <a:pt x="1763" y="221"/>
                  <a:pt x="1763" y="221"/>
                  <a:pt x="1763" y="221"/>
                </a:cubicBezTo>
                <a:cubicBezTo>
                  <a:pt x="1757" y="264"/>
                  <a:pt x="1757" y="264"/>
                  <a:pt x="1757" y="264"/>
                </a:cubicBezTo>
                <a:cubicBezTo>
                  <a:pt x="1739" y="261"/>
                  <a:pt x="1739" y="261"/>
                  <a:pt x="1739" y="261"/>
                </a:cubicBezTo>
                <a:lnTo>
                  <a:pt x="1745" y="219"/>
                </a:lnTo>
                <a:close/>
                <a:moveTo>
                  <a:pt x="1752" y="290"/>
                </a:moveTo>
                <a:cubicBezTo>
                  <a:pt x="1746" y="332"/>
                  <a:pt x="1746" y="332"/>
                  <a:pt x="1746" y="332"/>
                </a:cubicBezTo>
                <a:cubicBezTo>
                  <a:pt x="1728" y="329"/>
                  <a:pt x="1728" y="329"/>
                  <a:pt x="1728" y="329"/>
                </a:cubicBezTo>
                <a:cubicBezTo>
                  <a:pt x="1734" y="287"/>
                  <a:pt x="1734" y="287"/>
                  <a:pt x="1734" y="287"/>
                </a:cubicBezTo>
                <a:lnTo>
                  <a:pt x="1752" y="290"/>
                </a:lnTo>
                <a:close/>
                <a:moveTo>
                  <a:pt x="1711" y="214"/>
                </a:moveTo>
                <a:cubicBezTo>
                  <a:pt x="1729" y="216"/>
                  <a:pt x="1729" y="216"/>
                  <a:pt x="1729" y="216"/>
                </a:cubicBezTo>
                <a:cubicBezTo>
                  <a:pt x="1723" y="259"/>
                  <a:pt x="1723" y="259"/>
                  <a:pt x="1723" y="259"/>
                </a:cubicBezTo>
                <a:cubicBezTo>
                  <a:pt x="1705" y="256"/>
                  <a:pt x="1705" y="256"/>
                  <a:pt x="1705" y="256"/>
                </a:cubicBezTo>
                <a:lnTo>
                  <a:pt x="1711" y="214"/>
                </a:lnTo>
                <a:close/>
                <a:moveTo>
                  <a:pt x="1701" y="282"/>
                </a:moveTo>
                <a:cubicBezTo>
                  <a:pt x="1719" y="285"/>
                  <a:pt x="1719" y="285"/>
                  <a:pt x="1719" y="285"/>
                </a:cubicBezTo>
                <a:cubicBezTo>
                  <a:pt x="1713" y="327"/>
                  <a:pt x="1713" y="327"/>
                  <a:pt x="1713" y="327"/>
                </a:cubicBezTo>
                <a:cubicBezTo>
                  <a:pt x="1695" y="324"/>
                  <a:pt x="1695" y="324"/>
                  <a:pt x="1695" y="324"/>
                </a:cubicBezTo>
                <a:lnTo>
                  <a:pt x="1701" y="282"/>
                </a:lnTo>
                <a:close/>
                <a:moveTo>
                  <a:pt x="1692" y="340"/>
                </a:moveTo>
                <a:cubicBezTo>
                  <a:pt x="1710" y="343"/>
                  <a:pt x="1710" y="343"/>
                  <a:pt x="1710" y="343"/>
                </a:cubicBezTo>
                <a:cubicBezTo>
                  <a:pt x="1704" y="385"/>
                  <a:pt x="1704" y="385"/>
                  <a:pt x="1704" y="385"/>
                </a:cubicBezTo>
                <a:cubicBezTo>
                  <a:pt x="1686" y="382"/>
                  <a:pt x="1686" y="382"/>
                  <a:pt x="1686" y="382"/>
                </a:cubicBezTo>
                <a:lnTo>
                  <a:pt x="1692" y="340"/>
                </a:lnTo>
                <a:close/>
                <a:moveTo>
                  <a:pt x="1667" y="277"/>
                </a:moveTo>
                <a:cubicBezTo>
                  <a:pt x="1685" y="280"/>
                  <a:pt x="1685" y="280"/>
                  <a:pt x="1685" y="280"/>
                </a:cubicBezTo>
                <a:cubicBezTo>
                  <a:pt x="1679" y="322"/>
                  <a:pt x="1679" y="322"/>
                  <a:pt x="1679" y="322"/>
                </a:cubicBezTo>
                <a:cubicBezTo>
                  <a:pt x="1661" y="319"/>
                  <a:pt x="1661" y="319"/>
                  <a:pt x="1661" y="319"/>
                </a:cubicBezTo>
                <a:lnTo>
                  <a:pt x="1667" y="277"/>
                </a:lnTo>
                <a:close/>
                <a:moveTo>
                  <a:pt x="1658" y="335"/>
                </a:moveTo>
                <a:cubicBezTo>
                  <a:pt x="1676" y="338"/>
                  <a:pt x="1676" y="338"/>
                  <a:pt x="1676" y="338"/>
                </a:cubicBezTo>
                <a:cubicBezTo>
                  <a:pt x="1670" y="380"/>
                  <a:pt x="1670" y="380"/>
                  <a:pt x="1670" y="380"/>
                </a:cubicBezTo>
                <a:cubicBezTo>
                  <a:pt x="1652" y="377"/>
                  <a:pt x="1652" y="377"/>
                  <a:pt x="1652" y="377"/>
                </a:cubicBezTo>
                <a:lnTo>
                  <a:pt x="1658" y="335"/>
                </a:lnTo>
                <a:close/>
                <a:moveTo>
                  <a:pt x="1650" y="393"/>
                </a:moveTo>
                <a:cubicBezTo>
                  <a:pt x="1668" y="396"/>
                  <a:pt x="1668" y="396"/>
                  <a:pt x="1668" y="396"/>
                </a:cubicBezTo>
                <a:cubicBezTo>
                  <a:pt x="1662" y="438"/>
                  <a:pt x="1662" y="438"/>
                  <a:pt x="1662" y="438"/>
                </a:cubicBezTo>
                <a:cubicBezTo>
                  <a:pt x="1644" y="436"/>
                  <a:pt x="1644" y="436"/>
                  <a:pt x="1644" y="436"/>
                </a:cubicBezTo>
                <a:lnTo>
                  <a:pt x="1650" y="393"/>
                </a:lnTo>
                <a:close/>
                <a:moveTo>
                  <a:pt x="1641" y="451"/>
                </a:moveTo>
                <a:cubicBezTo>
                  <a:pt x="1659" y="454"/>
                  <a:pt x="1659" y="454"/>
                  <a:pt x="1659" y="454"/>
                </a:cubicBezTo>
                <a:cubicBezTo>
                  <a:pt x="1653" y="496"/>
                  <a:pt x="1653" y="496"/>
                  <a:pt x="1653" y="496"/>
                </a:cubicBezTo>
                <a:cubicBezTo>
                  <a:pt x="1635" y="494"/>
                  <a:pt x="1635" y="494"/>
                  <a:pt x="1635" y="494"/>
                </a:cubicBezTo>
                <a:lnTo>
                  <a:pt x="1641" y="451"/>
                </a:lnTo>
                <a:close/>
                <a:moveTo>
                  <a:pt x="1632" y="510"/>
                </a:moveTo>
                <a:cubicBezTo>
                  <a:pt x="1650" y="512"/>
                  <a:pt x="1650" y="512"/>
                  <a:pt x="1650" y="512"/>
                </a:cubicBezTo>
                <a:cubicBezTo>
                  <a:pt x="1644" y="555"/>
                  <a:pt x="1644" y="555"/>
                  <a:pt x="1644" y="555"/>
                </a:cubicBezTo>
                <a:cubicBezTo>
                  <a:pt x="1626" y="552"/>
                  <a:pt x="1626" y="552"/>
                  <a:pt x="1626" y="552"/>
                </a:cubicBezTo>
                <a:lnTo>
                  <a:pt x="1632" y="510"/>
                </a:lnTo>
                <a:close/>
                <a:moveTo>
                  <a:pt x="1624" y="568"/>
                </a:moveTo>
                <a:cubicBezTo>
                  <a:pt x="1642" y="570"/>
                  <a:pt x="1642" y="570"/>
                  <a:pt x="1642" y="570"/>
                </a:cubicBezTo>
                <a:cubicBezTo>
                  <a:pt x="1636" y="613"/>
                  <a:pt x="1636" y="613"/>
                  <a:pt x="1636" y="613"/>
                </a:cubicBezTo>
                <a:cubicBezTo>
                  <a:pt x="1618" y="610"/>
                  <a:pt x="1618" y="610"/>
                  <a:pt x="1618" y="610"/>
                </a:cubicBezTo>
                <a:lnTo>
                  <a:pt x="1624" y="568"/>
                </a:lnTo>
                <a:close/>
                <a:moveTo>
                  <a:pt x="1615" y="626"/>
                </a:moveTo>
                <a:cubicBezTo>
                  <a:pt x="1633" y="629"/>
                  <a:pt x="1633" y="629"/>
                  <a:pt x="1633" y="629"/>
                </a:cubicBezTo>
                <a:cubicBezTo>
                  <a:pt x="1627" y="671"/>
                  <a:pt x="1627" y="671"/>
                  <a:pt x="1627" y="671"/>
                </a:cubicBezTo>
                <a:cubicBezTo>
                  <a:pt x="1609" y="668"/>
                  <a:pt x="1609" y="668"/>
                  <a:pt x="1609" y="668"/>
                </a:cubicBezTo>
                <a:lnTo>
                  <a:pt x="1615" y="626"/>
                </a:lnTo>
                <a:close/>
                <a:moveTo>
                  <a:pt x="1607" y="684"/>
                </a:moveTo>
                <a:cubicBezTo>
                  <a:pt x="1625" y="687"/>
                  <a:pt x="1625" y="687"/>
                  <a:pt x="1625" y="687"/>
                </a:cubicBezTo>
                <a:cubicBezTo>
                  <a:pt x="1618" y="729"/>
                  <a:pt x="1618" y="729"/>
                  <a:pt x="1618" y="729"/>
                </a:cubicBezTo>
                <a:cubicBezTo>
                  <a:pt x="1600" y="726"/>
                  <a:pt x="1600" y="726"/>
                  <a:pt x="1600" y="726"/>
                </a:cubicBezTo>
                <a:lnTo>
                  <a:pt x="1607" y="684"/>
                </a:lnTo>
                <a:close/>
                <a:moveTo>
                  <a:pt x="1545" y="738"/>
                </a:moveTo>
                <a:cubicBezTo>
                  <a:pt x="1300" y="739"/>
                  <a:pt x="1300" y="739"/>
                  <a:pt x="1300" y="739"/>
                </a:cubicBezTo>
                <a:cubicBezTo>
                  <a:pt x="1300" y="730"/>
                  <a:pt x="1300" y="730"/>
                  <a:pt x="1300" y="730"/>
                </a:cubicBezTo>
                <a:cubicBezTo>
                  <a:pt x="1544" y="729"/>
                  <a:pt x="1544" y="729"/>
                  <a:pt x="1544" y="729"/>
                </a:cubicBezTo>
                <a:lnTo>
                  <a:pt x="1545" y="738"/>
                </a:lnTo>
                <a:close/>
                <a:moveTo>
                  <a:pt x="1544" y="706"/>
                </a:moveTo>
                <a:cubicBezTo>
                  <a:pt x="1300" y="707"/>
                  <a:pt x="1300" y="707"/>
                  <a:pt x="1300" y="707"/>
                </a:cubicBezTo>
                <a:cubicBezTo>
                  <a:pt x="1300" y="698"/>
                  <a:pt x="1300" y="698"/>
                  <a:pt x="1300" y="698"/>
                </a:cubicBezTo>
                <a:cubicBezTo>
                  <a:pt x="1544" y="697"/>
                  <a:pt x="1544" y="697"/>
                  <a:pt x="1544" y="697"/>
                </a:cubicBezTo>
                <a:lnTo>
                  <a:pt x="1544" y="706"/>
                </a:lnTo>
                <a:close/>
                <a:moveTo>
                  <a:pt x="1544" y="674"/>
                </a:moveTo>
                <a:cubicBezTo>
                  <a:pt x="1300" y="675"/>
                  <a:pt x="1300" y="675"/>
                  <a:pt x="1300" y="675"/>
                </a:cubicBezTo>
                <a:cubicBezTo>
                  <a:pt x="1300" y="666"/>
                  <a:pt x="1300" y="666"/>
                  <a:pt x="1300" y="666"/>
                </a:cubicBezTo>
                <a:cubicBezTo>
                  <a:pt x="1544" y="665"/>
                  <a:pt x="1544" y="665"/>
                  <a:pt x="1544" y="665"/>
                </a:cubicBezTo>
                <a:lnTo>
                  <a:pt x="1544" y="674"/>
                </a:lnTo>
                <a:close/>
                <a:moveTo>
                  <a:pt x="1544" y="642"/>
                </a:moveTo>
                <a:cubicBezTo>
                  <a:pt x="1300" y="643"/>
                  <a:pt x="1300" y="643"/>
                  <a:pt x="1300" y="643"/>
                </a:cubicBezTo>
                <a:cubicBezTo>
                  <a:pt x="1299" y="634"/>
                  <a:pt x="1299" y="634"/>
                  <a:pt x="1299" y="634"/>
                </a:cubicBezTo>
                <a:cubicBezTo>
                  <a:pt x="1544" y="632"/>
                  <a:pt x="1544" y="632"/>
                  <a:pt x="1544" y="632"/>
                </a:cubicBezTo>
                <a:lnTo>
                  <a:pt x="1544" y="642"/>
                </a:lnTo>
                <a:close/>
                <a:moveTo>
                  <a:pt x="1544" y="610"/>
                </a:moveTo>
                <a:cubicBezTo>
                  <a:pt x="1299" y="611"/>
                  <a:pt x="1299" y="611"/>
                  <a:pt x="1299" y="611"/>
                </a:cubicBezTo>
                <a:cubicBezTo>
                  <a:pt x="1299" y="602"/>
                  <a:pt x="1299" y="602"/>
                  <a:pt x="1299" y="602"/>
                </a:cubicBezTo>
                <a:cubicBezTo>
                  <a:pt x="1544" y="600"/>
                  <a:pt x="1544" y="600"/>
                  <a:pt x="1544" y="600"/>
                </a:cubicBezTo>
                <a:lnTo>
                  <a:pt x="1544" y="610"/>
                </a:lnTo>
                <a:close/>
                <a:moveTo>
                  <a:pt x="1544" y="578"/>
                </a:moveTo>
                <a:cubicBezTo>
                  <a:pt x="1299" y="579"/>
                  <a:pt x="1299" y="579"/>
                  <a:pt x="1299" y="579"/>
                </a:cubicBezTo>
                <a:cubicBezTo>
                  <a:pt x="1299" y="570"/>
                  <a:pt x="1299" y="570"/>
                  <a:pt x="1299" y="570"/>
                </a:cubicBezTo>
                <a:cubicBezTo>
                  <a:pt x="1544" y="568"/>
                  <a:pt x="1544" y="568"/>
                  <a:pt x="1544" y="568"/>
                </a:cubicBezTo>
                <a:lnTo>
                  <a:pt x="1544" y="578"/>
                </a:lnTo>
                <a:close/>
                <a:moveTo>
                  <a:pt x="1543" y="545"/>
                </a:moveTo>
                <a:cubicBezTo>
                  <a:pt x="1299" y="547"/>
                  <a:pt x="1299" y="547"/>
                  <a:pt x="1299" y="547"/>
                </a:cubicBezTo>
                <a:cubicBezTo>
                  <a:pt x="1299" y="538"/>
                  <a:pt x="1299" y="538"/>
                  <a:pt x="1299" y="538"/>
                </a:cubicBezTo>
                <a:cubicBezTo>
                  <a:pt x="1543" y="536"/>
                  <a:pt x="1543" y="536"/>
                  <a:pt x="1543" y="536"/>
                </a:cubicBezTo>
                <a:lnTo>
                  <a:pt x="1543" y="545"/>
                </a:lnTo>
                <a:close/>
                <a:moveTo>
                  <a:pt x="1543" y="513"/>
                </a:moveTo>
                <a:cubicBezTo>
                  <a:pt x="1299" y="515"/>
                  <a:pt x="1299" y="515"/>
                  <a:pt x="1299" y="515"/>
                </a:cubicBezTo>
                <a:cubicBezTo>
                  <a:pt x="1299" y="506"/>
                  <a:pt x="1299" y="506"/>
                  <a:pt x="1299" y="506"/>
                </a:cubicBezTo>
                <a:cubicBezTo>
                  <a:pt x="1543" y="504"/>
                  <a:pt x="1543" y="504"/>
                  <a:pt x="1543" y="504"/>
                </a:cubicBezTo>
                <a:lnTo>
                  <a:pt x="1543" y="513"/>
                </a:lnTo>
                <a:close/>
                <a:moveTo>
                  <a:pt x="1543" y="481"/>
                </a:moveTo>
                <a:cubicBezTo>
                  <a:pt x="1299" y="483"/>
                  <a:pt x="1299" y="483"/>
                  <a:pt x="1299" y="483"/>
                </a:cubicBezTo>
                <a:cubicBezTo>
                  <a:pt x="1299" y="474"/>
                  <a:pt x="1299" y="474"/>
                  <a:pt x="1299" y="474"/>
                </a:cubicBezTo>
                <a:cubicBezTo>
                  <a:pt x="1543" y="472"/>
                  <a:pt x="1543" y="472"/>
                  <a:pt x="1543" y="472"/>
                </a:cubicBezTo>
                <a:lnTo>
                  <a:pt x="1543" y="481"/>
                </a:lnTo>
                <a:close/>
                <a:moveTo>
                  <a:pt x="1543" y="449"/>
                </a:moveTo>
                <a:cubicBezTo>
                  <a:pt x="1298" y="451"/>
                  <a:pt x="1298" y="451"/>
                  <a:pt x="1298" y="451"/>
                </a:cubicBezTo>
                <a:cubicBezTo>
                  <a:pt x="1298" y="442"/>
                  <a:pt x="1298" y="442"/>
                  <a:pt x="1298" y="442"/>
                </a:cubicBezTo>
                <a:cubicBezTo>
                  <a:pt x="1543" y="440"/>
                  <a:pt x="1543" y="440"/>
                  <a:pt x="1543" y="440"/>
                </a:cubicBezTo>
                <a:lnTo>
                  <a:pt x="1543" y="449"/>
                </a:lnTo>
                <a:close/>
                <a:moveTo>
                  <a:pt x="1543" y="417"/>
                </a:moveTo>
                <a:cubicBezTo>
                  <a:pt x="1298" y="419"/>
                  <a:pt x="1298" y="419"/>
                  <a:pt x="1298" y="419"/>
                </a:cubicBezTo>
                <a:cubicBezTo>
                  <a:pt x="1298" y="410"/>
                  <a:pt x="1298" y="410"/>
                  <a:pt x="1298" y="410"/>
                </a:cubicBezTo>
                <a:cubicBezTo>
                  <a:pt x="1543" y="408"/>
                  <a:pt x="1543" y="408"/>
                  <a:pt x="1543" y="408"/>
                </a:cubicBezTo>
                <a:lnTo>
                  <a:pt x="1543" y="417"/>
                </a:lnTo>
                <a:close/>
                <a:moveTo>
                  <a:pt x="1543" y="385"/>
                </a:moveTo>
                <a:cubicBezTo>
                  <a:pt x="1298" y="387"/>
                  <a:pt x="1298" y="387"/>
                  <a:pt x="1298" y="387"/>
                </a:cubicBezTo>
                <a:cubicBezTo>
                  <a:pt x="1298" y="378"/>
                  <a:pt x="1298" y="378"/>
                  <a:pt x="1298" y="378"/>
                </a:cubicBezTo>
                <a:cubicBezTo>
                  <a:pt x="1542" y="376"/>
                  <a:pt x="1542" y="376"/>
                  <a:pt x="1542" y="376"/>
                </a:cubicBezTo>
                <a:lnTo>
                  <a:pt x="1543" y="385"/>
                </a:lnTo>
                <a:close/>
                <a:moveTo>
                  <a:pt x="1542" y="353"/>
                </a:moveTo>
                <a:cubicBezTo>
                  <a:pt x="1298" y="355"/>
                  <a:pt x="1298" y="355"/>
                  <a:pt x="1298" y="355"/>
                </a:cubicBezTo>
                <a:cubicBezTo>
                  <a:pt x="1298" y="345"/>
                  <a:pt x="1298" y="345"/>
                  <a:pt x="1298" y="345"/>
                </a:cubicBezTo>
                <a:cubicBezTo>
                  <a:pt x="1542" y="344"/>
                  <a:pt x="1542" y="344"/>
                  <a:pt x="1542" y="344"/>
                </a:cubicBezTo>
                <a:lnTo>
                  <a:pt x="1542" y="353"/>
                </a:lnTo>
                <a:close/>
                <a:moveTo>
                  <a:pt x="1542" y="321"/>
                </a:moveTo>
                <a:cubicBezTo>
                  <a:pt x="1298" y="323"/>
                  <a:pt x="1298" y="323"/>
                  <a:pt x="1298" y="323"/>
                </a:cubicBezTo>
                <a:cubicBezTo>
                  <a:pt x="1298" y="313"/>
                  <a:pt x="1298" y="313"/>
                  <a:pt x="1298" y="313"/>
                </a:cubicBezTo>
                <a:cubicBezTo>
                  <a:pt x="1542" y="312"/>
                  <a:pt x="1542" y="312"/>
                  <a:pt x="1542" y="312"/>
                </a:cubicBezTo>
                <a:lnTo>
                  <a:pt x="1542" y="321"/>
                </a:lnTo>
                <a:close/>
                <a:moveTo>
                  <a:pt x="1542" y="289"/>
                </a:moveTo>
                <a:cubicBezTo>
                  <a:pt x="1298" y="290"/>
                  <a:pt x="1298" y="290"/>
                  <a:pt x="1298" y="290"/>
                </a:cubicBezTo>
                <a:cubicBezTo>
                  <a:pt x="1297" y="281"/>
                  <a:pt x="1297" y="281"/>
                  <a:pt x="1297" y="281"/>
                </a:cubicBezTo>
                <a:cubicBezTo>
                  <a:pt x="1542" y="280"/>
                  <a:pt x="1542" y="280"/>
                  <a:pt x="1542" y="280"/>
                </a:cubicBezTo>
                <a:lnTo>
                  <a:pt x="1542" y="289"/>
                </a:lnTo>
                <a:close/>
                <a:moveTo>
                  <a:pt x="1542" y="257"/>
                </a:moveTo>
                <a:cubicBezTo>
                  <a:pt x="1297" y="258"/>
                  <a:pt x="1297" y="258"/>
                  <a:pt x="1297" y="258"/>
                </a:cubicBezTo>
                <a:cubicBezTo>
                  <a:pt x="1297" y="249"/>
                  <a:pt x="1297" y="249"/>
                  <a:pt x="1297" y="249"/>
                </a:cubicBezTo>
                <a:cubicBezTo>
                  <a:pt x="1542" y="248"/>
                  <a:pt x="1542" y="248"/>
                  <a:pt x="1542" y="248"/>
                </a:cubicBezTo>
                <a:lnTo>
                  <a:pt x="1542" y="257"/>
                </a:lnTo>
                <a:close/>
                <a:moveTo>
                  <a:pt x="1542" y="225"/>
                </a:moveTo>
                <a:cubicBezTo>
                  <a:pt x="1297" y="226"/>
                  <a:pt x="1297" y="226"/>
                  <a:pt x="1297" y="226"/>
                </a:cubicBezTo>
                <a:cubicBezTo>
                  <a:pt x="1297" y="217"/>
                  <a:pt x="1297" y="217"/>
                  <a:pt x="1297" y="217"/>
                </a:cubicBezTo>
                <a:cubicBezTo>
                  <a:pt x="1542" y="216"/>
                  <a:pt x="1542" y="216"/>
                  <a:pt x="1542" y="216"/>
                </a:cubicBezTo>
                <a:lnTo>
                  <a:pt x="1542" y="225"/>
                </a:lnTo>
                <a:close/>
                <a:moveTo>
                  <a:pt x="1541" y="193"/>
                </a:moveTo>
                <a:cubicBezTo>
                  <a:pt x="1297" y="194"/>
                  <a:pt x="1297" y="194"/>
                  <a:pt x="1297" y="194"/>
                </a:cubicBezTo>
                <a:cubicBezTo>
                  <a:pt x="1297" y="185"/>
                  <a:pt x="1297" y="185"/>
                  <a:pt x="1297" y="185"/>
                </a:cubicBezTo>
                <a:cubicBezTo>
                  <a:pt x="1541" y="184"/>
                  <a:pt x="1541" y="184"/>
                  <a:pt x="1541" y="184"/>
                </a:cubicBezTo>
                <a:lnTo>
                  <a:pt x="1541" y="193"/>
                </a:lnTo>
                <a:close/>
                <a:moveTo>
                  <a:pt x="1541" y="161"/>
                </a:moveTo>
                <a:cubicBezTo>
                  <a:pt x="1297" y="162"/>
                  <a:pt x="1297" y="162"/>
                  <a:pt x="1297" y="162"/>
                </a:cubicBezTo>
                <a:cubicBezTo>
                  <a:pt x="1297" y="153"/>
                  <a:pt x="1297" y="153"/>
                  <a:pt x="1297" y="153"/>
                </a:cubicBezTo>
                <a:cubicBezTo>
                  <a:pt x="1541" y="152"/>
                  <a:pt x="1541" y="152"/>
                  <a:pt x="1541" y="152"/>
                </a:cubicBezTo>
                <a:lnTo>
                  <a:pt x="1541" y="161"/>
                </a:lnTo>
                <a:close/>
                <a:moveTo>
                  <a:pt x="1541" y="129"/>
                </a:moveTo>
                <a:cubicBezTo>
                  <a:pt x="1297" y="130"/>
                  <a:pt x="1297" y="130"/>
                  <a:pt x="1297" y="130"/>
                </a:cubicBezTo>
                <a:cubicBezTo>
                  <a:pt x="1297" y="121"/>
                  <a:pt x="1297" y="121"/>
                  <a:pt x="1297" y="121"/>
                </a:cubicBezTo>
                <a:cubicBezTo>
                  <a:pt x="1541" y="120"/>
                  <a:pt x="1541" y="120"/>
                  <a:pt x="1541" y="120"/>
                </a:cubicBezTo>
                <a:lnTo>
                  <a:pt x="1541" y="129"/>
                </a:lnTo>
                <a:close/>
                <a:moveTo>
                  <a:pt x="1541" y="97"/>
                </a:moveTo>
                <a:cubicBezTo>
                  <a:pt x="1296" y="98"/>
                  <a:pt x="1296" y="98"/>
                  <a:pt x="1296" y="98"/>
                </a:cubicBezTo>
                <a:cubicBezTo>
                  <a:pt x="1296" y="89"/>
                  <a:pt x="1296" y="89"/>
                  <a:pt x="1296" y="89"/>
                </a:cubicBezTo>
                <a:cubicBezTo>
                  <a:pt x="1541" y="88"/>
                  <a:pt x="1541" y="88"/>
                  <a:pt x="1541" y="88"/>
                </a:cubicBezTo>
                <a:lnTo>
                  <a:pt x="1541" y="97"/>
                </a:lnTo>
                <a:close/>
                <a:moveTo>
                  <a:pt x="1541" y="65"/>
                </a:moveTo>
                <a:cubicBezTo>
                  <a:pt x="1296" y="66"/>
                  <a:pt x="1296" y="66"/>
                  <a:pt x="1296" y="66"/>
                </a:cubicBezTo>
                <a:cubicBezTo>
                  <a:pt x="1296" y="57"/>
                  <a:pt x="1296" y="57"/>
                  <a:pt x="1296" y="57"/>
                </a:cubicBezTo>
                <a:cubicBezTo>
                  <a:pt x="1541" y="56"/>
                  <a:pt x="1541" y="56"/>
                  <a:pt x="1541" y="56"/>
                </a:cubicBezTo>
                <a:lnTo>
                  <a:pt x="1541" y="65"/>
                </a:lnTo>
                <a:close/>
                <a:moveTo>
                  <a:pt x="1540" y="24"/>
                </a:moveTo>
                <a:cubicBezTo>
                  <a:pt x="1541" y="33"/>
                  <a:pt x="1541" y="33"/>
                  <a:pt x="1541" y="33"/>
                </a:cubicBezTo>
                <a:cubicBezTo>
                  <a:pt x="1296" y="34"/>
                  <a:pt x="1296" y="34"/>
                  <a:pt x="1296" y="34"/>
                </a:cubicBezTo>
                <a:cubicBezTo>
                  <a:pt x="1296" y="25"/>
                  <a:pt x="1296" y="25"/>
                  <a:pt x="1296" y="25"/>
                </a:cubicBezTo>
                <a:lnTo>
                  <a:pt x="1540" y="24"/>
                </a:lnTo>
                <a:close/>
                <a:moveTo>
                  <a:pt x="1173" y="728"/>
                </a:moveTo>
                <a:cubicBezTo>
                  <a:pt x="1173" y="728"/>
                  <a:pt x="1173" y="728"/>
                  <a:pt x="1173" y="728"/>
                </a:cubicBezTo>
                <a:cubicBezTo>
                  <a:pt x="1173" y="728"/>
                  <a:pt x="1174" y="728"/>
                  <a:pt x="1174" y="728"/>
                </a:cubicBezTo>
                <a:cubicBezTo>
                  <a:pt x="1176" y="731"/>
                  <a:pt x="1179" y="733"/>
                  <a:pt x="1181" y="735"/>
                </a:cubicBezTo>
                <a:cubicBezTo>
                  <a:pt x="1181" y="735"/>
                  <a:pt x="1181" y="735"/>
                  <a:pt x="1181" y="735"/>
                </a:cubicBezTo>
                <a:cubicBezTo>
                  <a:pt x="1183" y="737"/>
                  <a:pt x="1184" y="740"/>
                  <a:pt x="1185" y="743"/>
                </a:cubicBezTo>
                <a:cubicBezTo>
                  <a:pt x="1181" y="738"/>
                  <a:pt x="1177" y="733"/>
                  <a:pt x="1173" y="728"/>
                </a:cubicBezTo>
                <a:close/>
                <a:moveTo>
                  <a:pt x="1189" y="736"/>
                </a:moveTo>
                <a:cubicBezTo>
                  <a:pt x="1189" y="736"/>
                  <a:pt x="1189" y="736"/>
                  <a:pt x="1189" y="736"/>
                </a:cubicBezTo>
                <a:cubicBezTo>
                  <a:pt x="1193" y="735"/>
                  <a:pt x="1197" y="735"/>
                  <a:pt x="1200" y="734"/>
                </a:cubicBezTo>
                <a:cubicBezTo>
                  <a:pt x="1202" y="734"/>
                  <a:pt x="1203" y="734"/>
                  <a:pt x="1205" y="734"/>
                </a:cubicBezTo>
                <a:cubicBezTo>
                  <a:pt x="1205" y="734"/>
                  <a:pt x="1205" y="734"/>
                  <a:pt x="1205" y="734"/>
                </a:cubicBezTo>
                <a:cubicBezTo>
                  <a:pt x="1205" y="734"/>
                  <a:pt x="1205" y="735"/>
                  <a:pt x="1205" y="735"/>
                </a:cubicBezTo>
                <a:cubicBezTo>
                  <a:pt x="1204" y="737"/>
                  <a:pt x="1203" y="743"/>
                  <a:pt x="1201" y="747"/>
                </a:cubicBezTo>
                <a:cubicBezTo>
                  <a:pt x="1201" y="748"/>
                  <a:pt x="1200" y="749"/>
                  <a:pt x="1199" y="749"/>
                </a:cubicBezTo>
                <a:cubicBezTo>
                  <a:pt x="1197" y="749"/>
                  <a:pt x="1191" y="739"/>
                  <a:pt x="1189" y="736"/>
                </a:cubicBezTo>
                <a:close/>
                <a:moveTo>
                  <a:pt x="1063" y="630"/>
                </a:moveTo>
                <a:cubicBezTo>
                  <a:pt x="1079" y="682"/>
                  <a:pt x="1079" y="682"/>
                  <a:pt x="1079" y="682"/>
                </a:cubicBezTo>
                <a:cubicBezTo>
                  <a:pt x="1056" y="689"/>
                  <a:pt x="1056" y="689"/>
                  <a:pt x="1056" y="689"/>
                </a:cubicBezTo>
                <a:cubicBezTo>
                  <a:pt x="1040" y="638"/>
                  <a:pt x="1040" y="638"/>
                  <a:pt x="1040" y="638"/>
                </a:cubicBezTo>
                <a:lnTo>
                  <a:pt x="1063" y="630"/>
                </a:lnTo>
                <a:close/>
                <a:moveTo>
                  <a:pt x="1059" y="617"/>
                </a:moveTo>
                <a:cubicBezTo>
                  <a:pt x="1036" y="624"/>
                  <a:pt x="1036" y="624"/>
                  <a:pt x="1036" y="624"/>
                </a:cubicBezTo>
                <a:cubicBezTo>
                  <a:pt x="1020" y="573"/>
                  <a:pt x="1020" y="573"/>
                  <a:pt x="1020" y="573"/>
                </a:cubicBezTo>
                <a:cubicBezTo>
                  <a:pt x="1043" y="566"/>
                  <a:pt x="1043" y="566"/>
                  <a:pt x="1043" y="566"/>
                </a:cubicBezTo>
                <a:lnTo>
                  <a:pt x="1059" y="617"/>
                </a:lnTo>
                <a:close/>
                <a:moveTo>
                  <a:pt x="1023" y="501"/>
                </a:moveTo>
                <a:cubicBezTo>
                  <a:pt x="1039" y="552"/>
                  <a:pt x="1039" y="552"/>
                  <a:pt x="1039" y="552"/>
                </a:cubicBezTo>
                <a:cubicBezTo>
                  <a:pt x="1016" y="560"/>
                  <a:pt x="1016" y="560"/>
                  <a:pt x="1016" y="560"/>
                </a:cubicBezTo>
                <a:cubicBezTo>
                  <a:pt x="1000" y="508"/>
                  <a:pt x="1000" y="508"/>
                  <a:pt x="1000" y="508"/>
                </a:cubicBezTo>
                <a:lnTo>
                  <a:pt x="1023" y="501"/>
                </a:lnTo>
                <a:close/>
                <a:moveTo>
                  <a:pt x="987" y="512"/>
                </a:moveTo>
                <a:cubicBezTo>
                  <a:pt x="1003" y="564"/>
                  <a:pt x="1003" y="564"/>
                  <a:pt x="1003" y="564"/>
                </a:cubicBezTo>
                <a:cubicBezTo>
                  <a:pt x="980" y="571"/>
                  <a:pt x="980" y="571"/>
                  <a:pt x="980" y="571"/>
                </a:cubicBezTo>
                <a:cubicBezTo>
                  <a:pt x="964" y="519"/>
                  <a:pt x="964" y="519"/>
                  <a:pt x="964" y="519"/>
                </a:cubicBezTo>
                <a:lnTo>
                  <a:pt x="987" y="512"/>
                </a:lnTo>
                <a:close/>
                <a:moveTo>
                  <a:pt x="927" y="531"/>
                </a:moveTo>
                <a:cubicBezTo>
                  <a:pt x="951" y="523"/>
                  <a:pt x="951" y="523"/>
                  <a:pt x="951" y="523"/>
                </a:cubicBezTo>
                <a:cubicBezTo>
                  <a:pt x="966" y="575"/>
                  <a:pt x="966" y="575"/>
                  <a:pt x="966" y="575"/>
                </a:cubicBezTo>
                <a:cubicBezTo>
                  <a:pt x="943" y="582"/>
                  <a:pt x="943" y="582"/>
                  <a:pt x="943" y="582"/>
                </a:cubicBezTo>
                <a:lnTo>
                  <a:pt x="927" y="531"/>
                </a:lnTo>
                <a:close/>
                <a:moveTo>
                  <a:pt x="947" y="595"/>
                </a:moveTo>
                <a:cubicBezTo>
                  <a:pt x="971" y="588"/>
                  <a:pt x="971" y="588"/>
                  <a:pt x="971" y="588"/>
                </a:cubicBezTo>
                <a:cubicBezTo>
                  <a:pt x="986" y="640"/>
                  <a:pt x="986" y="640"/>
                  <a:pt x="986" y="640"/>
                </a:cubicBezTo>
                <a:cubicBezTo>
                  <a:pt x="963" y="647"/>
                  <a:pt x="963" y="647"/>
                  <a:pt x="963" y="647"/>
                </a:cubicBezTo>
                <a:lnTo>
                  <a:pt x="947" y="595"/>
                </a:lnTo>
                <a:close/>
                <a:moveTo>
                  <a:pt x="865" y="656"/>
                </a:moveTo>
                <a:cubicBezTo>
                  <a:pt x="843" y="667"/>
                  <a:pt x="843" y="667"/>
                  <a:pt x="843" y="667"/>
                </a:cubicBezTo>
                <a:cubicBezTo>
                  <a:pt x="819" y="619"/>
                  <a:pt x="819" y="619"/>
                  <a:pt x="819" y="619"/>
                </a:cubicBezTo>
                <a:cubicBezTo>
                  <a:pt x="840" y="608"/>
                  <a:pt x="840" y="608"/>
                  <a:pt x="840" y="608"/>
                </a:cubicBezTo>
                <a:lnTo>
                  <a:pt x="865" y="656"/>
                </a:lnTo>
                <a:close/>
                <a:moveTo>
                  <a:pt x="831" y="590"/>
                </a:moveTo>
                <a:cubicBezTo>
                  <a:pt x="809" y="601"/>
                  <a:pt x="809" y="601"/>
                  <a:pt x="809" y="601"/>
                </a:cubicBezTo>
                <a:cubicBezTo>
                  <a:pt x="785" y="554"/>
                  <a:pt x="785" y="554"/>
                  <a:pt x="785" y="554"/>
                </a:cubicBezTo>
                <a:cubicBezTo>
                  <a:pt x="806" y="542"/>
                  <a:pt x="806" y="542"/>
                  <a:pt x="806" y="542"/>
                </a:cubicBezTo>
                <a:lnTo>
                  <a:pt x="831" y="590"/>
                </a:lnTo>
                <a:close/>
                <a:moveTo>
                  <a:pt x="797" y="525"/>
                </a:moveTo>
                <a:cubicBezTo>
                  <a:pt x="776" y="536"/>
                  <a:pt x="776" y="536"/>
                  <a:pt x="776" y="536"/>
                </a:cubicBezTo>
                <a:cubicBezTo>
                  <a:pt x="751" y="488"/>
                  <a:pt x="751" y="488"/>
                  <a:pt x="751" y="488"/>
                </a:cubicBezTo>
                <a:cubicBezTo>
                  <a:pt x="773" y="477"/>
                  <a:pt x="773" y="477"/>
                  <a:pt x="773" y="477"/>
                </a:cubicBezTo>
                <a:lnTo>
                  <a:pt x="797" y="525"/>
                </a:lnTo>
                <a:close/>
                <a:moveTo>
                  <a:pt x="739" y="411"/>
                </a:moveTo>
                <a:cubicBezTo>
                  <a:pt x="763" y="459"/>
                  <a:pt x="763" y="459"/>
                  <a:pt x="763" y="459"/>
                </a:cubicBezTo>
                <a:cubicBezTo>
                  <a:pt x="742" y="471"/>
                  <a:pt x="742" y="471"/>
                  <a:pt x="742" y="471"/>
                </a:cubicBezTo>
                <a:cubicBezTo>
                  <a:pt x="717" y="423"/>
                  <a:pt x="717" y="423"/>
                  <a:pt x="717" y="423"/>
                </a:cubicBezTo>
                <a:lnTo>
                  <a:pt x="739" y="411"/>
                </a:lnTo>
                <a:close/>
                <a:moveTo>
                  <a:pt x="705" y="429"/>
                </a:moveTo>
                <a:cubicBezTo>
                  <a:pt x="730" y="477"/>
                  <a:pt x="730" y="477"/>
                  <a:pt x="730" y="477"/>
                </a:cubicBezTo>
                <a:cubicBezTo>
                  <a:pt x="708" y="488"/>
                  <a:pt x="708" y="488"/>
                  <a:pt x="708" y="488"/>
                </a:cubicBezTo>
                <a:cubicBezTo>
                  <a:pt x="683" y="440"/>
                  <a:pt x="683" y="440"/>
                  <a:pt x="683" y="440"/>
                </a:cubicBezTo>
                <a:lnTo>
                  <a:pt x="705" y="429"/>
                </a:lnTo>
                <a:close/>
                <a:moveTo>
                  <a:pt x="671" y="446"/>
                </a:moveTo>
                <a:cubicBezTo>
                  <a:pt x="696" y="494"/>
                  <a:pt x="696" y="494"/>
                  <a:pt x="696" y="494"/>
                </a:cubicBezTo>
                <a:cubicBezTo>
                  <a:pt x="674" y="506"/>
                  <a:pt x="674" y="506"/>
                  <a:pt x="674" y="506"/>
                </a:cubicBezTo>
                <a:cubicBezTo>
                  <a:pt x="649" y="458"/>
                  <a:pt x="649" y="458"/>
                  <a:pt x="649" y="458"/>
                </a:cubicBezTo>
                <a:lnTo>
                  <a:pt x="671" y="446"/>
                </a:lnTo>
                <a:close/>
                <a:moveTo>
                  <a:pt x="616" y="475"/>
                </a:moveTo>
                <a:cubicBezTo>
                  <a:pt x="637" y="464"/>
                  <a:pt x="637" y="464"/>
                  <a:pt x="637" y="464"/>
                </a:cubicBezTo>
                <a:cubicBezTo>
                  <a:pt x="662" y="512"/>
                  <a:pt x="662" y="512"/>
                  <a:pt x="662" y="512"/>
                </a:cubicBezTo>
                <a:cubicBezTo>
                  <a:pt x="640" y="523"/>
                  <a:pt x="640" y="523"/>
                  <a:pt x="640" y="523"/>
                </a:cubicBezTo>
                <a:lnTo>
                  <a:pt x="616" y="475"/>
                </a:lnTo>
                <a:close/>
                <a:moveTo>
                  <a:pt x="649" y="541"/>
                </a:moveTo>
                <a:cubicBezTo>
                  <a:pt x="671" y="529"/>
                  <a:pt x="671" y="529"/>
                  <a:pt x="671" y="529"/>
                </a:cubicBezTo>
                <a:cubicBezTo>
                  <a:pt x="696" y="577"/>
                  <a:pt x="696" y="577"/>
                  <a:pt x="696" y="577"/>
                </a:cubicBezTo>
                <a:cubicBezTo>
                  <a:pt x="674" y="588"/>
                  <a:pt x="674" y="588"/>
                  <a:pt x="674" y="588"/>
                </a:cubicBezTo>
                <a:lnTo>
                  <a:pt x="649" y="541"/>
                </a:lnTo>
                <a:close/>
                <a:moveTo>
                  <a:pt x="683" y="606"/>
                </a:moveTo>
                <a:cubicBezTo>
                  <a:pt x="705" y="595"/>
                  <a:pt x="705" y="595"/>
                  <a:pt x="705" y="595"/>
                </a:cubicBezTo>
                <a:cubicBezTo>
                  <a:pt x="730" y="643"/>
                  <a:pt x="730" y="643"/>
                  <a:pt x="730" y="643"/>
                </a:cubicBezTo>
                <a:cubicBezTo>
                  <a:pt x="708" y="654"/>
                  <a:pt x="708" y="654"/>
                  <a:pt x="708" y="654"/>
                </a:cubicBezTo>
                <a:lnTo>
                  <a:pt x="683" y="606"/>
                </a:lnTo>
                <a:close/>
                <a:moveTo>
                  <a:pt x="742" y="719"/>
                </a:moveTo>
                <a:cubicBezTo>
                  <a:pt x="717" y="671"/>
                  <a:pt x="717" y="671"/>
                  <a:pt x="717" y="671"/>
                </a:cubicBezTo>
                <a:cubicBezTo>
                  <a:pt x="739" y="660"/>
                  <a:pt x="739" y="660"/>
                  <a:pt x="739" y="660"/>
                </a:cubicBezTo>
                <a:cubicBezTo>
                  <a:pt x="764" y="708"/>
                  <a:pt x="764" y="708"/>
                  <a:pt x="764" y="708"/>
                </a:cubicBezTo>
                <a:lnTo>
                  <a:pt x="742" y="719"/>
                </a:lnTo>
                <a:close/>
                <a:moveTo>
                  <a:pt x="751" y="914"/>
                </a:moveTo>
                <a:cubicBezTo>
                  <a:pt x="756" y="912"/>
                  <a:pt x="760" y="910"/>
                  <a:pt x="764" y="907"/>
                </a:cubicBezTo>
                <a:cubicBezTo>
                  <a:pt x="764" y="907"/>
                  <a:pt x="764" y="907"/>
                  <a:pt x="764" y="907"/>
                </a:cubicBezTo>
                <a:cubicBezTo>
                  <a:pt x="769" y="915"/>
                  <a:pt x="773" y="924"/>
                  <a:pt x="774" y="935"/>
                </a:cubicBezTo>
                <a:cubicBezTo>
                  <a:pt x="775" y="942"/>
                  <a:pt x="775" y="949"/>
                  <a:pt x="775" y="956"/>
                </a:cubicBezTo>
                <a:cubicBezTo>
                  <a:pt x="768" y="947"/>
                  <a:pt x="759" y="936"/>
                  <a:pt x="754" y="924"/>
                </a:cubicBezTo>
                <a:cubicBezTo>
                  <a:pt x="753" y="922"/>
                  <a:pt x="752" y="920"/>
                  <a:pt x="751" y="918"/>
                </a:cubicBezTo>
                <a:cubicBezTo>
                  <a:pt x="751" y="917"/>
                  <a:pt x="751" y="915"/>
                  <a:pt x="751" y="914"/>
                </a:cubicBezTo>
                <a:close/>
                <a:moveTo>
                  <a:pt x="744" y="938"/>
                </a:moveTo>
                <a:cubicBezTo>
                  <a:pt x="745" y="936"/>
                  <a:pt x="747" y="935"/>
                  <a:pt x="748" y="932"/>
                </a:cubicBezTo>
                <a:cubicBezTo>
                  <a:pt x="748" y="932"/>
                  <a:pt x="749" y="932"/>
                  <a:pt x="749" y="932"/>
                </a:cubicBezTo>
                <a:cubicBezTo>
                  <a:pt x="749" y="933"/>
                  <a:pt x="749" y="933"/>
                  <a:pt x="750" y="934"/>
                </a:cubicBezTo>
                <a:cubicBezTo>
                  <a:pt x="751" y="938"/>
                  <a:pt x="758" y="945"/>
                  <a:pt x="760" y="951"/>
                </a:cubicBezTo>
                <a:cubicBezTo>
                  <a:pt x="760" y="954"/>
                  <a:pt x="760" y="956"/>
                  <a:pt x="759" y="957"/>
                </a:cubicBezTo>
                <a:cubicBezTo>
                  <a:pt x="758" y="960"/>
                  <a:pt x="739" y="955"/>
                  <a:pt x="733" y="954"/>
                </a:cubicBezTo>
                <a:cubicBezTo>
                  <a:pt x="733" y="954"/>
                  <a:pt x="733" y="954"/>
                  <a:pt x="733" y="954"/>
                </a:cubicBezTo>
                <a:cubicBezTo>
                  <a:pt x="737" y="949"/>
                  <a:pt x="740" y="944"/>
                  <a:pt x="744" y="938"/>
                </a:cubicBezTo>
                <a:close/>
                <a:moveTo>
                  <a:pt x="707" y="963"/>
                </a:moveTo>
                <a:cubicBezTo>
                  <a:pt x="712" y="963"/>
                  <a:pt x="717" y="962"/>
                  <a:pt x="723" y="962"/>
                </a:cubicBezTo>
                <a:cubicBezTo>
                  <a:pt x="723" y="962"/>
                  <a:pt x="723" y="962"/>
                  <a:pt x="723" y="962"/>
                </a:cubicBezTo>
                <a:cubicBezTo>
                  <a:pt x="727" y="962"/>
                  <a:pt x="732" y="965"/>
                  <a:pt x="737" y="967"/>
                </a:cubicBezTo>
                <a:cubicBezTo>
                  <a:pt x="727" y="966"/>
                  <a:pt x="717" y="965"/>
                  <a:pt x="706" y="964"/>
                </a:cubicBezTo>
                <a:cubicBezTo>
                  <a:pt x="706" y="964"/>
                  <a:pt x="705" y="964"/>
                  <a:pt x="705" y="964"/>
                </a:cubicBezTo>
                <a:cubicBezTo>
                  <a:pt x="705" y="964"/>
                  <a:pt x="706" y="963"/>
                  <a:pt x="707" y="963"/>
                </a:cubicBezTo>
                <a:close/>
                <a:moveTo>
                  <a:pt x="655" y="1040"/>
                </a:moveTo>
                <a:cubicBezTo>
                  <a:pt x="655" y="1040"/>
                  <a:pt x="655" y="1040"/>
                  <a:pt x="654" y="1040"/>
                </a:cubicBezTo>
                <a:cubicBezTo>
                  <a:pt x="655" y="1040"/>
                  <a:pt x="655" y="1040"/>
                  <a:pt x="655" y="1040"/>
                </a:cubicBezTo>
                <a:cubicBezTo>
                  <a:pt x="658" y="1040"/>
                  <a:pt x="661" y="1039"/>
                  <a:pt x="664" y="1039"/>
                </a:cubicBezTo>
                <a:cubicBezTo>
                  <a:pt x="664" y="1039"/>
                  <a:pt x="664" y="1039"/>
                  <a:pt x="664" y="1039"/>
                </a:cubicBezTo>
                <a:cubicBezTo>
                  <a:pt x="666" y="1039"/>
                  <a:pt x="669" y="1040"/>
                  <a:pt x="672" y="1041"/>
                </a:cubicBezTo>
                <a:cubicBezTo>
                  <a:pt x="666" y="1041"/>
                  <a:pt x="661" y="1040"/>
                  <a:pt x="655" y="1040"/>
                </a:cubicBezTo>
                <a:close/>
                <a:moveTo>
                  <a:pt x="683" y="1035"/>
                </a:moveTo>
                <a:cubicBezTo>
                  <a:pt x="682" y="1037"/>
                  <a:pt x="672" y="1035"/>
                  <a:pt x="669" y="1034"/>
                </a:cubicBezTo>
                <a:cubicBezTo>
                  <a:pt x="669" y="1034"/>
                  <a:pt x="669" y="1034"/>
                  <a:pt x="669" y="1034"/>
                </a:cubicBezTo>
                <a:cubicBezTo>
                  <a:pt x="671" y="1031"/>
                  <a:pt x="672" y="1029"/>
                  <a:pt x="674" y="1026"/>
                </a:cubicBezTo>
                <a:cubicBezTo>
                  <a:pt x="675" y="1025"/>
                  <a:pt x="676" y="1024"/>
                  <a:pt x="676" y="1023"/>
                </a:cubicBezTo>
                <a:cubicBezTo>
                  <a:pt x="676" y="1022"/>
                  <a:pt x="676" y="1022"/>
                  <a:pt x="676" y="1022"/>
                </a:cubicBezTo>
                <a:cubicBezTo>
                  <a:pt x="677" y="1023"/>
                  <a:pt x="677" y="1023"/>
                  <a:pt x="677" y="1023"/>
                </a:cubicBezTo>
                <a:cubicBezTo>
                  <a:pt x="678" y="1025"/>
                  <a:pt x="682" y="1029"/>
                  <a:pt x="683" y="1032"/>
                </a:cubicBezTo>
                <a:cubicBezTo>
                  <a:pt x="683" y="1033"/>
                  <a:pt x="683" y="1034"/>
                  <a:pt x="683" y="1035"/>
                </a:cubicBezTo>
                <a:close/>
                <a:moveTo>
                  <a:pt x="679" y="1018"/>
                </a:moveTo>
                <a:cubicBezTo>
                  <a:pt x="678" y="1017"/>
                  <a:pt x="678" y="1016"/>
                  <a:pt x="677" y="1015"/>
                </a:cubicBezTo>
                <a:cubicBezTo>
                  <a:pt x="677" y="1014"/>
                  <a:pt x="677" y="1014"/>
                  <a:pt x="677" y="1013"/>
                </a:cubicBezTo>
                <a:cubicBezTo>
                  <a:pt x="680" y="1012"/>
                  <a:pt x="682" y="1010"/>
                  <a:pt x="684" y="1009"/>
                </a:cubicBezTo>
                <a:cubicBezTo>
                  <a:pt x="684" y="1009"/>
                  <a:pt x="684" y="1009"/>
                  <a:pt x="684" y="1009"/>
                </a:cubicBezTo>
                <a:cubicBezTo>
                  <a:pt x="687" y="1013"/>
                  <a:pt x="689" y="1018"/>
                  <a:pt x="690" y="1023"/>
                </a:cubicBezTo>
                <a:cubicBezTo>
                  <a:pt x="691" y="1027"/>
                  <a:pt x="691" y="1030"/>
                  <a:pt x="691" y="1034"/>
                </a:cubicBezTo>
                <a:cubicBezTo>
                  <a:pt x="687" y="1030"/>
                  <a:pt x="682" y="1024"/>
                  <a:pt x="679" y="1018"/>
                </a:cubicBezTo>
                <a:close/>
                <a:moveTo>
                  <a:pt x="694" y="1017"/>
                </a:moveTo>
                <a:cubicBezTo>
                  <a:pt x="693" y="1013"/>
                  <a:pt x="690" y="1009"/>
                  <a:pt x="688" y="1005"/>
                </a:cubicBezTo>
                <a:cubicBezTo>
                  <a:pt x="687" y="1005"/>
                  <a:pt x="687" y="1005"/>
                  <a:pt x="687" y="1005"/>
                </a:cubicBezTo>
                <a:cubicBezTo>
                  <a:pt x="689" y="1002"/>
                  <a:pt x="690" y="999"/>
                  <a:pt x="690" y="996"/>
                </a:cubicBezTo>
                <a:cubicBezTo>
                  <a:pt x="690" y="991"/>
                  <a:pt x="688" y="986"/>
                  <a:pt x="684" y="982"/>
                </a:cubicBezTo>
                <a:cubicBezTo>
                  <a:pt x="684" y="981"/>
                  <a:pt x="684" y="980"/>
                  <a:pt x="684" y="979"/>
                </a:cubicBezTo>
                <a:cubicBezTo>
                  <a:pt x="687" y="977"/>
                  <a:pt x="689" y="975"/>
                  <a:pt x="691" y="972"/>
                </a:cubicBezTo>
                <a:cubicBezTo>
                  <a:pt x="692" y="973"/>
                  <a:pt x="692" y="973"/>
                  <a:pt x="693" y="973"/>
                </a:cubicBezTo>
                <a:cubicBezTo>
                  <a:pt x="721" y="974"/>
                  <a:pt x="748" y="978"/>
                  <a:pt x="775" y="982"/>
                </a:cubicBezTo>
                <a:cubicBezTo>
                  <a:pt x="776" y="983"/>
                  <a:pt x="776" y="984"/>
                  <a:pt x="777" y="985"/>
                </a:cubicBezTo>
                <a:cubicBezTo>
                  <a:pt x="753" y="1004"/>
                  <a:pt x="729" y="1023"/>
                  <a:pt x="707" y="1044"/>
                </a:cubicBezTo>
                <a:cubicBezTo>
                  <a:pt x="707" y="1044"/>
                  <a:pt x="707" y="1044"/>
                  <a:pt x="706" y="1044"/>
                </a:cubicBezTo>
                <a:cubicBezTo>
                  <a:pt x="704" y="1043"/>
                  <a:pt x="702" y="1043"/>
                  <a:pt x="699" y="1042"/>
                </a:cubicBezTo>
                <a:cubicBezTo>
                  <a:pt x="699" y="1042"/>
                  <a:pt x="699" y="1041"/>
                  <a:pt x="698" y="1041"/>
                </a:cubicBezTo>
                <a:cubicBezTo>
                  <a:pt x="695" y="1034"/>
                  <a:pt x="696" y="1025"/>
                  <a:pt x="694" y="1017"/>
                </a:cubicBezTo>
                <a:close/>
                <a:moveTo>
                  <a:pt x="592" y="1146"/>
                </a:moveTo>
                <a:cubicBezTo>
                  <a:pt x="587" y="1143"/>
                  <a:pt x="586" y="1137"/>
                  <a:pt x="589" y="1132"/>
                </a:cubicBezTo>
                <a:cubicBezTo>
                  <a:pt x="593" y="1128"/>
                  <a:pt x="599" y="1127"/>
                  <a:pt x="603" y="1130"/>
                </a:cubicBezTo>
                <a:cubicBezTo>
                  <a:pt x="608" y="1133"/>
                  <a:pt x="609" y="1139"/>
                  <a:pt x="605" y="1144"/>
                </a:cubicBezTo>
                <a:cubicBezTo>
                  <a:pt x="602" y="1148"/>
                  <a:pt x="596" y="1149"/>
                  <a:pt x="592" y="1146"/>
                </a:cubicBezTo>
                <a:close/>
                <a:moveTo>
                  <a:pt x="439" y="2522"/>
                </a:moveTo>
                <a:cubicBezTo>
                  <a:pt x="423" y="2501"/>
                  <a:pt x="423" y="2501"/>
                  <a:pt x="423" y="2501"/>
                </a:cubicBezTo>
                <a:cubicBezTo>
                  <a:pt x="457" y="2475"/>
                  <a:pt x="457" y="2475"/>
                  <a:pt x="457" y="2475"/>
                </a:cubicBezTo>
                <a:cubicBezTo>
                  <a:pt x="473" y="2496"/>
                  <a:pt x="473" y="2496"/>
                  <a:pt x="473" y="2496"/>
                </a:cubicBezTo>
                <a:lnTo>
                  <a:pt x="439" y="2522"/>
                </a:lnTo>
                <a:close/>
                <a:moveTo>
                  <a:pt x="487" y="2514"/>
                </a:moveTo>
                <a:cubicBezTo>
                  <a:pt x="503" y="2535"/>
                  <a:pt x="503" y="2535"/>
                  <a:pt x="503" y="2535"/>
                </a:cubicBezTo>
                <a:cubicBezTo>
                  <a:pt x="470" y="2561"/>
                  <a:pt x="470" y="2561"/>
                  <a:pt x="470" y="2561"/>
                </a:cubicBezTo>
                <a:cubicBezTo>
                  <a:pt x="453" y="2540"/>
                  <a:pt x="453" y="2540"/>
                  <a:pt x="453" y="2540"/>
                </a:cubicBezTo>
                <a:lnTo>
                  <a:pt x="487" y="2514"/>
                </a:lnTo>
                <a:close/>
                <a:moveTo>
                  <a:pt x="441" y="2550"/>
                </a:moveTo>
                <a:cubicBezTo>
                  <a:pt x="457" y="2571"/>
                  <a:pt x="457" y="2571"/>
                  <a:pt x="457" y="2571"/>
                </a:cubicBezTo>
                <a:cubicBezTo>
                  <a:pt x="423" y="2597"/>
                  <a:pt x="423" y="2597"/>
                  <a:pt x="423" y="2597"/>
                </a:cubicBezTo>
                <a:cubicBezTo>
                  <a:pt x="407" y="2576"/>
                  <a:pt x="407" y="2576"/>
                  <a:pt x="407" y="2576"/>
                </a:cubicBezTo>
                <a:lnTo>
                  <a:pt x="441" y="2550"/>
                </a:lnTo>
                <a:close/>
                <a:moveTo>
                  <a:pt x="471" y="2589"/>
                </a:moveTo>
                <a:cubicBezTo>
                  <a:pt x="487" y="2610"/>
                  <a:pt x="487" y="2610"/>
                  <a:pt x="487" y="2610"/>
                </a:cubicBezTo>
                <a:cubicBezTo>
                  <a:pt x="453" y="2636"/>
                  <a:pt x="453" y="2636"/>
                  <a:pt x="453" y="2636"/>
                </a:cubicBezTo>
                <a:cubicBezTo>
                  <a:pt x="437" y="2615"/>
                  <a:pt x="437" y="2615"/>
                  <a:pt x="437" y="2615"/>
                </a:cubicBezTo>
                <a:lnTo>
                  <a:pt x="471" y="2589"/>
                </a:lnTo>
                <a:close/>
                <a:moveTo>
                  <a:pt x="483" y="2579"/>
                </a:moveTo>
                <a:cubicBezTo>
                  <a:pt x="517" y="2553"/>
                  <a:pt x="517" y="2553"/>
                  <a:pt x="517" y="2553"/>
                </a:cubicBezTo>
                <a:cubicBezTo>
                  <a:pt x="534" y="2574"/>
                  <a:pt x="534" y="2574"/>
                  <a:pt x="534" y="2574"/>
                </a:cubicBezTo>
                <a:cubicBezTo>
                  <a:pt x="500" y="2600"/>
                  <a:pt x="500" y="2600"/>
                  <a:pt x="500" y="2600"/>
                </a:cubicBezTo>
                <a:lnTo>
                  <a:pt x="483" y="2579"/>
                </a:lnTo>
                <a:close/>
                <a:moveTo>
                  <a:pt x="349" y="2243"/>
                </a:moveTo>
                <a:cubicBezTo>
                  <a:pt x="350" y="2239"/>
                  <a:pt x="352" y="2235"/>
                  <a:pt x="354" y="2230"/>
                </a:cubicBezTo>
                <a:cubicBezTo>
                  <a:pt x="354" y="2230"/>
                  <a:pt x="354" y="2230"/>
                  <a:pt x="354" y="2230"/>
                </a:cubicBezTo>
                <a:cubicBezTo>
                  <a:pt x="355" y="2227"/>
                  <a:pt x="359" y="2224"/>
                  <a:pt x="363" y="2221"/>
                </a:cubicBezTo>
                <a:cubicBezTo>
                  <a:pt x="358" y="2228"/>
                  <a:pt x="353" y="2236"/>
                  <a:pt x="349" y="2244"/>
                </a:cubicBezTo>
                <a:cubicBezTo>
                  <a:pt x="349" y="2244"/>
                  <a:pt x="349" y="2244"/>
                  <a:pt x="348" y="2245"/>
                </a:cubicBezTo>
                <a:cubicBezTo>
                  <a:pt x="349" y="2244"/>
                  <a:pt x="349" y="2244"/>
                  <a:pt x="349" y="2243"/>
                </a:cubicBezTo>
                <a:close/>
                <a:moveTo>
                  <a:pt x="343" y="2205"/>
                </a:moveTo>
                <a:cubicBezTo>
                  <a:pt x="342" y="2204"/>
                  <a:pt x="341" y="2202"/>
                  <a:pt x="340" y="2200"/>
                </a:cubicBezTo>
                <a:cubicBezTo>
                  <a:pt x="340" y="2200"/>
                  <a:pt x="340" y="2200"/>
                  <a:pt x="340" y="2199"/>
                </a:cubicBezTo>
                <a:cubicBezTo>
                  <a:pt x="340" y="2199"/>
                  <a:pt x="341" y="2199"/>
                  <a:pt x="341" y="2199"/>
                </a:cubicBezTo>
                <a:cubicBezTo>
                  <a:pt x="345" y="2200"/>
                  <a:pt x="353" y="2197"/>
                  <a:pt x="359" y="2198"/>
                </a:cubicBezTo>
                <a:cubicBezTo>
                  <a:pt x="360" y="2198"/>
                  <a:pt x="362" y="2199"/>
                  <a:pt x="363" y="2200"/>
                </a:cubicBezTo>
                <a:cubicBezTo>
                  <a:pt x="365" y="2203"/>
                  <a:pt x="354" y="2215"/>
                  <a:pt x="351" y="2219"/>
                </a:cubicBezTo>
                <a:cubicBezTo>
                  <a:pt x="351" y="2219"/>
                  <a:pt x="351" y="2219"/>
                  <a:pt x="351" y="2219"/>
                </a:cubicBezTo>
                <a:cubicBezTo>
                  <a:pt x="348" y="2215"/>
                  <a:pt x="346" y="2210"/>
                  <a:pt x="343" y="2205"/>
                </a:cubicBezTo>
                <a:close/>
                <a:moveTo>
                  <a:pt x="351" y="2257"/>
                </a:moveTo>
                <a:cubicBezTo>
                  <a:pt x="362" y="2236"/>
                  <a:pt x="375" y="2216"/>
                  <a:pt x="388" y="2197"/>
                </a:cubicBezTo>
                <a:cubicBezTo>
                  <a:pt x="391" y="2196"/>
                  <a:pt x="395" y="2196"/>
                  <a:pt x="400" y="2195"/>
                </a:cubicBezTo>
                <a:cubicBezTo>
                  <a:pt x="406" y="2194"/>
                  <a:pt x="410" y="2192"/>
                  <a:pt x="410" y="2188"/>
                </a:cubicBezTo>
                <a:cubicBezTo>
                  <a:pt x="416" y="2204"/>
                  <a:pt x="422" y="2221"/>
                  <a:pt x="428" y="2237"/>
                </a:cubicBezTo>
                <a:cubicBezTo>
                  <a:pt x="355" y="2275"/>
                  <a:pt x="355" y="2275"/>
                  <a:pt x="355" y="2275"/>
                </a:cubicBezTo>
                <a:cubicBezTo>
                  <a:pt x="354" y="2269"/>
                  <a:pt x="353" y="2264"/>
                  <a:pt x="351" y="2258"/>
                </a:cubicBezTo>
                <a:cubicBezTo>
                  <a:pt x="351" y="2258"/>
                  <a:pt x="351" y="2258"/>
                  <a:pt x="351" y="2257"/>
                </a:cubicBezTo>
                <a:close/>
                <a:moveTo>
                  <a:pt x="367" y="2129"/>
                </a:moveTo>
                <a:cubicBezTo>
                  <a:pt x="367" y="2129"/>
                  <a:pt x="367" y="2129"/>
                  <a:pt x="367" y="2129"/>
                </a:cubicBezTo>
                <a:cubicBezTo>
                  <a:pt x="366" y="2126"/>
                  <a:pt x="365" y="2124"/>
                  <a:pt x="364" y="2121"/>
                </a:cubicBezTo>
                <a:cubicBezTo>
                  <a:pt x="364" y="2119"/>
                  <a:pt x="363" y="2118"/>
                  <a:pt x="363" y="2117"/>
                </a:cubicBezTo>
                <a:cubicBezTo>
                  <a:pt x="363" y="2117"/>
                  <a:pt x="363" y="2117"/>
                  <a:pt x="363" y="2117"/>
                </a:cubicBezTo>
                <a:cubicBezTo>
                  <a:pt x="363" y="2117"/>
                  <a:pt x="364" y="2117"/>
                  <a:pt x="364" y="2117"/>
                </a:cubicBezTo>
                <a:cubicBezTo>
                  <a:pt x="366" y="2118"/>
                  <a:pt x="371" y="2117"/>
                  <a:pt x="374" y="2118"/>
                </a:cubicBezTo>
                <a:cubicBezTo>
                  <a:pt x="375" y="2119"/>
                  <a:pt x="375" y="2119"/>
                  <a:pt x="376" y="2120"/>
                </a:cubicBezTo>
                <a:cubicBezTo>
                  <a:pt x="376" y="2122"/>
                  <a:pt x="369" y="2127"/>
                  <a:pt x="367" y="2129"/>
                </a:cubicBezTo>
                <a:close/>
                <a:moveTo>
                  <a:pt x="373" y="2131"/>
                </a:moveTo>
                <a:cubicBezTo>
                  <a:pt x="370" y="2135"/>
                  <a:pt x="366" y="2139"/>
                  <a:pt x="363" y="2143"/>
                </a:cubicBezTo>
                <a:cubicBezTo>
                  <a:pt x="363" y="2143"/>
                  <a:pt x="363" y="2143"/>
                  <a:pt x="363" y="2143"/>
                </a:cubicBezTo>
                <a:cubicBezTo>
                  <a:pt x="363" y="2143"/>
                  <a:pt x="363" y="2143"/>
                  <a:pt x="363" y="2142"/>
                </a:cubicBezTo>
                <a:cubicBezTo>
                  <a:pt x="364" y="2140"/>
                  <a:pt x="366" y="2138"/>
                  <a:pt x="367" y="2136"/>
                </a:cubicBezTo>
                <a:cubicBezTo>
                  <a:pt x="367" y="2136"/>
                  <a:pt x="367" y="2136"/>
                  <a:pt x="367" y="2136"/>
                </a:cubicBezTo>
                <a:cubicBezTo>
                  <a:pt x="368" y="2134"/>
                  <a:pt x="371" y="2133"/>
                  <a:pt x="373" y="2131"/>
                </a:cubicBezTo>
                <a:close/>
                <a:moveTo>
                  <a:pt x="361" y="2113"/>
                </a:moveTo>
                <a:cubicBezTo>
                  <a:pt x="360" y="2113"/>
                  <a:pt x="359" y="2112"/>
                  <a:pt x="358" y="2112"/>
                </a:cubicBezTo>
                <a:cubicBezTo>
                  <a:pt x="358" y="2112"/>
                  <a:pt x="357" y="2111"/>
                  <a:pt x="357" y="2111"/>
                </a:cubicBezTo>
                <a:cubicBezTo>
                  <a:pt x="357" y="2109"/>
                  <a:pt x="358" y="2106"/>
                  <a:pt x="357" y="2104"/>
                </a:cubicBezTo>
                <a:cubicBezTo>
                  <a:pt x="358" y="2104"/>
                  <a:pt x="358" y="2104"/>
                  <a:pt x="358" y="2104"/>
                </a:cubicBezTo>
                <a:cubicBezTo>
                  <a:pt x="362" y="2104"/>
                  <a:pt x="367" y="2105"/>
                  <a:pt x="371" y="2108"/>
                </a:cubicBezTo>
                <a:cubicBezTo>
                  <a:pt x="374" y="2109"/>
                  <a:pt x="377" y="2112"/>
                  <a:pt x="380" y="2113"/>
                </a:cubicBezTo>
                <a:cubicBezTo>
                  <a:pt x="374" y="2114"/>
                  <a:pt x="367" y="2114"/>
                  <a:pt x="361" y="2113"/>
                </a:cubicBezTo>
                <a:close/>
                <a:moveTo>
                  <a:pt x="362" y="2151"/>
                </a:moveTo>
                <a:cubicBezTo>
                  <a:pt x="362" y="2151"/>
                  <a:pt x="363" y="2150"/>
                  <a:pt x="363" y="2150"/>
                </a:cubicBezTo>
                <a:cubicBezTo>
                  <a:pt x="371" y="2140"/>
                  <a:pt x="380" y="2130"/>
                  <a:pt x="390" y="2121"/>
                </a:cubicBezTo>
                <a:cubicBezTo>
                  <a:pt x="390" y="2121"/>
                  <a:pt x="390" y="2121"/>
                  <a:pt x="391" y="2121"/>
                </a:cubicBezTo>
                <a:cubicBezTo>
                  <a:pt x="395" y="2139"/>
                  <a:pt x="400" y="2157"/>
                  <a:pt x="406" y="2174"/>
                </a:cubicBezTo>
                <a:cubicBezTo>
                  <a:pt x="403" y="2170"/>
                  <a:pt x="398" y="2169"/>
                  <a:pt x="394" y="2173"/>
                </a:cubicBezTo>
                <a:cubicBezTo>
                  <a:pt x="391" y="2176"/>
                  <a:pt x="388" y="2179"/>
                  <a:pt x="385" y="2181"/>
                </a:cubicBezTo>
                <a:cubicBezTo>
                  <a:pt x="385" y="2181"/>
                  <a:pt x="384" y="2182"/>
                  <a:pt x="382" y="2182"/>
                </a:cubicBezTo>
                <a:cubicBezTo>
                  <a:pt x="373" y="2182"/>
                  <a:pt x="364" y="2177"/>
                  <a:pt x="356" y="2173"/>
                </a:cubicBezTo>
                <a:cubicBezTo>
                  <a:pt x="356" y="2173"/>
                  <a:pt x="356" y="2173"/>
                  <a:pt x="356" y="2173"/>
                </a:cubicBezTo>
                <a:cubicBezTo>
                  <a:pt x="362" y="2167"/>
                  <a:pt x="364" y="2159"/>
                  <a:pt x="362" y="2151"/>
                </a:cubicBezTo>
                <a:close/>
                <a:moveTo>
                  <a:pt x="361" y="2050"/>
                </a:moveTo>
                <a:cubicBezTo>
                  <a:pt x="356" y="2051"/>
                  <a:pt x="351" y="2047"/>
                  <a:pt x="350" y="2042"/>
                </a:cubicBezTo>
                <a:cubicBezTo>
                  <a:pt x="350" y="2037"/>
                  <a:pt x="353" y="2032"/>
                  <a:pt x="359" y="2031"/>
                </a:cubicBezTo>
                <a:cubicBezTo>
                  <a:pt x="364" y="2030"/>
                  <a:pt x="369" y="2034"/>
                  <a:pt x="370" y="2039"/>
                </a:cubicBezTo>
                <a:cubicBezTo>
                  <a:pt x="371" y="2045"/>
                  <a:pt x="367" y="2050"/>
                  <a:pt x="361" y="2050"/>
                </a:cubicBezTo>
                <a:close/>
                <a:moveTo>
                  <a:pt x="452" y="1291"/>
                </a:moveTo>
                <a:cubicBezTo>
                  <a:pt x="455" y="1290"/>
                  <a:pt x="457" y="1288"/>
                  <a:pt x="459" y="1286"/>
                </a:cubicBezTo>
                <a:cubicBezTo>
                  <a:pt x="459" y="1286"/>
                  <a:pt x="459" y="1286"/>
                  <a:pt x="459" y="1286"/>
                </a:cubicBezTo>
                <a:cubicBezTo>
                  <a:pt x="463" y="1291"/>
                  <a:pt x="466" y="1296"/>
                  <a:pt x="467" y="1302"/>
                </a:cubicBezTo>
                <a:cubicBezTo>
                  <a:pt x="468" y="1306"/>
                  <a:pt x="469" y="1311"/>
                  <a:pt x="470" y="1315"/>
                </a:cubicBezTo>
                <a:cubicBezTo>
                  <a:pt x="464" y="1310"/>
                  <a:pt x="458" y="1304"/>
                  <a:pt x="454" y="1297"/>
                </a:cubicBezTo>
                <a:cubicBezTo>
                  <a:pt x="453" y="1296"/>
                  <a:pt x="453" y="1295"/>
                  <a:pt x="452" y="1294"/>
                </a:cubicBezTo>
                <a:cubicBezTo>
                  <a:pt x="452" y="1293"/>
                  <a:pt x="452" y="1292"/>
                  <a:pt x="452" y="1291"/>
                </a:cubicBezTo>
                <a:close/>
                <a:moveTo>
                  <a:pt x="449" y="1306"/>
                </a:moveTo>
                <a:cubicBezTo>
                  <a:pt x="450" y="1305"/>
                  <a:pt x="451" y="1304"/>
                  <a:pt x="452" y="1303"/>
                </a:cubicBezTo>
                <a:cubicBezTo>
                  <a:pt x="452" y="1302"/>
                  <a:pt x="452" y="1302"/>
                  <a:pt x="452" y="1302"/>
                </a:cubicBezTo>
                <a:cubicBezTo>
                  <a:pt x="452" y="1303"/>
                  <a:pt x="452" y="1303"/>
                  <a:pt x="452" y="1303"/>
                </a:cubicBezTo>
                <a:cubicBezTo>
                  <a:pt x="454" y="1306"/>
                  <a:pt x="458" y="1310"/>
                  <a:pt x="460" y="1313"/>
                </a:cubicBezTo>
                <a:cubicBezTo>
                  <a:pt x="460" y="1314"/>
                  <a:pt x="460" y="1316"/>
                  <a:pt x="460" y="1317"/>
                </a:cubicBezTo>
                <a:cubicBezTo>
                  <a:pt x="459" y="1319"/>
                  <a:pt x="448" y="1317"/>
                  <a:pt x="444" y="1316"/>
                </a:cubicBezTo>
                <a:cubicBezTo>
                  <a:pt x="444" y="1316"/>
                  <a:pt x="444" y="1316"/>
                  <a:pt x="444" y="1316"/>
                </a:cubicBezTo>
                <a:cubicBezTo>
                  <a:pt x="446" y="1313"/>
                  <a:pt x="447" y="1310"/>
                  <a:pt x="449" y="1306"/>
                </a:cubicBezTo>
                <a:close/>
                <a:moveTo>
                  <a:pt x="429" y="1324"/>
                </a:moveTo>
                <a:cubicBezTo>
                  <a:pt x="432" y="1323"/>
                  <a:pt x="435" y="1323"/>
                  <a:pt x="438" y="1322"/>
                </a:cubicBezTo>
                <a:cubicBezTo>
                  <a:pt x="438" y="1322"/>
                  <a:pt x="438" y="1322"/>
                  <a:pt x="438" y="1322"/>
                </a:cubicBezTo>
                <a:cubicBezTo>
                  <a:pt x="441" y="1322"/>
                  <a:pt x="444" y="1323"/>
                  <a:pt x="447" y="1324"/>
                </a:cubicBezTo>
                <a:cubicBezTo>
                  <a:pt x="441" y="1324"/>
                  <a:pt x="435" y="1324"/>
                  <a:pt x="428" y="1324"/>
                </a:cubicBezTo>
                <a:cubicBezTo>
                  <a:pt x="428" y="1324"/>
                  <a:pt x="428" y="1324"/>
                  <a:pt x="427" y="1324"/>
                </a:cubicBezTo>
                <a:cubicBezTo>
                  <a:pt x="428" y="1324"/>
                  <a:pt x="428" y="1324"/>
                  <a:pt x="429" y="1324"/>
                </a:cubicBezTo>
                <a:close/>
                <a:moveTo>
                  <a:pt x="420" y="1331"/>
                </a:moveTo>
                <a:cubicBezTo>
                  <a:pt x="420" y="1331"/>
                  <a:pt x="421" y="1331"/>
                  <a:pt x="421" y="1331"/>
                </a:cubicBezTo>
                <a:cubicBezTo>
                  <a:pt x="438" y="1330"/>
                  <a:pt x="454" y="1330"/>
                  <a:pt x="471" y="1331"/>
                </a:cubicBezTo>
                <a:cubicBezTo>
                  <a:pt x="473" y="1332"/>
                  <a:pt x="475" y="1334"/>
                  <a:pt x="477" y="1337"/>
                </a:cubicBezTo>
                <a:cubicBezTo>
                  <a:pt x="478" y="1339"/>
                  <a:pt x="479" y="1340"/>
                  <a:pt x="481" y="1341"/>
                </a:cubicBezTo>
                <a:cubicBezTo>
                  <a:pt x="478" y="1346"/>
                  <a:pt x="475" y="1352"/>
                  <a:pt x="472" y="1358"/>
                </a:cubicBezTo>
                <a:cubicBezTo>
                  <a:pt x="415" y="1337"/>
                  <a:pt x="415" y="1337"/>
                  <a:pt x="415" y="1337"/>
                </a:cubicBezTo>
                <a:cubicBezTo>
                  <a:pt x="417" y="1335"/>
                  <a:pt x="418" y="1333"/>
                  <a:pt x="420" y="1331"/>
                </a:cubicBezTo>
                <a:close/>
                <a:moveTo>
                  <a:pt x="324" y="1336"/>
                </a:moveTo>
                <a:cubicBezTo>
                  <a:pt x="364" y="1351"/>
                  <a:pt x="364" y="1351"/>
                  <a:pt x="364" y="1351"/>
                </a:cubicBezTo>
                <a:cubicBezTo>
                  <a:pt x="357" y="1368"/>
                  <a:pt x="357" y="1368"/>
                  <a:pt x="357" y="1368"/>
                </a:cubicBezTo>
                <a:cubicBezTo>
                  <a:pt x="317" y="1353"/>
                  <a:pt x="317" y="1353"/>
                  <a:pt x="317" y="1353"/>
                </a:cubicBezTo>
                <a:lnTo>
                  <a:pt x="324" y="1336"/>
                </a:lnTo>
                <a:close/>
                <a:moveTo>
                  <a:pt x="268" y="1316"/>
                </a:moveTo>
                <a:cubicBezTo>
                  <a:pt x="308" y="1331"/>
                  <a:pt x="308" y="1331"/>
                  <a:pt x="308" y="1331"/>
                </a:cubicBezTo>
                <a:cubicBezTo>
                  <a:pt x="302" y="1348"/>
                  <a:pt x="302" y="1348"/>
                  <a:pt x="302" y="1348"/>
                </a:cubicBezTo>
                <a:cubicBezTo>
                  <a:pt x="262" y="1333"/>
                  <a:pt x="262" y="1333"/>
                  <a:pt x="262" y="1333"/>
                </a:cubicBezTo>
                <a:lnTo>
                  <a:pt x="268" y="1316"/>
                </a:lnTo>
                <a:close/>
                <a:moveTo>
                  <a:pt x="297" y="1363"/>
                </a:moveTo>
                <a:cubicBezTo>
                  <a:pt x="290" y="1380"/>
                  <a:pt x="290" y="1380"/>
                  <a:pt x="290" y="1380"/>
                </a:cubicBezTo>
                <a:cubicBezTo>
                  <a:pt x="250" y="1365"/>
                  <a:pt x="250" y="1365"/>
                  <a:pt x="250" y="1365"/>
                </a:cubicBezTo>
                <a:cubicBezTo>
                  <a:pt x="257" y="1348"/>
                  <a:pt x="257" y="1348"/>
                  <a:pt x="257" y="1348"/>
                </a:cubicBezTo>
                <a:lnTo>
                  <a:pt x="297" y="1363"/>
                </a:lnTo>
                <a:close/>
                <a:moveTo>
                  <a:pt x="213" y="1296"/>
                </a:moveTo>
                <a:cubicBezTo>
                  <a:pt x="253" y="1311"/>
                  <a:pt x="253" y="1311"/>
                  <a:pt x="253" y="1311"/>
                </a:cubicBezTo>
                <a:cubicBezTo>
                  <a:pt x="247" y="1328"/>
                  <a:pt x="247" y="1328"/>
                  <a:pt x="247" y="1328"/>
                </a:cubicBezTo>
                <a:cubicBezTo>
                  <a:pt x="207" y="1313"/>
                  <a:pt x="207" y="1313"/>
                  <a:pt x="207" y="1313"/>
                </a:cubicBezTo>
                <a:lnTo>
                  <a:pt x="213" y="1296"/>
                </a:lnTo>
                <a:close/>
                <a:moveTo>
                  <a:pt x="201" y="1328"/>
                </a:moveTo>
                <a:cubicBezTo>
                  <a:pt x="241" y="1343"/>
                  <a:pt x="241" y="1343"/>
                  <a:pt x="241" y="1343"/>
                </a:cubicBezTo>
                <a:cubicBezTo>
                  <a:pt x="235" y="1360"/>
                  <a:pt x="235" y="1360"/>
                  <a:pt x="235" y="1360"/>
                </a:cubicBezTo>
                <a:cubicBezTo>
                  <a:pt x="195" y="1345"/>
                  <a:pt x="195" y="1345"/>
                  <a:pt x="195" y="1345"/>
                </a:cubicBezTo>
                <a:lnTo>
                  <a:pt x="201" y="1328"/>
                </a:lnTo>
                <a:close/>
                <a:moveTo>
                  <a:pt x="212" y="1424"/>
                </a:moveTo>
                <a:cubicBezTo>
                  <a:pt x="172" y="1409"/>
                  <a:pt x="172" y="1409"/>
                  <a:pt x="172" y="1409"/>
                </a:cubicBezTo>
                <a:cubicBezTo>
                  <a:pt x="178" y="1392"/>
                  <a:pt x="178" y="1392"/>
                  <a:pt x="178" y="1392"/>
                </a:cubicBezTo>
                <a:cubicBezTo>
                  <a:pt x="218" y="1407"/>
                  <a:pt x="218" y="1407"/>
                  <a:pt x="218" y="1407"/>
                </a:cubicBezTo>
                <a:lnTo>
                  <a:pt x="212" y="1424"/>
                </a:lnTo>
                <a:close/>
                <a:moveTo>
                  <a:pt x="183" y="1377"/>
                </a:moveTo>
                <a:cubicBezTo>
                  <a:pt x="190" y="1360"/>
                  <a:pt x="190" y="1360"/>
                  <a:pt x="190" y="1360"/>
                </a:cubicBezTo>
                <a:cubicBezTo>
                  <a:pt x="230" y="1374"/>
                  <a:pt x="230" y="1374"/>
                  <a:pt x="230" y="1374"/>
                </a:cubicBezTo>
                <a:cubicBezTo>
                  <a:pt x="224" y="1391"/>
                  <a:pt x="224" y="1391"/>
                  <a:pt x="224" y="1391"/>
                </a:cubicBezTo>
                <a:lnTo>
                  <a:pt x="183" y="1377"/>
                </a:lnTo>
                <a:close/>
                <a:moveTo>
                  <a:pt x="267" y="1444"/>
                </a:moveTo>
                <a:cubicBezTo>
                  <a:pt x="227" y="1429"/>
                  <a:pt x="227" y="1429"/>
                  <a:pt x="227" y="1429"/>
                </a:cubicBezTo>
                <a:cubicBezTo>
                  <a:pt x="233" y="1412"/>
                  <a:pt x="233" y="1412"/>
                  <a:pt x="233" y="1412"/>
                </a:cubicBezTo>
                <a:cubicBezTo>
                  <a:pt x="273" y="1427"/>
                  <a:pt x="273" y="1427"/>
                  <a:pt x="273" y="1427"/>
                </a:cubicBezTo>
                <a:lnTo>
                  <a:pt x="267" y="1444"/>
                </a:lnTo>
                <a:close/>
                <a:moveTo>
                  <a:pt x="239" y="1397"/>
                </a:moveTo>
                <a:cubicBezTo>
                  <a:pt x="245" y="1380"/>
                  <a:pt x="245" y="1380"/>
                  <a:pt x="245" y="1380"/>
                </a:cubicBezTo>
                <a:cubicBezTo>
                  <a:pt x="285" y="1395"/>
                  <a:pt x="285" y="1395"/>
                  <a:pt x="285" y="1395"/>
                </a:cubicBezTo>
                <a:cubicBezTo>
                  <a:pt x="279" y="1412"/>
                  <a:pt x="279" y="1412"/>
                  <a:pt x="279" y="1412"/>
                </a:cubicBezTo>
                <a:lnTo>
                  <a:pt x="239" y="1397"/>
                </a:lnTo>
                <a:close/>
                <a:moveTo>
                  <a:pt x="322" y="1464"/>
                </a:moveTo>
                <a:cubicBezTo>
                  <a:pt x="282" y="1449"/>
                  <a:pt x="282" y="1449"/>
                  <a:pt x="282" y="1449"/>
                </a:cubicBezTo>
                <a:cubicBezTo>
                  <a:pt x="288" y="1432"/>
                  <a:pt x="288" y="1432"/>
                  <a:pt x="288" y="1432"/>
                </a:cubicBezTo>
                <a:cubicBezTo>
                  <a:pt x="328" y="1447"/>
                  <a:pt x="328" y="1447"/>
                  <a:pt x="328" y="1447"/>
                </a:cubicBezTo>
                <a:lnTo>
                  <a:pt x="322" y="1464"/>
                </a:lnTo>
                <a:close/>
                <a:moveTo>
                  <a:pt x="334" y="1432"/>
                </a:moveTo>
                <a:cubicBezTo>
                  <a:pt x="294" y="1417"/>
                  <a:pt x="294" y="1417"/>
                  <a:pt x="294" y="1417"/>
                </a:cubicBezTo>
                <a:cubicBezTo>
                  <a:pt x="300" y="1400"/>
                  <a:pt x="300" y="1400"/>
                  <a:pt x="300" y="1400"/>
                </a:cubicBezTo>
                <a:cubicBezTo>
                  <a:pt x="340" y="1415"/>
                  <a:pt x="340" y="1415"/>
                  <a:pt x="340" y="1415"/>
                </a:cubicBezTo>
                <a:lnTo>
                  <a:pt x="334" y="1432"/>
                </a:lnTo>
                <a:close/>
                <a:moveTo>
                  <a:pt x="346" y="1400"/>
                </a:moveTo>
                <a:cubicBezTo>
                  <a:pt x="305" y="1386"/>
                  <a:pt x="305" y="1386"/>
                  <a:pt x="305" y="1386"/>
                </a:cubicBezTo>
                <a:cubicBezTo>
                  <a:pt x="312" y="1369"/>
                  <a:pt x="312" y="1369"/>
                  <a:pt x="312" y="1369"/>
                </a:cubicBezTo>
                <a:cubicBezTo>
                  <a:pt x="352" y="1383"/>
                  <a:pt x="352" y="1383"/>
                  <a:pt x="352" y="1383"/>
                </a:cubicBezTo>
                <a:lnTo>
                  <a:pt x="346" y="1400"/>
                </a:lnTo>
                <a:close/>
                <a:moveTo>
                  <a:pt x="319" y="1556"/>
                </a:moveTo>
                <a:cubicBezTo>
                  <a:pt x="323" y="1539"/>
                  <a:pt x="334" y="1527"/>
                  <a:pt x="345" y="1529"/>
                </a:cubicBezTo>
                <a:cubicBezTo>
                  <a:pt x="355" y="1531"/>
                  <a:pt x="361" y="1547"/>
                  <a:pt x="358" y="1564"/>
                </a:cubicBezTo>
                <a:cubicBezTo>
                  <a:pt x="354" y="1581"/>
                  <a:pt x="343" y="1594"/>
                  <a:pt x="332" y="1591"/>
                </a:cubicBezTo>
                <a:cubicBezTo>
                  <a:pt x="322" y="1589"/>
                  <a:pt x="316" y="1574"/>
                  <a:pt x="319" y="1556"/>
                </a:cubicBezTo>
                <a:close/>
                <a:moveTo>
                  <a:pt x="73" y="1596"/>
                </a:moveTo>
                <a:cubicBezTo>
                  <a:pt x="70" y="1613"/>
                  <a:pt x="58" y="1626"/>
                  <a:pt x="48" y="1624"/>
                </a:cubicBezTo>
                <a:cubicBezTo>
                  <a:pt x="37" y="1621"/>
                  <a:pt x="31" y="1606"/>
                  <a:pt x="35" y="1588"/>
                </a:cubicBezTo>
                <a:cubicBezTo>
                  <a:pt x="39" y="1571"/>
                  <a:pt x="50" y="1559"/>
                  <a:pt x="60" y="1561"/>
                </a:cubicBezTo>
                <a:cubicBezTo>
                  <a:pt x="71" y="1563"/>
                  <a:pt x="77" y="1579"/>
                  <a:pt x="73" y="1596"/>
                </a:cubicBezTo>
                <a:close/>
                <a:moveTo>
                  <a:pt x="65" y="1537"/>
                </a:moveTo>
                <a:cubicBezTo>
                  <a:pt x="55" y="1535"/>
                  <a:pt x="49" y="1519"/>
                  <a:pt x="52" y="1502"/>
                </a:cubicBezTo>
                <a:cubicBezTo>
                  <a:pt x="56" y="1485"/>
                  <a:pt x="67" y="1472"/>
                  <a:pt x="78" y="1475"/>
                </a:cubicBezTo>
                <a:cubicBezTo>
                  <a:pt x="88" y="1477"/>
                  <a:pt x="94" y="1493"/>
                  <a:pt x="91" y="1510"/>
                </a:cubicBezTo>
                <a:cubicBezTo>
                  <a:pt x="87" y="1527"/>
                  <a:pt x="76" y="1540"/>
                  <a:pt x="65" y="1537"/>
                </a:cubicBezTo>
                <a:close/>
                <a:moveTo>
                  <a:pt x="127" y="1607"/>
                </a:moveTo>
                <a:cubicBezTo>
                  <a:pt x="123" y="1624"/>
                  <a:pt x="112" y="1637"/>
                  <a:pt x="101" y="1634"/>
                </a:cubicBezTo>
                <a:cubicBezTo>
                  <a:pt x="91" y="1632"/>
                  <a:pt x="85" y="1616"/>
                  <a:pt x="88" y="1599"/>
                </a:cubicBezTo>
                <a:cubicBezTo>
                  <a:pt x="92" y="1582"/>
                  <a:pt x="103" y="1569"/>
                  <a:pt x="114" y="1572"/>
                </a:cubicBezTo>
                <a:cubicBezTo>
                  <a:pt x="124" y="1574"/>
                  <a:pt x="130" y="1589"/>
                  <a:pt x="127" y="1607"/>
                </a:cubicBezTo>
                <a:close/>
                <a:moveTo>
                  <a:pt x="119" y="1548"/>
                </a:moveTo>
                <a:cubicBezTo>
                  <a:pt x="108" y="1546"/>
                  <a:pt x="102" y="1530"/>
                  <a:pt x="106" y="1513"/>
                </a:cubicBezTo>
                <a:cubicBezTo>
                  <a:pt x="109" y="1496"/>
                  <a:pt x="121" y="1483"/>
                  <a:pt x="131" y="1485"/>
                </a:cubicBezTo>
                <a:cubicBezTo>
                  <a:pt x="142" y="1488"/>
                  <a:pt x="148" y="1503"/>
                  <a:pt x="144" y="1521"/>
                </a:cubicBezTo>
                <a:cubicBezTo>
                  <a:pt x="141" y="1538"/>
                  <a:pt x="129" y="1550"/>
                  <a:pt x="119" y="1548"/>
                </a:cubicBezTo>
                <a:close/>
                <a:moveTo>
                  <a:pt x="180" y="1618"/>
                </a:moveTo>
                <a:cubicBezTo>
                  <a:pt x="177" y="1635"/>
                  <a:pt x="165" y="1647"/>
                  <a:pt x="155" y="1645"/>
                </a:cubicBezTo>
                <a:cubicBezTo>
                  <a:pt x="144" y="1643"/>
                  <a:pt x="138" y="1627"/>
                  <a:pt x="142" y="1610"/>
                </a:cubicBezTo>
                <a:cubicBezTo>
                  <a:pt x="145" y="1593"/>
                  <a:pt x="157" y="1580"/>
                  <a:pt x="167" y="1582"/>
                </a:cubicBezTo>
                <a:cubicBezTo>
                  <a:pt x="178" y="1584"/>
                  <a:pt x="184" y="1600"/>
                  <a:pt x="180" y="1618"/>
                </a:cubicBezTo>
                <a:close/>
                <a:moveTo>
                  <a:pt x="172" y="1559"/>
                </a:moveTo>
                <a:cubicBezTo>
                  <a:pt x="161" y="1557"/>
                  <a:pt x="156" y="1541"/>
                  <a:pt x="159" y="1524"/>
                </a:cubicBezTo>
                <a:cubicBezTo>
                  <a:pt x="163" y="1506"/>
                  <a:pt x="174" y="1494"/>
                  <a:pt x="185" y="1496"/>
                </a:cubicBezTo>
                <a:cubicBezTo>
                  <a:pt x="195" y="1498"/>
                  <a:pt x="201" y="1514"/>
                  <a:pt x="197" y="1532"/>
                </a:cubicBezTo>
                <a:cubicBezTo>
                  <a:pt x="194" y="1549"/>
                  <a:pt x="183" y="1561"/>
                  <a:pt x="172" y="1559"/>
                </a:cubicBezTo>
                <a:close/>
                <a:moveTo>
                  <a:pt x="233" y="1628"/>
                </a:moveTo>
                <a:cubicBezTo>
                  <a:pt x="230" y="1646"/>
                  <a:pt x="219" y="1658"/>
                  <a:pt x="208" y="1656"/>
                </a:cubicBezTo>
                <a:cubicBezTo>
                  <a:pt x="197" y="1654"/>
                  <a:pt x="192" y="1638"/>
                  <a:pt x="195" y="1621"/>
                </a:cubicBezTo>
                <a:cubicBezTo>
                  <a:pt x="199" y="1603"/>
                  <a:pt x="210" y="1591"/>
                  <a:pt x="221" y="1593"/>
                </a:cubicBezTo>
                <a:cubicBezTo>
                  <a:pt x="231" y="1595"/>
                  <a:pt x="237" y="1611"/>
                  <a:pt x="233" y="1628"/>
                </a:cubicBezTo>
                <a:close/>
                <a:moveTo>
                  <a:pt x="225" y="1570"/>
                </a:moveTo>
                <a:cubicBezTo>
                  <a:pt x="215" y="1568"/>
                  <a:pt x="209" y="1552"/>
                  <a:pt x="213" y="1535"/>
                </a:cubicBezTo>
                <a:cubicBezTo>
                  <a:pt x="216" y="1517"/>
                  <a:pt x="228" y="1505"/>
                  <a:pt x="238" y="1507"/>
                </a:cubicBezTo>
                <a:cubicBezTo>
                  <a:pt x="249" y="1509"/>
                  <a:pt x="254" y="1525"/>
                  <a:pt x="251" y="1542"/>
                </a:cubicBezTo>
                <a:cubicBezTo>
                  <a:pt x="247" y="1560"/>
                  <a:pt x="236" y="1572"/>
                  <a:pt x="225" y="1570"/>
                </a:cubicBezTo>
                <a:close/>
                <a:moveTo>
                  <a:pt x="287" y="1639"/>
                </a:moveTo>
                <a:cubicBezTo>
                  <a:pt x="283" y="1657"/>
                  <a:pt x="272" y="1669"/>
                  <a:pt x="261" y="1667"/>
                </a:cubicBezTo>
                <a:cubicBezTo>
                  <a:pt x="251" y="1665"/>
                  <a:pt x="245" y="1649"/>
                  <a:pt x="249" y="1632"/>
                </a:cubicBezTo>
                <a:cubicBezTo>
                  <a:pt x="252" y="1614"/>
                  <a:pt x="264" y="1602"/>
                  <a:pt x="274" y="1604"/>
                </a:cubicBezTo>
                <a:cubicBezTo>
                  <a:pt x="285" y="1606"/>
                  <a:pt x="290" y="1622"/>
                  <a:pt x="287" y="1639"/>
                </a:cubicBezTo>
                <a:close/>
                <a:moveTo>
                  <a:pt x="279" y="1581"/>
                </a:moveTo>
                <a:cubicBezTo>
                  <a:pt x="268" y="1579"/>
                  <a:pt x="263" y="1563"/>
                  <a:pt x="266" y="1545"/>
                </a:cubicBezTo>
                <a:cubicBezTo>
                  <a:pt x="270" y="1528"/>
                  <a:pt x="281" y="1516"/>
                  <a:pt x="292" y="1518"/>
                </a:cubicBezTo>
                <a:cubicBezTo>
                  <a:pt x="302" y="1520"/>
                  <a:pt x="308" y="1536"/>
                  <a:pt x="304" y="1553"/>
                </a:cubicBezTo>
                <a:cubicBezTo>
                  <a:pt x="301" y="1570"/>
                  <a:pt x="289" y="1583"/>
                  <a:pt x="279" y="1581"/>
                </a:cubicBezTo>
                <a:close/>
                <a:moveTo>
                  <a:pt x="302" y="1642"/>
                </a:moveTo>
                <a:cubicBezTo>
                  <a:pt x="306" y="1625"/>
                  <a:pt x="317" y="1613"/>
                  <a:pt x="327" y="1615"/>
                </a:cubicBezTo>
                <a:cubicBezTo>
                  <a:pt x="338" y="1617"/>
                  <a:pt x="344" y="1633"/>
                  <a:pt x="340" y="1650"/>
                </a:cubicBezTo>
                <a:cubicBezTo>
                  <a:pt x="337" y="1667"/>
                  <a:pt x="325" y="1680"/>
                  <a:pt x="315" y="1678"/>
                </a:cubicBezTo>
                <a:cubicBezTo>
                  <a:pt x="304" y="1675"/>
                  <a:pt x="299" y="1660"/>
                  <a:pt x="302" y="1642"/>
                </a:cubicBezTo>
                <a:close/>
                <a:moveTo>
                  <a:pt x="318" y="1794"/>
                </a:moveTo>
                <a:cubicBezTo>
                  <a:pt x="318" y="1794"/>
                  <a:pt x="318" y="1794"/>
                  <a:pt x="317" y="1794"/>
                </a:cubicBezTo>
                <a:cubicBezTo>
                  <a:pt x="318" y="1794"/>
                  <a:pt x="318" y="1794"/>
                  <a:pt x="318" y="1794"/>
                </a:cubicBezTo>
                <a:cubicBezTo>
                  <a:pt x="321" y="1792"/>
                  <a:pt x="324" y="1790"/>
                  <a:pt x="327" y="1789"/>
                </a:cubicBezTo>
                <a:cubicBezTo>
                  <a:pt x="327" y="1788"/>
                  <a:pt x="327" y="1788"/>
                  <a:pt x="327" y="1788"/>
                </a:cubicBezTo>
                <a:cubicBezTo>
                  <a:pt x="329" y="1787"/>
                  <a:pt x="332" y="1787"/>
                  <a:pt x="336" y="1787"/>
                </a:cubicBezTo>
                <a:cubicBezTo>
                  <a:pt x="330" y="1789"/>
                  <a:pt x="324" y="1791"/>
                  <a:pt x="318" y="1794"/>
                </a:cubicBezTo>
                <a:close/>
                <a:moveTo>
                  <a:pt x="330" y="1781"/>
                </a:moveTo>
                <a:cubicBezTo>
                  <a:pt x="330" y="1781"/>
                  <a:pt x="330" y="1781"/>
                  <a:pt x="329" y="1781"/>
                </a:cubicBezTo>
                <a:cubicBezTo>
                  <a:pt x="330" y="1777"/>
                  <a:pt x="330" y="1773"/>
                  <a:pt x="331" y="1770"/>
                </a:cubicBezTo>
                <a:cubicBezTo>
                  <a:pt x="331" y="1768"/>
                  <a:pt x="331" y="1767"/>
                  <a:pt x="332" y="1765"/>
                </a:cubicBezTo>
                <a:cubicBezTo>
                  <a:pt x="332" y="1765"/>
                  <a:pt x="332" y="1765"/>
                  <a:pt x="332" y="1765"/>
                </a:cubicBezTo>
                <a:cubicBezTo>
                  <a:pt x="332" y="1765"/>
                  <a:pt x="332" y="1765"/>
                  <a:pt x="333" y="1765"/>
                </a:cubicBezTo>
                <a:cubicBezTo>
                  <a:pt x="335" y="1767"/>
                  <a:pt x="340" y="1769"/>
                  <a:pt x="343" y="1772"/>
                </a:cubicBezTo>
                <a:cubicBezTo>
                  <a:pt x="344" y="1773"/>
                  <a:pt x="345" y="1774"/>
                  <a:pt x="345" y="1775"/>
                </a:cubicBezTo>
                <a:cubicBezTo>
                  <a:pt x="345" y="1777"/>
                  <a:pt x="333" y="1780"/>
                  <a:pt x="330" y="1781"/>
                </a:cubicBezTo>
                <a:close/>
                <a:moveTo>
                  <a:pt x="332" y="1759"/>
                </a:moveTo>
                <a:cubicBezTo>
                  <a:pt x="331" y="1758"/>
                  <a:pt x="330" y="1758"/>
                  <a:pt x="329" y="1757"/>
                </a:cubicBezTo>
                <a:cubicBezTo>
                  <a:pt x="328" y="1756"/>
                  <a:pt x="328" y="1755"/>
                  <a:pt x="328" y="1755"/>
                </a:cubicBezTo>
                <a:cubicBezTo>
                  <a:pt x="330" y="1752"/>
                  <a:pt x="331" y="1750"/>
                  <a:pt x="332" y="1747"/>
                </a:cubicBezTo>
                <a:cubicBezTo>
                  <a:pt x="332" y="1747"/>
                  <a:pt x="332" y="1747"/>
                  <a:pt x="332" y="1747"/>
                </a:cubicBezTo>
                <a:cubicBezTo>
                  <a:pt x="338" y="1750"/>
                  <a:pt x="342" y="1754"/>
                  <a:pt x="346" y="1759"/>
                </a:cubicBezTo>
                <a:cubicBezTo>
                  <a:pt x="349" y="1762"/>
                  <a:pt x="351" y="1766"/>
                  <a:pt x="353" y="1770"/>
                </a:cubicBezTo>
                <a:cubicBezTo>
                  <a:pt x="346" y="1767"/>
                  <a:pt x="338" y="1764"/>
                  <a:pt x="332" y="1759"/>
                </a:cubicBezTo>
                <a:close/>
                <a:moveTo>
                  <a:pt x="348" y="1751"/>
                </a:moveTo>
                <a:cubicBezTo>
                  <a:pt x="344" y="1747"/>
                  <a:pt x="339" y="1744"/>
                  <a:pt x="335" y="1741"/>
                </a:cubicBezTo>
                <a:cubicBezTo>
                  <a:pt x="334" y="1741"/>
                  <a:pt x="334" y="1741"/>
                  <a:pt x="334" y="1741"/>
                </a:cubicBezTo>
                <a:cubicBezTo>
                  <a:pt x="334" y="1738"/>
                  <a:pt x="334" y="1734"/>
                  <a:pt x="333" y="1731"/>
                </a:cubicBezTo>
                <a:cubicBezTo>
                  <a:pt x="330" y="1725"/>
                  <a:pt x="326" y="1721"/>
                  <a:pt x="320" y="1719"/>
                </a:cubicBezTo>
                <a:cubicBezTo>
                  <a:pt x="319" y="1718"/>
                  <a:pt x="319" y="1717"/>
                  <a:pt x="319" y="1716"/>
                </a:cubicBezTo>
                <a:cubicBezTo>
                  <a:pt x="319" y="1708"/>
                  <a:pt x="316" y="1703"/>
                  <a:pt x="312" y="1699"/>
                </a:cubicBezTo>
                <a:cubicBezTo>
                  <a:pt x="364" y="1709"/>
                  <a:pt x="364" y="1709"/>
                  <a:pt x="364" y="1709"/>
                </a:cubicBezTo>
                <a:cubicBezTo>
                  <a:pt x="362" y="1729"/>
                  <a:pt x="360" y="1748"/>
                  <a:pt x="359" y="1768"/>
                </a:cubicBezTo>
                <a:cubicBezTo>
                  <a:pt x="355" y="1763"/>
                  <a:pt x="352" y="1756"/>
                  <a:pt x="348" y="1751"/>
                </a:cubicBezTo>
                <a:close/>
                <a:moveTo>
                  <a:pt x="357" y="2011"/>
                </a:moveTo>
                <a:cubicBezTo>
                  <a:pt x="361" y="2010"/>
                  <a:pt x="365" y="2011"/>
                  <a:pt x="368" y="2012"/>
                </a:cubicBezTo>
                <a:cubicBezTo>
                  <a:pt x="369" y="2014"/>
                  <a:pt x="369" y="2015"/>
                  <a:pt x="369" y="2017"/>
                </a:cubicBezTo>
                <a:cubicBezTo>
                  <a:pt x="365" y="2015"/>
                  <a:pt x="361" y="2015"/>
                  <a:pt x="357" y="2015"/>
                </a:cubicBezTo>
                <a:cubicBezTo>
                  <a:pt x="344" y="2017"/>
                  <a:pt x="335" y="2030"/>
                  <a:pt x="337" y="2044"/>
                </a:cubicBezTo>
                <a:cubicBezTo>
                  <a:pt x="338" y="2058"/>
                  <a:pt x="351" y="2067"/>
                  <a:pt x="364" y="2066"/>
                </a:cubicBezTo>
                <a:cubicBezTo>
                  <a:pt x="369" y="2065"/>
                  <a:pt x="373" y="2063"/>
                  <a:pt x="377" y="2060"/>
                </a:cubicBezTo>
                <a:cubicBezTo>
                  <a:pt x="380" y="2077"/>
                  <a:pt x="384" y="2095"/>
                  <a:pt x="388" y="2112"/>
                </a:cubicBezTo>
                <a:cubicBezTo>
                  <a:pt x="382" y="2111"/>
                  <a:pt x="376" y="2104"/>
                  <a:pt x="370" y="2102"/>
                </a:cubicBezTo>
                <a:cubicBezTo>
                  <a:pt x="366" y="2100"/>
                  <a:pt x="362" y="2099"/>
                  <a:pt x="357" y="2099"/>
                </a:cubicBezTo>
                <a:cubicBezTo>
                  <a:pt x="357" y="2099"/>
                  <a:pt x="357" y="2099"/>
                  <a:pt x="357" y="2099"/>
                </a:cubicBezTo>
                <a:cubicBezTo>
                  <a:pt x="356" y="2097"/>
                  <a:pt x="354" y="2094"/>
                  <a:pt x="352" y="2092"/>
                </a:cubicBezTo>
                <a:cubicBezTo>
                  <a:pt x="349" y="2089"/>
                  <a:pt x="344" y="2087"/>
                  <a:pt x="340" y="2088"/>
                </a:cubicBezTo>
                <a:cubicBezTo>
                  <a:pt x="338" y="2088"/>
                  <a:pt x="338" y="2087"/>
                  <a:pt x="337" y="2086"/>
                </a:cubicBezTo>
                <a:cubicBezTo>
                  <a:pt x="336" y="2083"/>
                  <a:pt x="334" y="2081"/>
                  <a:pt x="333" y="2079"/>
                </a:cubicBezTo>
                <a:cubicBezTo>
                  <a:pt x="340" y="2082"/>
                  <a:pt x="347" y="2083"/>
                  <a:pt x="355" y="2083"/>
                </a:cubicBezTo>
                <a:cubicBezTo>
                  <a:pt x="355" y="2084"/>
                  <a:pt x="355" y="2084"/>
                  <a:pt x="355" y="2084"/>
                </a:cubicBezTo>
                <a:cubicBezTo>
                  <a:pt x="355" y="2084"/>
                  <a:pt x="356" y="2091"/>
                  <a:pt x="364" y="2090"/>
                </a:cubicBezTo>
                <a:cubicBezTo>
                  <a:pt x="371" y="2089"/>
                  <a:pt x="376" y="2088"/>
                  <a:pt x="376" y="2082"/>
                </a:cubicBezTo>
                <a:cubicBezTo>
                  <a:pt x="377" y="2082"/>
                  <a:pt x="378" y="2082"/>
                  <a:pt x="379" y="2081"/>
                </a:cubicBezTo>
                <a:cubicBezTo>
                  <a:pt x="377" y="2066"/>
                  <a:pt x="377" y="2066"/>
                  <a:pt x="377" y="2066"/>
                </a:cubicBezTo>
                <a:cubicBezTo>
                  <a:pt x="373" y="2068"/>
                  <a:pt x="369" y="2070"/>
                  <a:pt x="365" y="2070"/>
                </a:cubicBezTo>
                <a:cubicBezTo>
                  <a:pt x="364" y="2070"/>
                  <a:pt x="364" y="2070"/>
                  <a:pt x="364" y="2070"/>
                </a:cubicBezTo>
                <a:cubicBezTo>
                  <a:pt x="363" y="2070"/>
                  <a:pt x="363" y="2070"/>
                  <a:pt x="362" y="2070"/>
                </a:cubicBezTo>
                <a:cubicBezTo>
                  <a:pt x="347" y="2071"/>
                  <a:pt x="334" y="2060"/>
                  <a:pt x="332" y="2044"/>
                </a:cubicBezTo>
                <a:cubicBezTo>
                  <a:pt x="330" y="2028"/>
                  <a:pt x="341" y="2013"/>
                  <a:pt x="357" y="2011"/>
                </a:cubicBezTo>
                <a:close/>
                <a:moveTo>
                  <a:pt x="326" y="2179"/>
                </a:moveTo>
                <a:cubicBezTo>
                  <a:pt x="326" y="2179"/>
                  <a:pt x="326" y="2179"/>
                  <a:pt x="327" y="2179"/>
                </a:cubicBezTo>
                <a:cubicBezTo>
                  <a:pt x="329" y="2180"/>
                  <a:pt x="332" y="2181"/>
                  <a:pt x="334" y="2180"/>
                </a:cubicBezTo>
                <a:cubicBezTo>
                  <a:pt x="335" y="2180"/>
                  <a:pt x="335" y="2180"/>
                  <a:pt x="335" y="2180"/>
                </a:cubicBezTo>
                <a:cubicBezTo>
                  <a:pt x="339" y="2180"/>
                  <a:pt x="343" y="2180"/>
                  <a:pt x="346" y="2179"/>
                </a:cubicBezTo>
                <a:cubicBezTo>
                  <a:pt x="348" y="2180"/>
                  <a:pt x="349" y="2180"/>
                  <a:pt x="351" y="2180"/>
                </a:cubicBezTo>
                <a:cubicBezTo>
                  <a:pt x="357" y="2182"/>
                  <a:pt x="362" y="2185"/>
                  <a:pt x="368" y="2187"/>
                </a:cubicBezTo>
                <a:cubicBezTo>
                  <a:pt x="358" y="2190"/>
                  <a:pt x="346" y="2193"/>
                  <a:pt x="335" y="2193"/>
                </a:cubicBezTo>
                <a:cubicBezTo>
                  <a:pt x="333" y="2193"/>
                  <a:pt x="332" y="2193"/>
                  <a:pt x="330" y="2193"/>
                </a:cubicBezTo>
                <a:cubicBezTo>
                  <a:pt x="328" y="2193"/>
                  <a:pt x="327" y="2192"/>
                  <a:pt x="327" y="2191"/>
                </a:cubicBezTo>
                <a:cubicBezTo>
                  <a:pt x="327" y="2187"/>
                  <a:pt x="326" y="2183"/>
                  <a:pt x="325" y="2179"/>
                </a:cubicBezTo>
                <a:cubicBezTo>
                  <a:pt x="326" y="2179"/>
                  <a:pt x="326" y="2179"/>
                  <a:pt x="326" y="2179"/>
                </a:cubicBezTo>
                <a:close/>
                <a:moveTo>
                  <a:pt x="271" y="2385"/>
                </a:moveTo>
                <a:cubicBezTo>
                  <a:pt x="265" y="2375"/>
                  <a:pt x="269" y="2361"/>
                  <a:pt x="280" y="2356"/>
                </a:cubicBezTo>
                <a:cubicBezTo>
                  <a:pt x="291" y="2350"/>
                  <a:pt x="304" y="2354"/>
                  <a:pt x="310" y="2365"/>
                </a:cubicBezTo>
                <a:cubicBezTo>
                  <a:pt x="316" y="2376"/>
                  <a:pt x="311" y="2389"/>
                  <a:pt x="301" y="2395"/>
                </a:cubicBezTo>
                <a:cubicBezTo>
                  <a:pt x="290" y="2400"/>
                  <a:pt x="276" y="2396"/>
                  <a:pt x="271" y="2385"/>
                </a:cubicBezTo>
                <a:close/>
                <a:moveTo>
                  <a:pt x="330" y="2452"/>
                </a:moveTo>
                <a:cubicBezTo>
                  <a:pt x="320" y="2458"/>
                  <a:pt x="306" y="2454"/>
                  <a:pt x="301" y="2443"/>
                </a:cubicBezTo>
                <a:cubicBezTo>
                  <a:pt x="295" y="2432"/>
                  <a:pt x="299" y="2419"/>
                  <a:pt x="310" y="2413"/>
                </a:cubicBezTo>
                <a:cubicBezTo>
                  <a:pt x="321" y="2407"/>
                  <a:pt x="334" y="2412"/>
                  <a:pt x="340" y="2422"/>
                </a:cubicBezTo>
                <a:cubicBezTo>
                  <a:pt x="345" y="2433"/>
                  <a:pt x="341" y="2446"/>
                  <a:pt x="330" y="2452"/>
                </a:cubicBezTo>
                <a:close/>
                <a:moveTo>
                  <a:pt x="326" y="2356"/>
                </a:moveTo>
                <a:cubicBezTo>
                  <a:pt x="321" y="2346"/>
                  <a:pt x="325" y="2332"/>
                  <a:pt x="336" y="2327"/>
                </a:cubicBezTo>
                <a:cubicBezTo>
                  <a:pt x="347" y="2321"/>
                  <a:pt x="360" y="2325"/>
                  <a:pt x="366" y="2336"/>
                </a:cubicBezTo>
                <a:cubicBezTo>
                  <a:pt x="371" y="2347"/>
                  <a:pt x="367" y="2360"/>
                  <a:pt x="356" y="2366"/>
                </a:cubicBezTo>
                <a:cubicBezTo>
                  <a:pt x="345" y="2371"/>
                  <a:pt x="332" y="2367"/>
                  <a:pt x="326" y="2356"/>
                </a:cubicBezTo>
                <a:close/>
                <a:moveTo>
                  <a:pt x="386" y="2423"/>
                </a:moveTo>
                <a:cubicBezTo>
                  <a:pt x="375" y="2429"/>
                  <a:pt x="362" y="2424"/>
                  <a:pt x="356" y="2414"/>
                </a:cubicBezTo>
                <a:cubicBezTo>
                  <a:pt x="351" y="2403"/>
                  <a:pt x="355" y="2390"/>
                  <a:pt x="366" y="2384"/>
                </a:cubicBezTo>
                <a:cubicBezTo>
                  <a:pt x="377" y="2378"/>
                  <a:pt x="390" y="2382"/>
                  <a:pt x="395" y="2393"/>
                </a:cubicBezTo>
                <a:cubicBezTo>
                  <a:pt x="401" y="2404"/>
                  <a:pt x="397" y="2417"/>
                  <a:pt x="386" y="2423"/>
                </a:cubicBezTo>
                <a:close/>
                <a:moveTo>
                  <a:pt x="382" y="2327"/>
                </a:moveTo>
                <a:cubicBezTo>
                  <a:pt x="377" y="2317"/>
                  <a:pt x="381" y="2303"/>
                  <a:pt x="392" y="2298"/>
                </a:cubicBezTo>
                <a:cubicBezTo>
                  <a:pt x="402" y="2292"/>
                  <a:pt x="416" y="2296"/>
                  <a:pt x="421" y="2307"/>
                </a:cubicBezTo>
                <a:cubicBezTo>
                  <a:pt x="427" y="2318"/>
                  <a:pt x="423" y="2331"/>
                  <a:pt x="412" y="2337"/>
                </a:cubicBezTo>
                <a:cubicBezTo>
                  <a:pt x="401" y="2342"/>
                  <a:pt x="388" y="2338"/>
                  <a:pt x="382" y="2327"/>
                </a:cubicBezTo>
                <a:close/>
                <a:moveTo>
                  <a:pt x="421" y="2355"/>
                </a:moveTo>
                <a:cubicBezTo>
                  <a:pt x="432" y="2349"/>
                  <a:pt x="446" y="2353"/>
                  <a:pt x="451" y="2364"/>
                </a:cubicBezTo>
                <a:cubicBezTo>
                  <a:pt x="457" y="2375"/>
                  <a:pt x="453" y="2388"/>
                  <a:pt x="442" y="2394"/>
                </a:cubicBezTo>
                <a:cubicBezTo>
                  <a:pt x="431" y="2400"/>
                  <a:pt x="418" y="2395"/>
                  <a:pt x="412" y="2385"/>
                </a:cubicBezTo>
                <a:cubicBezTo>
                  <a:pt x="406" y="2374"/>
                  <a:pt x="411" y="2361"/>
                  <a:pt x="421" y="2355"/>
                </a:cubicBezTo>
                <a:close/>
                <a:moveTo>
                  <a:pt x="410" y="2510"/>
                </a:moveTo>
                <a:cubicBezTo>
                  <a:pt x="426" y="2531"/>
                  <a:pt x="426" y="2531"/>
                  <a:pt x="426" y="2531"/>
                </a:cubicBezTo>
                <a:cubicBezTo>
                  <a:pt x="393" y="2558"/>
                  <a:pt x="393" y="2558"/>
                  <a:pt x="393" y="2558"/>
                </a:cubicBezTo>
                <a:cubicBezTo>
                  <a:pt x="376" y="2536"/>
                  <a:pt x="376" y="2536"/>
                  <a:pt x="376" y="2536"/>
                </a:cubicBezTo>
                <a:lnTo>
                  <a:pt x="410" y="2510"/>
                </a:lnTo>
                <a:close/>
                <a:moveTo>
                  <a:pt x="330" y="2572"/>
                </a:moveTo>
                <a:cubicBezTo>
                  <a:pt x="364" y="2546"/>
                  <a:pt x="364" y="2546"/>
                  <a:pt x="364" y="2546"/>
                </a:cubicBezTo>
                <a:cubicBezTo>
                  <a:pt x="380" y="2567"/>
                  <a:pt x="380" y="2567"/>
                  <a:pt x="380" y="2567"/>
                </a:cubicBezTo>
                <a:cubicBezTo>
                  <a:pt x="346" y="2593"/>
                  <a:pt x="346" y="2593"/>
                  <a:pt x="346" y="2593"/>
                </a:cubicBezTo>
                <a:lnTo>
                  <a:pt x="330" y="2572"/>
                </a:lnTo>
                <a:close/>
                <a:moveTo>
                  <a:pt x="376" y="2633"/>
                </a:moveTo>
                <a:cubicBezTo>
                  <a:pt x="360" y="2612"/>
                  <a:pt x="360" y="2612"/>
                  <a:pt x="360" y="2612"/>
                </a:cubicBezTo>
                <a:cubicBezTo>
                  <a:pt x="394" y="2586"/>
                  <a:pt x="394" y="2586"/>
                  <a:pt x="394" y="2586"/>
                </a:cubicBezTo>
                <a:cubicBezTo>
                  <a:pt x="410" y="2607"/>
                  <a:pt x="410" y="2607"/>
                  <a:pt x="410" y="2607"/>
                </a:cubicBezTo>
                <a:lnTo>
                  <a:pt x="376" y="2633"/>
                </a:lnTo>
                <a:close/>
                <a:moveTo>
                  <a:pt x="390" y="2651"/>
                </a:moveTo>
                <a:cubicBezTo>
                  <a:pt x="424" y="2625"/>
                  <a:pt x="424" y="2625"/>
                  <a:pt x="424" y="2625"/>
                </a:cubicBezTo>
                <a:cubicBezTo>
                  <a:pt x="440" y="2646"/>
                  <a:pt x="440" y="2646"/>
                  <a:pt x="440" y="2646"/>
                </a:cubicBezTo>
                <a:cubicBezTo>
                  <a:pt x="406" y="2672"/>
                  <a:pt x="406" y="2672"/>
                  <a:pt x="406" y="2672"/>
                </a:cubicBezTo>
                <a:lnTo>
                  <a:pt x="390" y="2651"/>
                </a:lnTo>
                <a:close/>
                <a:moveTo>
                  <a:pt x="437" y="2712"/>
                </a:moveTo>
                <a:cubicBezTo>
                  <a:pt x="421" y="2691"/>
                  <a:pt x="421" y="2691"/>
                  <a:pt x="421" y="2691"/>
                </a:cubicBezTo>
                <a:cubicBezTo>
                  <a:pt x="455" y="2665"/>
                  <a:pt x="455" y="2665"/>
                  <a:pt x="455" y="2665"/>
                </a:cubicBezTo>
                <a:cubicBezTo>
                  <a:pt x="471" y="2686"/>
                  <a:pt x="471" y="2686"/>
                  <a:pt x="471" y="2686"/>
                </a:cubicBezTo>
                <a:lnTo>
                  <a:pt x="437" y="2712"/>
                </a:lnTo>
                <a:close/>
                <a:moveTo>
                  <a:pt x="484" y="2676"/>
                </a:moveTo>
                <a:cubicBezTo>
                  <a:pt x="467" y="2655"/>
                  <a:pt x="467" y="2655"/>
                  <a:pt x="467" y="2655"/>
                </a:cubicBezTo>
                <a:cubicBezTo>
                  <a:pt x="501" y="2629"/>
                  <a:pt x="501" y="2629"/>
                  <a:pt x="501" y="2629"/>
                </a:cubicBezTo>
                <a:cubicBezTo>
                  <a:pt x="517" y="2650"/>
                  <a:pt x="517" y="2650"/>
                  <a:pt x="517" y="2650"/>
                </a:cubicBezTo>
                <a:lnTo>
                  <a:pt x="484" y="2676"/>
                </a:lnTo>
                <a:close/>
                <a:moveTo>
                  <a:pt x="530" y="2640"/>
                </a:moveTo>
                <a:cubicBezTo>
                  <a:pt x="514" y="2619"/>
                  <a:pt x="514" y="2619"/>
                  <a:pt x="514" y="2619"/>
                </a:cubicBezTo>
                <a:cubicBezTo>
                  <a:pt x="548" y="2593"/>
                  <a:pt x="548" y="2593"/>
                  <a:pt x="548" y="2593"/>
                </a:cubicBezTo>
                <a:cubicBezTo>
                  <a:pt x="564" y="2614"/>
                  <a:pt x="564" y="2614"/>
                  <a:pt x="564" y="2614"/>
                </a:cubicBezTo>
                <a:lnTo>
                  <a:pt x="530" y="2640"/>
                </a:lnTo>
                <a:close/>
                <a:moveTo>
                  <a:pt x="599" y="2799"/>
                </a:moveTo>
                <a:cubicBezTo>
                  <a:pt x="578" y="2820"/>
                  <a:pt x="578" y="2820"/>
                  <a:pt x="578" y="2820"/>
                </a:cubicBezTo>
                <a:cubicBezTo>
                  <a:pt x="552" y="2795"/>
                  <a:pt x="552" y="2795"/>
                  <a:pt x="552" y="2795"/>
                </a:cubicBezTo>
                <a:cubicBezTo>
                  <a:pt x="573" y="2773"/>
                  <a:pt x="573" y="2773"/>
                  <a:pt x="573" y="2773"/>
                </a:cubicBezTo>
                <a:lnTo>
                  <a:pt x="599" y="2799"/>
                </a:lnTo>
                <a:close/>
                <a:moveTo>
                  <a:pt x="439" y="2912"/>
                </a:moveTo>
                <a:cubicBezTo>
                  <a:pt x="460" y="2890"/>
                  <a:pt x="460" y="2890"/>
                  <a:pt x="460" y="2890"/>
                </a:cubicBezTo>
                <a:cubicBezTo>
                  <a:pt x="486" y="2916"/>
                  <a:pt x="486" y="2916"/>
                  <a:pt x="486" y="2916"/>
                </a:cubicBezTo>
                <a:cubicBezTo>
                  <a:pt x="465" y="2937"/>
                  <a:pt x="465" y="2937"/>
                  <a:pt x="465" y="2937"/>
                </a:cubicBezTo>
                <a:lnTo>
                  <a:pt x="439" y="2912"/>
                </a:lnTo>
                <a:close/>
                <a:moveTo>
                  <a:pt x="448" y="2955"/>
                </a:moveTo>
                <a:cubicBezTo>
                  <a:pt x="427" y="2977"/>
                  <a:pt x="427" y="2977"/>
                  <a:pt x="427" y="2977"/>
                </a:cubicBezTo>
                <a:cubicBezTo>
                  <a:pt x="401" y="2951"/>
                  <a:pt x="401" y="2951"/>
                  <a:pt x="401" y="2951"/>
                </a:cubicBezTo>
                <a:cubicBezTo>
                  <a:pt x="422" y="2929"/>
                  <a:pt x="422" y="2929"/>
                  <a:pt x="422" y="2929"/>
                </a:cubicBezTo>
                <a:lnTo>
                  <a:pt x="448" y="2955"/>
                </a:lnTo>
                <a:close/>
                <a:moveTo>
                  <a:pt x="476" y="2873"/>
                </a:moveTo>
                <a:cubicBezTo>
                  <a:pt x="497" y="2851"/>
                  <a:pt x="497" y="2851"/>
                  <a:pt x="497" y="2851"/>
                </a:cubicBezTo>
                <a:cubicBezTo>
                  <a:pt x="524" y="2877"/>
                  <a:pt x="524" y="2877"/>
                  <a:pt x="524" y="2877"/>
                </a:cubicBezTo>
                <a:cubicBezTo>
                  <a:pt x="503" y="2898"/>
                  <a:pt x="503" y="2898"/>
                  <a:pt x="503" y="2898"/>
                </a:cubicBezTo>
                <a:lnTo>
                  <a:pt x="476" y="2873"/>
                </a:lnTo>
                <a:close/>
                <a:moveTo>
                  <a:pt x="514" y="2834"/>
                </a:moveTo>
                <a:cubicBezTo>
                  <a:pt x="535" y="2812"/>
                  <a:pt x="535" y="2812"/>
                  <a:pt x="535" y="2812"/>
                </a:cubicBezTo>
                <a:cubicBezTo>
                  <a:pt x="561" y="2838"/>
                  <a:pt x="561" y="2838"/>
                  <a:pt x="561" y="2838"/>
                </a:cubicBezTo>
                <a:cubicBezTo>
                  <a:pt x="541" y="2859"/>
                  <a:pt x="541" y="2859"/>
                  <a:pt x="541" y="2859"/>
                </a:cubicBezTo>
                <a:lnTo>
                  <a:pt x="514" y="2834"/>
                </a:lnTo>
                <a:close/>
                <a:moveTo>
                  <a:pt x="542" y="2743"/>
                </a:moveTo>
                <a:cubicBezTo>
                  <a:pt x="568" y="2769"/>
                  <a:pt x="568" y="2769"/>
                  <a:pt x="568" y="2769"/>
                </a:cubicBezTo>
                <a:cubicBezTo>
                  <a:pt x="547" y="2790"/>
                  <a:pt x="547" y="2790"/>
                  <a:pt x="547" y="2790"/>
                </a:cubicBezTo>
                <a:cubicBezTo>
                  <a:pt x="521" y="2765"/>
                  <a:pt x="521" y="2765"/>
                  <a:pt x="521" y="2765"/>
                </a:cubicBezTo>
                <a:lnTo>
                  <a:pt x="542" y="2743"/>
                </a:lnTo>
                <a:close/>
                <a:moveTo>
                  <a:pt x="504" y="2782"/>
                </a:moveTo>
                <a:cubicBezTo>
                  <a:pt x="530" y="2808"/>
                  <a:pt x="530" y="2808"/>
                  <a:pt x="530" y="2808"/>
                </a:cubicBezTo>
                <a:cubicBezTo>
                  <a:pt x="510" y="2829"/>
                  <a:pt x="510" y="2829"/>
                  <a:pt x="510" y="2829"/>
                </a:cubicBezTo>
                <a:cubicBezTo>
                  <a:pt x="483" y="2804"/>
                  <a:pt x="483" y="2804"/>
                  <a:pt x="483" y="2804"/>
                </a:cubicBezTo>
                <a:lnTo>
                  <a:pt x="504" y="2782"/>
                </a:lnTo>
                <a:close/>
                <a:moveTo>
                  <a:pt x="466" y="2821"/>
                </a:moveTo>
                <a:cubicBezTo>
                  <a:pt x="493" y="2847"/>
                  <a:pt x="493" y="2847"/>
                  <a:pt x="493" y="2847"/>
                </a:cubicBezTo>
                <a:cubicBezTo>
                  <a:pt x="472" y="2868"/>
                  <a:pt x="472" y="2868"/>
                  <a:pt x="472" y="2868"/>
                </a:cubicBezTo>
                <a:cubicBezTo>
                  <a:pt x="445" y="2843"/>
                  <a:pt x="445" y="2843"/>
                  <a:pt x="445" y="2843"/>
                </a:cubicBezTo>
                <a:lnTo>
                  <a:pt x="466" y="2821"/>
                </a:lnTo>
                <a:close/>
                <a:moveTo>
                  <a:pt x="428" y="2860"/>
                </a:moveTo>
                <a:cubicBezTo>
                  <a:pt x="455" y="2886"/>
                  <a:pt x="455" y="2886"/>
                  <a:pt x="455" y="2886"/>
                </a:cubicBezTo>
                <a:cubicBezTo>
                  <a:pt x="434" y="2907"/>
                  <a:pt x="434" y="2907"/>
                  <a:pt x="434" y="2907"/>
                </a:cubicBezTo>
                <a:cubicBezTo>
                  <a:pt x="408" y="2882"/>
                  <a:pt x="408" y="2882"/>
                  <a:pt x="408" y="2882"/>
                </a:cubicBezTo>
                <a:lnTo>
                  <a:pt x="428" y="2860"/>
                </a:lnTo>
                <a:close/>
                <a:moveTo>
                  <a:pt x="391" y="2899"/>
                </a:moveTo>
                <a:cubicBezTo>
                  <a:pt x="417" y="2925"/>
                  <a:pt x="417" y="2925"/>
                  <a:pt x="417" y="2925"/>
                </a:cubicBezTo>
                <a:cubicBezTo>
                  <a:pt x="396" y="2947"/>
                  <a:pt x="396" y="2947"/>
                  <a:pt x="396" y="2947"/>
                </a:cubicBezTo>
                <a:cubicBezTo>
                  <a:pt x="370" y="2921"/>
                  <a:pt x="370" y="2921"/>
                  <a:pt x="370" y="2921"/>
                </a:cubicBezTo>
                <a:lnTo>
                  <a:pt x="391" y="2899"/>
                </a:lnTo>
                <a:close/>
                <a:moveTo>
                  <a:pt x="332" y="2960"/>
                </a:moveTo>
                <a:cubicBezTo>
                  <a:pt x="353" y="2939"/>
                  <a:pt x="353" y="2939"/>
                  <a:pt x="353" y="2939"/>
                </a:cubicBezTo>
                <a:cubicBezTo>
                  <a:pt x="379" y="2964"/>
                  <a:pt x="379" y="2964"/>
                  <a:pt x="379" y="2964"/>
                </a:cubicBezTo>
                <a:cubicBezTo>
                  <a:pt x="358" y="2986"/>
                  <a:pt x="358" y="2986"/>
                  <a:pt x="358" y="2986"/>
                </a:cubicBezTo>
                <a:lnTo>
                  <a:pt x="332" y="2960"/>
                </a:lnTo>
                <a:close/>
                <a:moveTo>
                  <a:pt x="363" y="2990"/>
                </a:moveTo>
                <a:cubicBezTo>
                  <a:pt x="384" y="2969"/>
                  <a:pt x="384" y="2969"/>
                  <a:pt x="384" y="2969"/>
                </a:cubicBezTo>
                <a:cubicBezTo>
                  <a:pt x="410" y="2994"/>
                  <a:pt x="410" y="2994"/>
                  <a:pt x="410" y="2994"/>
                </a:cubicBezTo>
                <a:cubicBezTo>
                  <a:pt x="389" y="3016"/>
                  <a:pt x="389" y="3016"/>
                  <a:pt x="389" y="3016"/>
                </a:cubicBezTo>
                <a:lnTo>
                  <a:pt x="363" y="2990"/>
                </a:lnTo>
                <a:close/>
                <a:moveTo>
                  <a:pt x="420" y="3046"/>
                </a:moveTo>
                <a:cubicBezTo>
                  <a:pt x="394" y="3020"/>
                  <a:pt x="394" y="3020"/>
                  <a:pt x="394" y="3020"/>
                </a:cubicBezTo>
                <a:cubicBezTo>
                  <a:pt x="415" y="2999"/>
                  <a:pt x="415" y="2999"/>
                  <a:pt x="415" y="2999"/>
                </a:cubicBezTo>
                <a:cubicBezTo>
                  <a:pt x="441" y="3024"/>
                  <a:pt x="441" y="3024"/>
                  <a:pt x="441" y="3024"/>
                </a:cubicBezTo>
                <a:lnTo>
                  <a:pt x="420" y="3046"/>
                </a:lnTo>
                <a:close/>
                <a:moveTo>
                  <a:pt x="458" y="3007"/>
                </a:moveTo>
                <a:cubicBezTo>
                  <a:pt x="432" y="2981"/>
                  <a:pt x="432" y="2981"/>
                  <a:pt x="432" y="2981"/>
                </a:cubicBezTo>
                <a:cubicBezTo>
                  <a:pt x="453" y="2960"/>
                  <a:pt x="453" y="2960"/>
                  <a:pt x="453" y="2960"/>
                </a:cubicBezTo>
                <a:cubicBezTo>
                  <a:pt x="479" y="2985"/>
                  <a:pt x="479" y="2985"/>
                  <a:pt x="479" y="2985"/>
                </a:cubicBezTo>
                <a:lnTo>
                  <a:pt x="458" y="3007"/>
                </a:lnTo>
                <a:close/>
                <a:moveTo>
                  <a:pt x="496" y="2968"/>
                </a:moveTo>
                <a:cubicBezTo>
                  <a:pt x="470" y="2942"/>
                  <a:pt x="470" y="2942"/>
                  <a:pt x="470" y="2942"/>
                </a:cubicBezTo>
                <a:cubicBezTo>
                  <a:pt x="491" y="2920"/>
                  <a:pt x="491" y="2920"/>
                  <a:pt x="491" y="2920"/>
                </a:cubicBezTo>
                <a:cubicBezTo>
                  <a:pt x="517" y="2946"/>
                  <a:pt x="517" y="2946"/>
                  <a:pt x="517" y="2946"/>
                </a:cubicBezTo>
                <a:lnTo>
                  <a:pt x="496" y="2968"/>
                </a:lnTo>
                <a:close/>
                <a:moveTo>
                  <a:pt x="534" y="2928"/>
                </a:moveTo>
                <a:cubicBezTo>
                  <a:pt x="507" y="2903"/>
                  <a:pt x="507" y="2903"/>
                  <a:pt x="507" y="2903"/>
                </a:cubicBezTo>
                <a:cubicBezTo>
                  <a:pt x="528" y="2881"/>
                  <a:pt x="528" y="2881"/>
                  <a:pt x="528" y="2881"/>
                </a:cubicBezTo>
                <a:cubicBezTo>
                  <a:pt x="555" y="2907"/>
                  <a:pt x="555" y="2907"/>
                  <a:pt x="555" y="2907"/>
                </a:cubicBezTo>
                <a:lnTo>
                  <a:pt x="534" y="2928"/>
                </a:lnTo>
                <a:close/>
                <a:moveTo>
                  <a:pt x="572" y="2889"/>
                </a:moveTo>
                <a:cubicBezTo>
                  <a:pt x="545" y="2864"/>
                  <a:pt x="545" y="2864"/>
                  <a:pt x="545" y="2864"/>
                </a:cubicBezTo>
                <a:cubicBezTo>
                  <a:pt x="566" y="2842"/>
                  <a:pt x="566" y="2842"/>
                  <a:pt x="566" y="2842"/>
                </a:cubicBezTo>
                <a:cubicBezTo>
                  <a:pt x="593" y="2868"/>
                  <a:pt x="593" y="2868"/>
                  <a:pt x="593" y="2868"/>
                </a:cubicBezTo>
                <a:lnTo>
                  <a:pt x="572" y="2889"/>
                </a:lnTo>
                <a:close/>
                <a:moveTo>
                  <a:pt x="609" y="2850"/>
                </a:moveTo>
                <a:cubicBezTo>
                  <a:pt x="583" y="2825"/>
                  <a:pt x="583" y="2825"/>
                  <a:pt x="583" y="2825"/>
                </a:cubicBezTo>
                <a:cubicBezTo>
                  <a:pt x="604" y="2803"/>
                  <a:pt x="604" y="2803"/>
                  <a:pt x="604" y="2803"/>
                </a:cubicBezTo>
                <a:cubicBezTo>
                  <a:pt x="630" y="2829"/>
                  <a:pt x="630" y="2829"/>
                  <a:pt x="630" y="2829"/>
                </a:cubicBezTo>
                <a:lnTo>
                  <a:pt x="609" y="2850"/>
                </a:lnTo>
                <a:close/>
                <a:moveTo>
                  <a:pt x="937" y="2825"/>
                </a:moveTo>
                <a:cubicBezTo>
                  <a:pt x="934" y="2830"/>
                  <a:pt x="928" y="2832"/>
                  <a:pt x="923" y="2829"/>
                </a:cubicBezTo>
                <a:cubicBezTo>
                  <a:pt x="918" y="2827"/>
                  <a:pt x="916" y="2821"/>
                  <a:pt x="919" y="2816"/>
                </a:cubicBezTo>
                <a:cubicBezTo>
                  <a:pt x="921" y="2811"/>
                  <a:pt x="927" y="2809"/>
                  <a:pt x="932" y="2812"/>
                </a:cubicBezTo>
                <a:cubicBezTo>
                  <a:pt x="937" y="2814"/>
                  <a:pt x="939" y="2820"/>
                  <a:pt x="937" y="2825"/>
                </a:cubicBezTo>
                <a:close/>
                <a:moveTo>
                  <a:pt x="913" y="2866"/>
                </a:moveTo>
                <a:cubicBezTo>
                  <a:pt x="958" y="2887"/>
                  <a:pt x="958" y="2887"/>
                  <a:pt x="958" y="2887"/>
                </a:cubicBezTo>
                <a:cubicBezTo>
                  <a:pt x="940" y="2924"/>
                  <a:pt x="940" y="2924"/>
                  <a:pt x="940" y="2924"/>
                </a:cubicBezTo>
                <a:cubicBezTo>
                  <a:pt x="916" y="2909"/>
                  <a:pt x="906" y="2881"/>
                  <a:pt x="913" y="2866"/>
                </a:cubicBezTo>
                <a:close/>
                <a:moveTo>
                  <a:pt x="1017" y="2916"/>
                </a:moveTo>
                <a:cubicBezTo>
                  <a:pt x="1017" y="2916"/>
                  <a:pt x="1017" y="2916"/>
                  <a:pt x="1017" y="2917"/>
                </a:cubicBezTo>
                <a:cubicBezTo>
                  <a:pt x="1010" y="2932"/>
                  <a:pt x="980" y="2941"/>
                  <a:pt x="952" y="2930"/>
                </a:cubicBezTo>
                <a:cubicBezTo>
                  <a:pt x="969" y="2893"/>
                  <a:pt x="969" y="2893"/>
                  <a:pt x="969" y="2893"/>
                </a:cubicBezTo>
                <a:lnTo>
                  <a:pt x="1017" y="2916"/>
                </a:lnTo>
                <a:close/>
                <a:moveTo>
                  <a:pt x="1052" y="2880"/>
                </a:moveTo>
                <a:cubicBezTo>
                  <a:pt x="1050" y="2885"/>
                  <a:pt x="1044" y="2887"/>
                  <a:pt x="1039" y="2885"/>
                </a:cubicBezTo>
                <a:cubicBezTo>
                  <a:pt x="1034" y="2882"/>
                  <a:pt x="1032" y="2877"/>
                  <a:pt x="1035" y="2872"/>
                </a:cubicBezTo>
                <a:cubicBezTo>
                  <a:pt x="1037" y="2867"/>
                  <a:pt x="1043" y="2865"/>
                  <a:pt x="1048" y="2867"/>
                </a:cubicBezTo>
                <a:cubicBezTo>
                  <a:pt x="1053" y="2869"/>
                  <a:pt x="1055" y="2875"/>
                  <a:pt x="1052" y="2880"/>
                </a:cubicBezTo>
                <a:close/>
                <a:moveTo>
                  <a:pt x="1148" y="3116"/>
                </a:moveTo>
                <a:cubicBezTo>
                  <a:pt x="1166" y="3119"/>
                  <a:pt x="1166" y="3119"/>
                  <a:pt x="1166" y="3119"/>
                </a:cubicBezTo>
                <a:cubicBezTo>
                  <a:pt x="1160" y="3161"/>
                  <a:pt x="1160" y="3161"/>
                  <a:pt x="1160" y="3161"/>
                </a:cubicBezTo>
                <a:cubicBezTo>
                  <a:pt x="1142" y="3158"/>
                  <a:pt x="1142" y="3158"/>
                  <a:pt x="1142" y="3158"/>
                </a:cubicBezTo>
                <a:lnTo>
                  <a:pt x="1148" y="3116"/>
                </a:lnTo>
                <a:close/>
                <a:moveTo>
                  <a:pt x="1139" y="3174"/>
                </a:moveTo>
                <a:cubicBezTo>
                  <a:pt x="1157" y="3177"/>
                  <a:pt x="1157" y="3177"/>
                  <a:pt x="1157" y="3177"/>
                </a:cubicBezTo>
                <a:cubicBezTo>
                  <a:pt x="1151" y="3219"/>
                  <a:pt x="1151" y="3219"/>
                  <a:pt x="1151" y="3219"/>
                </a:cubicBezTo>
                <a:cubicBezTo>
                  <a:pt x="1133" y="3217"/>
                  <a:pt x="1133" y="3217"/>
                  <a:pt x="1133" y="3217"/>
                </a:cubicBezTo>
                <a:lnTo>
                  <a:pt x="1139" y="3174"/>
                </a:lnTo>
                <a:close/>
                <a:moveTo>
                  <a:pt x="1131" y="3233"/>
                </a:moveTo>
                <a:cubicBezTo>
                  <a:pt x="1149" y="3235"/>
                  <a:pt x="1149" y="3235"/>
                  <a:pt x="1149" y="3235"/>
                </a:cubicBezTo>
                <a:cubicBezTo>
                  <a:pt x="1142" y="3277"/>
                  <a:pt x="1142" y="3277"/>
                  <a:pt x="1142" y="3277"/>
                </a:cubicBezTo>
                <a:cubicBezTo>
                  <a:pt x="1124" y="3275"/>
                  <a:pt x="1124" y="3275"/>
                  <a:pt x="1124" y="3275"/>
                </a:cubicBezTo>
                <a:lnTo>
                  <a:pt x="1131" y="3233"/>
                </a:lnTo>
                <a:close/>
                <a:moveTo>
                  <a:pt x="1122" y="3291"/>
                </a:moveTo>
                <a:cubicBezTo>
                  <a:pt x="1140" y="3293"/>
                  <a:pt x="1140" y="3293"/>
                  <a:pt x="1140" y="3293"/>
                </a:cubicBezTo>
                <a:cubicBezTo>
                  <a:pt x="1134" y="3336"/>
                  <a:pt x="1134" y="3336"/>
                  <a:pt x="1134" y="3336"/>
                </a:cubicBezTo>
                <a:cubicBezTo>
                  <a:pt x="1116" y="3333"/>
                  <a:pt x="1116" y="3333"/>
                  <a:pt x="1116" y="3333"/>
                </a:cubicBezTo>
                <a:lnTo>
                  <a:pt x="1122" y="3291"/>
                </a:lnTo>
                <a:close/>
                <a:moveTo>
                  <a:pt x="1107" y="3391"/>
                </a:moveTo>
                <a:cubicBezTo>
                  <a:pt x="1113" y="3349"/>
                  <a:pt x="1113" y="3349"/>
                  <a:pt x="1113" y="3349"/>
                </a:cubicBezTo>
                <a:cubicBezTo>
                  <a:pt x="1131" y="3352"/>
                  <a:pt x="1131" y="3352"/>
                  <a:pt x="1131" y="3352"/>
                </a:cubicBezTo>
                <a:cubicBezTo>
                  <a:pt x="1125" y="3394"/>
                  <a:pt x="1125" y="3394"/>
                  <a:pt x="1125" y="3394"/>
                </a:cubicBezTo>
                <a:lnTo>
                  <a:pt x="1107" y="3391"/>
                </a:lnTo>
                <a:close/>
                <a:moveTo>
                  <a:pt x="1148" y="3467"/>
                </a:moveTo>
                <a:cubicBezTo>
                  <a:pt x="1130" y="3464"/>
                  <a:pt x="1130" y="3464"/>
                  <a:pt x="1130" y="3464"/>
                </a:cubicBezTo>
                <a:cubicBezTo>
                  <a:pt x="1137" y="3422"/>
                  <a:pt x="1137" y="3422"/>
                  <a:pt x="1137" y="3422"/>
                </a:cubicBezTo>
                <a:cubicBezTo>
                  <a:pt x="1155" y="3425"/>
                  <a:pt x="1155" y="3425"/>
                  <a:pt x="1155" y="3425"/>
                </a:cubicBezTo>
                <a:lnTo>
                  <a:pt x="1148" y="3467"/>
                </a:lnTo>
                <a:close/>
                <a:moveTo>
                  <a:pt x="1141" y="3396"/>
                </a:moveTo>
                <a:cubicBezTo>
                  <a:pt x="1147" y="3354"/>
                  <a:pt x="1147" y="3354"/>
                  <a:pt x="1147" y="3354"/>
                </a:cubicBezTo>
                <a:cubicBezTo>
                  <a:pt x="1165" y="3357"/>
                  <a:pt x="1165" y="3357"/>
                  <a:pt x="1165" y="3357"/>
                </a:cubicBezTo>
                <a:cubicBezTo>
                  <a:pt x="1159" y="3399"/>
                  <a:pt x="1159" y="3399"/>
                  <a:pt x="1159" y="3399"/>
                </a:cubicBezTo>
                <a:lnTo>
                  <a:pt x="1141" y="3396"/>
                </a:lnTo>
                <a:close/>
                <a:moveTo>
                  <a:pt x="1182" y="3472"/>
                </a:moveTo>
                <a:cubicBezTo>
                  <a:pt x="1164" y="3470"/>
                  <a:pt x="1164" y="3470"/>
                  <a:pt x="1164" y="3470"/>
                </a:cubicBezTo>
                <a:cubicBezTo>
                  <a:pt x="1171" y="3427"/>
                  <a:pt x="1171" y="3427"/>
                  <a:pt x="1171" y="3427"/>
                </a:cubicBezTo>
                <a:cubicBezTo>
                  <a:pt x="1189" y="3430"/>
                  <a:pt x="1189" y="3430"/>
                  <a:pt x="1189" y="3430"/>
                </a:cubicBezTo>
                <a:lnTo>
                  <a:pt x="1182" y="3472"/>
                </a:lnTo>
                <a:close/>
                <a:moveTo>
                  <a:pt x="1192" y="3404"/>
                </a:moveTo>
                <a:cubicBezTo>
                  <a:pt x="1174" y="3401"/>
                  <a:pt x="1174" y="3401"/>
                  <a:pt x="1174" y="3401"/>
                </a:cubicBezTo>
                <a:cubicBezTo>
                  <a:pt x="1181" y="3359"/>
                  <a:pt x="1181" y="3359"/>
                  <a:pt x="1181" y="3359"/>
                </a:cubicBezTo>
                <a:cubicBezTo>
                  <a:pt x="1199" y="3362"/>
                  <a:pt x="1199" y="3362"/>
                  <a:pt x="1199" y="3362"/>
                </a:cubicBezTo>
                <a:lnTo>
                  <a:pt x="1192" y="3404"/>
                </a:lnTo>
                <a:close/>
                <a:moveTo>
                  <a:pt x="1201" y="3346"/>
                </a:moveTo>
                <a:cubicBezTo>
                  <a:pt x="1183" y="3343"/>
                  <a:pt x="1183" y="3343"/>
                  <a:pt x="1183" y="3343"/>
                </a:cubicBezTo>
                <a:cubicBezTo>
                  <a:pt x="1189" y="3301"/>
                  <a:pt x="1189" y="3301"/>
                  <a:pt x="1189" y="3301"/>
                </a:cubicBezTo>
                <a:cubicBezTo>
                  <a:pt x="1207" y="3303"/>
                  <a:pt x="1207" y="3303"/>
                  <a:pt x="1207" y="3303"/>
                </a:cubicBezTo>
                <a:lnTo>
                  <a:pt x="1201" y="3346"/>
                </a:lnTo>
                <a:close/>
                <a:moveTo>
                  <a:pt x="1226" y="3409"/>
                </a:moveTo>
                <a:cubicBezTo>
                  <a:pt x="1208" y="3406"/>
                  <a:pt x="1208" y="3406"/>
                  <a:pt x="1208" y="3406"/>
                </a:cubicBezTo>
                <a:cubicBezTo>
                  <a:pt x="1214" y="3364"/>
                  <a:pt x="1214" y="3364"/>
                  <a:pt x="1214" y="3364"/>
                </a:cubicBezTo>
                <a:cubicBezTo>
                  <a:pt x="1232" y="3367"/>
                  <a:pt x="1232" y="3367"/>
                  <a:pt x="1232" y="3367"/>
                </a:cubicBezTo>
                <a:lnTo>
                  <a:pt x="1226" y="3409"/>
                </a:lnTo>
                <a:close/>
                <a:moveTo>
                  <a:pt x="1235" y="3351"/>
                </a:moveTo>
                <a:cubicBezTo>
                  <a:pt x="1217" y="3348"/>
                  <a:pt x="1217" y="3348"/>
                  <a:pt x="1217" y="3348"/>
                </a:cubicBezTo>
                <a:cubicBezTo>
                  <a:pt x="1223" y="3306"/>
                  <a:pt x="1223" y="3306"/>
                  <a:pt x="1223" y="3306"/>
                </a:cubicBezTo>
                <a:cubicBezTo>
                  <a:pt x="1241" y="3308"/>
                  <a:pt x="1241" y="3308"/>
                  <a:pt x="1241" y="3308"/>
                </a:cubicBezTo>
                <a:lnTo>
                  <a:pt x="1235" y="3351"/>
                </a:lnTo>
                <a:close/>
                <a:moveTo>
                  <a:pt x="1243" y="3293"/>
                </a:moveTo>
                <a:cubicBezTo>
                  <a:pt x="1225" y="3290"/>
                  <a:pt x="1225" y="3290"/>
                  <a:pt x="1225" y="3290"/>
                </a:cubicBezTo>
                <a:cubicBezTo>
                  <a:pt x="1232" y="3248"/>
                  <a:pt x="1232" y="3248"/>
                  <a:pt x="1232" y="3248"/>
                </a:cubicBezTo>
                <a:cubicBezTo>
                  <a:pt x="1250" y="3250"/>
                  <a:pt x="1250" y="3250"/>
                  <a:pt x="1250" y="3250"/>
                </a:cubicBezTo>
                <a:lnTo>
                  <a:pt x="1243" y="3293"/>
                </a:lnTo>
                <a:close/>
                <a:moveTo>
                  <a:pt x="1252" y="3234"/>
                </a:moveTo>
                <a:cubicBezTo>
                  <a:pt x="1234" y="3232"/>
                  <a:pt x="1234" y="3232"/>
                  <a:pt x="1234" y="3232"/>
                </a:cubicBezTo>
                <a:cubicBezTo>
                  <a:pt x="1240" y="3189"/>
                  <a:pt x="1240" y="3189"/>
                  <a:pt x="1240" y="3189"/>
                </a:cubicBezTo>
                <a:cubicBezTo>
                  <a:pt x="1258" y="3192"/>
                  <a:pt x="1258" y="3192"/>
                  <a:pt x="1258" y="3192"/>
                </a:cubicBezTo>
                <a:lnTo>
                  <a:pt x="1252" y="3234"/>
                </a:lnTo>
                <a:close/>
                <a:moveTo>
                  <a:pt x="1261" y="3176"/>
                </a:moveTo>
                <a:cubicBezTo>
                  <a:pt x="1243" y="3174"/>
                  <a:pt x="1243" y="3174"/>
                  <a:pt x="1243" y="3174"/>
                </a:cubicBezTo>
                <a:cubicBezTo>
                  <a:pt x="1249" y="3131"/>
                  <a:pt x="1249" y="3131"/>
                  <a:pt x="1249" y="3131"/>
                </a:cubicBezTo>
                <a:cubicBezTo>
                  <a:pt x="1267" y="3134"/>
                  <a:pt x="1267" y="3134"/>
                  <a:pt x="1267" y="3134"/>
                </a:cubicBezTo>
                <a:lnTo>
                  <a:pt x="1261" y="3176"/>
                </a:lnTo>
                <a:close/>
                <a:moveTo>
                  <a:pt x="1269" y="3118"/>
                </a:moveTo>
                <a:cubicBezTo>
                  <a:pt x="1251" y="3115"/>
                  <a:pt x="1251" y="3115"/>
                  <a:pt x="1251" y="3115"/>
                </a:cubicBezTo>
                <a:cubicBezTo>
                  <a:pt x="1258" y="3073"/>
                  <a:pt x="1258" y="3073"/>
                  <a:pt x="1258" y="3073"/>
                </a:cubicBezTo>
                <a:cubicBezTo>
                  <a:pt x="1276" y="3076"/>
                  <a:pt x="1276" y="3076"/>
                  <a:pt x="1276" y="3076"/>
                </a:cubicBezTo>
                <a:lnTo>
                  <a:pt x="1269" y="3118"/>
                </a:lnTo>
                <a:close/>
                <a:moveTo>
                  <a:pt x="1278" y="3060"/>
                </a:moveTo>
                <a:cubicBezTo>
                  <a:pt x="1260" y="3057"/>
                  <a:pt x="1260" y="3057"/>
                  <a:pt x="1260" y="3057"/>
                </a:cubicBezTo>
                <a:cubicBezTo>
                  <a:pt x="1266" y="3015"/>
                  <a:pt x="1266" y="3015"/>
                  <a:pt x="1266" y="3015"/>
                </a:cubicBezTo>
                <a:cubicBezTo>
                  <a:pt x="1284" y="3018"/>
                  <a:pt x="1284" y="3018"/>
                  <a:pt x="1284" y="3018"/>
                </a:cubicBezTo>
                <a:lnTo>
                  <a:pt x="1278" y="3060"/>
                </a:lnTo>
                <a:close/>
                <a:moveTo>
                  <a:pt x="1287" y="3002"/>
                </a:moveTo>
                <a:cubicBezTo>
                  <a:pt x="1269" y="2999"/>
                  <a:pt x="1269" y="2999"/>
                  <a:pt x="1269" y="2999"/>
                </a:cubicBezTo>
                <a:cubicBezTo>
                  <a:pt x="1275" y="2957"/>
                  <a:pt x="1275" y="2957"/>
                  <a:pt x="1275" y="2957"/>
                </a:cubicBezTo>
                <a:cubicBezTo>
                  <a:pt x="1293" y="2959"/>
                  <a:pt x="1293" y="2959"/>
                  <a:pt x="1293" y="2959"/>
                </a:cubicBezTo>
                <a:lnTo>
                  <a:pt x="1287" y="3002"/>
                </a:lnTo>
                <a:close/>
                <a:moveTo>
                  <a:pt x="1349" y="2948"/>
                </a:moveTo>
                <a:cubicBezTo>
                  <a:pt x="1593" y="2947"/>
                  <a:pt x="1593" y="2947"/>
                  <a:pt x="1593" y="2947"/>
                </a:cubicBezTo>
                <a:cubicBezTo>
                  <a:pt x="1593" y="2956"/>
                  <a:pt x="1593" y="2956"/>
                  <a:pt x="1593" y="2956"/>
                </a:cubicBezTo>
                <a:cubicBezTo>
                  <a:pt x="1349" y="2957"/>
                  <a:pt x="1349" y="2957"/>
                  <a:pt x="1349" y="2957"/>
                </a:cubicBezTo>
                <a:lnTo>
                  <a:pt x="1349" y="2948"/>
                </a:lnTo>
                <a:close/>
                <a:moveTo>
                  <a:pt x="1349" y="2980"/>
                </a:moveTo>
                <a:cubicBezTo>
                  <a:pt x="1593" y="2979"/>
                  <a:pt x="1593" y="2979"/>
                  <a:pt x="1593" y="2979"/>
                </a:cubicBezTo>
                <a:cubicBezTo>
                  <a:pt x="1593" y="2988"/>
                  <a:pt x="1593" y="2988"/>
                  <a:pt x="1593" y="2988"/>
                </a:cubicBezTo>
                <a:cubicBezTo>
                  <a:pt x="1349" y="2989"/>
                  <a:pt x="1349" y="2989"/>
                  <a:pt x="1349" y="2989"/>
                </a:cubicBezTo>
                <a:lnTo>
                  <a:pt x="1349" y="2980"/>
                </a:lnTo>
                <a:close/>
                <a:moveTo>
                  <a:pt x="1349" y="3012"/>
                </a:moveTo>
                <a:cubicBezTo>
                  <a:pt x="1594" y="3011"/>
                  <a:pt x="1594" y="3011"/>
                  <a:pt x="1594" y="3011"/>
                </a:cubicBezTo>
                <a:cubicBezTo>
                  <a:pt x="1594" y="3020"/>
                  <a:pt x="1594" y="3020"/>
                  <a:pt x="1594" y="3020"/>
                </a:cubicBezTo>
                <a:cubicBezTo>
                  <a:pt x="1349" y="3021"/>
                  <a:pt x="1349" y="3021"/>
                  <a:pt x="1349" y="3021"/>
                </a:cubicBezTo>
                <a:lnTo>
                  <a:pt x="1349" y="3012"/>
                </a:lnTo>
                <a:close/>
                <a:moveTo>
                  <a:pt x="1349" y="3044"/>
                </a:moveTo>
                <a:cubicBezTo>
                  <a:pt x="1594" y="3043"/>
                  <a:pt x="1594" y="3043"/>
                  <a:pt x="1594" y="3043"/>
                </a:cubicBezTo>
                <a:cubicBezTo>
                  <a:pt x="1594" y="3052"/>
                  <a:pt x="1594" y="3052"/>
                  <a:pt x="1594" y="3052"/>
                </a:cubicBezTo>
                <a:cubicBezTo>
                  <a:pt x="1349" y="3053"/>
                  <a:pt x="1349" y="3053"/>
                  <a:pt x="1349" y="3053"/>
                </a:cubicBezTo>
                <a:lnTo>
                  <a:pt x="1349" y="3044"/>
                </a:lnTo>
                <a:close/>
                <a:moveTo>
                  <a:pt x="1349" y="3076"/>
                </a:moveTo>
                <a:cubicBezTo>
                  <a:pt x="1594" y="3075"/>
                  <a:pt x="1594" y="3075"/>
                  <a:pt x="1594" y="3075"/>
                </a:cubicBezTo>
                <a:cubicBezTo>
                  <a:pt x="1594" y="3084"/>
                  <a:pt x="1594" y="3084"/>
                  <a:pt x="1594" y="3084"/>
                </a:cubicBezTo>
                <a:cubicBezTo>
                  <a:pt x="1350" y="3085"/>
                  <a:pt x="1350" y="3085"/>
                  <a:pt x="1350" y="3085"/>
                </a:cubicBezTo>
                <a:lnTo>
                  <a:pt x="1349" y="3076"/>
                </a:lnTo>
                <a:close/>
                <a:moveTo>
                  <a:pt x="1350" y="3108"/>
                </a:moveTo>
                <a:cubicBezTo>
                  <a:pt x="1594" y="3107"/>
                  <a:pt x="1594" y="3107"/>
                  <a:pt x="1594" y="3107"/>
                </a:cubicBezTo>
                <a:cubicBezTo>
                  <a:pt x="1594" y="3116"/>
                  <a:pt x="1594" y="3116"/>
                  <a:pt x="1594" y="3116"/>
                </a:cubicBezTo>
                <a:cubicBezTo>
                  <a:pt x="1350" y="3117"/>
                  <a:pt x="1350" y="3117"/>
                  <a:pt x="1350" y="3117"/>
                </a:cubicBezTo>
                <a:lnTo>
                  <a:pt x="1350" y="3108"/>
                </a:lnTo>
                <a:close/>
                <a:moveTo>
                  <a:pt x="1350" y="3140"/>
                </a:moveTo>
                <a:cubicBezTo>
                  <a:pt x="1594" y="3139"/>
                  <a:pt x="1594" y="3139"/>
                  <a:pt x="1594" y="3139"/>
                </a:cubicBezTo>
                <a:cubicBezTo>
                  <a:pt x="1594" y="3148"/>
                  <a:pt x="1594" y="3148"/>
                  <a:pt x="1594" y="3148"/>
                </a:cubicBezTo>
                <a:cubicBezTo>
                  <a:pt x="1350" y="3149"/>
                  <a:pt x="1350" y="3149"/>
                  <a:pt x="1350" y="3149"/>
                </a:cubicBezTo>
                <a:lnTo>
                  <a:pt x="1350" y="3140"/>
                </a:lnTo>
                <a:close/>
                <a:moveTo>
                  <a:pt x="1350" y="3172"/>
                </a:moveTo>
                <a:cubicBezTo>
                  <a:pt x="1594" y="3171"/>
                  <a:pt x="1594" y="3171"/>
                  <a:pt x="1594" y="3171"/>
                </a:cubicBezTo>
                <a:cubicBezTo>
                  <a:pt x="1595" y="3180"/>
                  <a:pt x="1595" y="3180"/>
                  <a:pt x="1595" y="3180"/>
                </a:cubicBezTo>
                <a:cubicBezTo>
                  <a:pt x="1350" y="3182"/>
                  <a:pt x="1350" y="3182"/>
                  <a:pt x="1350" y="3182"/>
                </a:cubicBezTo>
                <a:lnTo>
                  <a:pt x="1350" y="3172"/>
                </a:lnTo>
                <a:close/>
                <a:moveTo>
                  <a:pt x="1350" y="3204"/>
                </a:moveTo>
                <a:cubicBezTo>
                  <a:pt x="1595" y="3203"/>
                  <a:pt x="1595" y="3203"/>
                  <a:pt x="1595" y="3203"/>
                </a:cubicBezTo>
                <a:cubicBezTo>
                  <a:pt x="1595" y="3212"/>
                  <a:pt x="1595" y="3212"/>
                  <a:pt x="1595" y="3212"/>
                </a:cubicBezTo>
                <a:cubicBezTo>
                  <a:pt x="1350" y="3214"/>
                  <a:pt x="1350" y="3214"/>
                  <a:pt x="1350" y="3214"/>
                </a:cubicBezTo>
                <a:lnTo>
                  <a:pt x="1350" y="3204"/>
                </a:lnTo>
                <a:close/>
                <a:moveTo>
                  <a:pt x="1350" y="3237"/>
                </a:moveTo>
                <a:cubicBezTo>
                  <a:pt x="1595" y="3235"/>
                  <a:pt x="1595" y="3235"/>
                  <a:pt x="1595" y="3235"/>
                </a:cubicBezTo>
                <a:cubicBezTo>
                  <a:pt x="1595" y="3244"/>
                  <a:pt x="1595" y="3244"/>
                  <a:pt x="1595" y="3244"/>
                </a:cubicBezTo>
                <a:cubicBezTo>
                  <a:pt x="1350" y="3246"/>
                  <a:pt x="1350" y="3246"/>
                  <a:pt x="1350" y="3246"/>
                </a:cubicBezTo>
                <a:lnTo>
                  <a:pt x="1350" y="3237"/>
                </a:lnTo>
                <a:close/>
                <a:moveTo>
                  <a:pt x="1351" y="3269"/>
                </a:moveTo>
                <a:cubicBezTo>
                  <a:pt x="1595" y="3267"/>
                  <a:pt x="1595" y="3267"/>
                  <a:pt x="1595" y="3267"/>
                </a:cubicBezTo>
                <a:cubicBezTo>
                  <a:pt x="1595" y="3276"/>
                  <a:pt x="1595" y="3276"/>
                  <a:pt x="1595" y="3276"/>
                </a:cubicBezTo>
                <a:cubicBezTo>
                  <a:pt x="1351" y="3278"/>
                  <a:pt x="1351" y="3278"/>
                  <a:pt x="1351" y="3278"/>
                </a:cubicBezTo>
                <a:lnTo>
                  <a:pt x="1351" y="3269"/>
                </a:lnTo>
                <a:close/>
                <a:moveTo>
                  <a:pt x="1351" y="3301"/>
                </a:moveTo>
                <a:cubicBezTo>
                  <a:pt x="1595" y="3299"/>
                  <a:pt x="1595" y="3299"/>
                  <a:pt x="1595" y="3299"/>
                </a:cubicBezTo>
                <a:cubicBezTo>
                  <a:pt x="1595" y="3308"/>
                  <a:pt x="1595" y="3308"/>
                  <a:pt x="1595" y="3308"/>
                </a:cubicBezTo>
                <a:cubicBezTo>
                  <a:pt x="1351" y="3310"/>
                  <a:pt x="1351" y="3310"/>
                  <a:pt x="1351" y="3310"/>
                </a:cubicBezTo>
                <a:lnTo>
                  <a:pt x="1351" y="3301"/>
                </a:lnTo>
                <a:close/>
                <a:moveTo>
                  <a:pt x="1351" y="3333"/>
                </a:moveTo>
                <a:cubicBezTo>
                  <a:pt x="1595" y="3331"/>
                  <a:pt x="1595" y="3331"/>
                  <a:pt x="1595" y="3331"/>
                </a:cubicBezTo>
                <a:cubicBezTo>
                  <a:pt x="1595" y="3340"/>
                  <a:pt x="1595" y="3340"/>
                  <a:pt x="1595" y="3340"/>
                </a:cubicBezTo>
                <a:cubicBezTo>
                  <a:pt x="1351" y="3342"/>
                  <a:pt x="1351" y="3342"/>
                  <a:pt x="1351" y="3342"/>
                </a:cubicBezTo>
                <a:lnTo>
                  <a:pt x="1351" y="3333"/>
                </a:lnTo>
                <a:close/>
                <a:moveTo>
                  <a:pt x="1351" y="3365"/>
                </a:moveTo>
                <a:cubicBezTo>
                  <a:pt x="1596" y="3363"/>
                  <a:pt x="1596" y="3363"/>
                  <a:pt x="1596" y="3363"/>
                </a:cubicBezTo>
                <a:cubicBezTo>
                  <a:pt x="1596" y="3372"/>
                  <a:pt x="1596" y="3372"/>
                  <a:pt x="1596" y="3372"/>
                </a:cubicBezTo>
                <a:cubicBezTo>
                  <a:pt x="1351" y="3374"/>
                  <a:pt x="1351" y="3374"/>
                  <a:pt x="1351" y="3374"/>
                </a:cubicBezTo>
                <a:lnTo>
                  <a:pt x="1351" y="3365"/>
                </a:lnTo>
                <a:close/>
                <a:moveTo>
                  <a:pt x="1351" y="3397"/>
                </a:moveTo>
                <a:cubicBezTo>
                  <a:pt x="1596" y="3395"/>
                  <a:pt x="1596" y="3395"/>
                  <a:pt x="1596" y="3395"/>
                </a:cubicBezTo>
                <a:cubicBezTo>
                  <a:pt x="1596" y="3404"/>
                  <a:pt x="1596" y="3404"/>
                  <a:pt x="1596" y="3404"/>
                </a:cubicBezTo>
                <a:cubicBezTo>
                  <a:pt x="1351" y="3406"/>
                  <a:pt x="1351" y="3406"/>
                  <a:pt x="1351" y="3406"/>
                </a:cubicBezTo>
                <a:lnTo>
                  <a:pt x="1351" y="3397"/>
                </a:lnTo>
                <a:close/>
                <a:moveTo>
                  <a:pt x="1351" y="3429"/>
                </a:moveTo>
                <a:cubicBezTo>
                  <a:pt x="1596" y="3427"/>
                  <a:pt x="1596" y="3427"/>
                  <a:pt x="1596" y="3427"/>
                </a:cubicBezTo>
                <a:cubicBezTo>
                  <a:pt x="1596" y="3437"/>
                  <a:pt x="1596" y="3437"/>
                  <a:pt x="1596" y="3437"/>
                </a:cubicBezTo>
                <a:cubicBezTo>
                  <a:pt x="1352" y="3438"/>
                  <a:pt x="1352" y="3438"/>
                  <a:pt x="1352" y="3438"/>
                </a:cubicBezTo>
                <a:lnTo>
                  <a:pt x="1351" y="3429"/>
                </a:lnTo>
                <a:close/>
                <a:moveTo>
                  <a:pt x="1352" y="3461"/>
                </a:moveTo>
                <a:cubicBezTo>
                  <a:pt x="1596" y="3459"/>
                  <a:pt x="1596" y="3459"/>
                  <a:pt x="1596" y="3459"/>
                </a:cubicBezTo>
                <a:cubicBezTo>
                  <a:pt x="1596" y="3469"/>
                  <a:pt x="1596" y="3469"/>
                  <a:pt x="1596" y="3469"/>
                </a:cubicBezTo>
                <a:cubicBezTo>
                  <a:pt x="1352" y="3470"/>
                  <a:pt x="1352" y="3470"/>
                  <a:pt x="1352" y="3470"/>
                </a:cubicBezTo>
                <a:lnTo>
                  <a:pt x="1352" y="3461"/>
                </a:lnTo>
                <a:close/>
                <a:moveTo>
                  <a:pt x="1352" y="3493"/>
                </a:moveTo>
                <a:cubicBezTo>
                  <a:pt x="1596" y="3492"/>
                  <a:pt x="1596" y="3492"/>
                  <a:pt x="1596" y="3492"/>
                </a:cubicBezTo>
                <a:cubicBezTo>
                  <a:pt x="1596" y="3501"/>
                  <a:pt x="1596" y="3501"/>
                  <a:pt x="1596" y="3501"/>
                </a:cubicBezTo>
                <a:cubicBezTo>
                  <a:pt x="1352" y="3502"/>
                  <a:pt x="1352" y="3502"/>
                  <a:pt x="1352" y="3502"/>
                </a:cubicBezTo>
                <a:lnTo>
                  <a:pt x="1352" y="3493"/>
                </a:lnTo>
                <a:close/>
                <a:moveTo>
                  <a:pt x="1352" y="3525"/>
                </a:moveTo>
                <a:cubicBezTo>
                  <a:pt x="1596" y="3524"/>
                  <a:pt x="1596" y="3524"/>
                  <a:pt x="1596" y="3524"/>
                </a:cubicBezTo>
                <a:cubicBezTo>
                  <a:pt x="1597" y="3533"/>
                  <a:pt x="1597" y="3533"/>
                  <a:pt x="1597" y="3533"/>
                </a:cubicBezTo>
                <a:cubicBezTo>
                  <a:pt x="1352" y="3534"/>
                  <a:pt x="1352" y="3534"/>
                  <a:pt x="1352" y="3534"/>
                </a:cubicBezTo>
                <a:lnTo>
                  <a:pt x="1352" y="3525"/>
                </a:lnTo>
                <a:close/>
                <a:moveTo>
                  <a:pt x="1352" y="3557"/>
                </a:moveTo>
                <a:cubicBezTo>
                  <a:pt x="1597" y="3556"/>
                  <a:pt x="1597" y="3556"/>
                  <a:pt x="1597" y="3556"/>
                </a:cubicBezTo>
                <a:cubicBezTo>
                  <a:pt x="1597" y="3565"/>
                  <a:pt x="1597" y="3565"/>
                  <a:pt x="1597" y="3565"/>
                </a:cubicBezTo>
                <a:cubicBezTo>
                  <a:pt x="1352" y="3566"/>
                  <a:pt x="1352" y="3566"/>
                  <a:pt x="1352" y="3566"/>
                </a:cubicBezTo>
                <a:lnTo>
                  <a:pt x="1352" y="3557"/>
                </a:lnTo>
                <a:close/>
                <a:moveTo>
                  <a:pt x="1352" y="3589"/>
                </a:moveTo>
                <a:cubicBezTo>
                  <a:pt x="1597" y="3588"/>
                  <a:pt x="1597" y="3588"/>
                  <a:pt x="1597" y="3588"/>
                </a:cubicBezTo>
                <a:cubicBezTo>
                  <a:pt x="1597" y="3597"/>
                  <a:pt x="1597" y="3597"/>
                  <a:pt x="1597" y="3597"/>
                </a:cubicBezTo>
                <a:cubicBezTo>
                  <a:pt x="1352" y="3598"/>
                  <a:pt x="1352" y="3598"/>
                  <a:pt x="1352" y="3598"/>
                </a:cubicBezTo>
                <a:lnTo>
                  <a:pt x="1352" y="3589"/>
                </a:lnTo>
                <a:close/>
                <a:moveTo>
                  <a:pt x="1353" y="3621"/>
                </a:moveTo>
                <a:cubicBezTo>
                  <a:pt x="1597" y="3620"/>
                  <a:pt x="1597" y="3620"/>
                  <a:pt x="1597" y="3620"/>
                </a:cubicBezTo>
                <a:cubicBezTo>
                  <a:pt x="1597" y="3629"/>
                  <a:pt x="1597" y="3629"/>
                  <a:pt x="1597" y="3629"/>
                </a:cubicBezTo>
                <a:cubicBezTo>
                  <a:pt x="1353" y="3630"/>
                  <a:pt x="1353" y="3630"/>
                  <a:pt x="1353" y="3630"/>
                </a:cubicBezTo>
                <a:lnTo>
                  <a:pt x="1353" y="3621"/>
                </a:lnTo>
                <a:close/>
                <a:moveTo>
                  <a:pt x="1353" y="3662"/>
                </a:moveTo>
                <a:cubicBezTo>
                  <a:pt x="1353" y="3653"/>
                  <a:pt x="1353" y="3653"/>
                  <a:pt x="1353" y="3653"/>
                </a:cubicBezTo>
                <a:cubicBezTo>
                  <a:pt x="1597" y="3652"/>
                  <a:pt x="1597" y="3652"/>
                  <a:pt x="1597" y="3652"/>
                </a:cubicBezTo>
                <a:cubicBezTo>
                  <a:pt x="1597" y="3661"/>
                  <a:pt x="1597" y="3661"/>
                  <a:pt x="1597" y="3661"/>
                </a:cubicBezTo>
                <a:lnTo>
                  <a:pt x="1353" y="3662"/>
                </a:lnTo>
                <a:close/>
                <a:moveTo>
                  <a:pt x="1720" y="2957"/>
                </a:moveTo>
                <a:cubicBezTo>
                  <a:pt x="1720" y="2958"/>
                  <a:pt x="1720" y="2958"/>
                  <a:pt x="1720" y="2958"/>
                </a:cubicBezTo>
                <a:cubicBezTo>
                  <a:pt x="1720" y="2958"/>
                  <a:pt x="1720" y="2958"/>
                  <a:pt x="1719" y="2957"/>
                </a:cubicBezTo>
                <a:cubicBezTo>
                  <a:pt x="1717" y="2955"/>
                  <a:pt x="1714" y="2953"/>
                  <a:pt x="1712" y="2951"/>
                </a:cubicBezTo>
                <a:cubicBezTo>
                  <a:pt x="1712" y="2951"/>
                  <a:pt x="1712" y="2951"/>
                  <a:pt x="1712" y="2951"/>
                </a:cubicBezTo>
                <a:cubicBezTo>
                  <a:pt x="1711" y="2949"/>
                  <a:pt x="1709" y="2946"/>
                  <a:pt x="1708" y="2942"/>
                </a:cubicBezTo>
                <a:cubicBezTo>
                  <a:pt x="1712" y="2948"/>
                  <a:pt x="1716" y="2953"/>
                  <a:pt x="1720" y="2957"/>
                </a:cubicBezTo>
                <a:close/>
                <a:moveTo>
                  <a:pt x="1704" y="2950"/>
                </a:moveTo>
                <a:cubicBezTo>
                  <a:pt x="1704" y="2950"/>
                  <a:pt x="1704" y="2950"/>
                  <a:pt x="1704" y="2950"/>
                </a:cubicBezTo>
                <a:cubicBezTo>
                  <a:pt x="1700" y="2950"/>
                  <a:pt x="1697" y="2951"/>
                  <a:pt x="1693" y="2951"/>
                </a:cubicBezTo>
                <a:cubicBezTo>
                  <a:pt x="1691" y="2952"/>
                  <a:pt x="1690" y="2952"/>
                  <a:pt x="1688" y="2952"/>
                </a:cubicBezTo>
                <a:cubicBezTo>
                  <a:pt x="1688" y="2952"/>
                  <a:pt x="1688" y="2952"/>
                  <a:pt x="1688" y="2952"/>
                </a:cubicBezTo>
                <a:cubicBezTo>
                  <a:pt x="1688" y="2952"/>
                  <a:pt x="1688" y="2951"/>
                  <a:pt x="1688" y="2951"/>
                </a:cubicBezTo>
                <a:cubicBezTo>
                  <a:pt x="1690" y="2948"/>
                  <a:pt x="1690" y="2942"/>
                  <a:pt x="1692" y="2939"/>
                </a:cubicBezTo>
                <a:cubicBezTo>
                  <a:pt x="1693" y="2938"/>
                  <a:pt x="1694" y="2937"/>
                  <a:pt x="1695" y="2937"/>
                </a:cubicBezTo>
                <a:cubicBezTo>
                  <a:pt x="1697" y="2936"/>
                  <a:pt x="1702" y="2946"/>
                  <a:pt x="1704" y="2950"/>
                </a:cubicBezTo>
                <a:close/>
                <a:moveTo>
                  <a:pt x="1830" y="3056"/>
                </a:moveTo>
                <a:cubicBezTo>
                  <a:pt x="1814" y="3004"/>
                  <a:pt x="1814" y="3004"/>
                  <a:pt x="1814" y="3004"/>
                </a:cubicBezTo>
                <a:cubicBezTo>
                  <a:pt x="1837" y="2997"/>
                  <a:pt x="1837" y="2997"/>
                  <a:pt x="1837" y="2997"/>
                </a:cubicBezTo>
                <a:cubicBezTo>
                  <a:pt x="1853" y="3048"/>
                  <a:pt x="1853" y="3048"/>
                  <a:pt x="1853" y="3048"/>
                </a:cubicBezTo>
                <a:lnTo>
                  <a:pt x="1830" y="3056"/>
                </a:lnTo>
                <a:close/>
                <a:moveTo>
                  <a:pt x="1834" y="3069"/>
                </a:moveTo>
                <a:cubicBezTo>
                  <a:pt x="1857" y="3061"/>
                  <a:pt x="1857" y="3061"/>
                  <a:pt x="1857" y="3061"/>
                </a:cubicBezTo>
                <a:cubicBezTo>
                  <a:pt x="1873" y="3113"/>
                  <a:pt x="1873" y="3113"/>
                  <a:pt x="1873" y="3113"/>
                </a:cubicBezTo>
                <a:cubicBezTo>
                  <a:pt x="1850" y="3120"/>
                  <a:pt x="1850" y="3120"/>
                  <a:pt x="1850" y="3120"/>
                </a:cubicBezTo>
                <a:lnTo>
                  <a:pt x="1834" y="3069"/>
                </a:lnTo>
                <a:close/>
                <a:moveTo>
                  <a:pt x="1870" y="3185"/>
                </a:moveTo>
                <a:cubicBezTo>
                  <a:pt x="1854" y="3133"/>
                  <a:pt x="1854" y="3133"/>
                  <a:pt x="1854" y="3133"/>
                </a:cubicBezTo>
                <a:cubicBezTo>
                  <a:pt x="1877" y="3126"/>
                  <a:pt x="1877" y="3126"/>
                  <a:pt x="1877" y="3126"/>
                </a:cubicBezTo>
                <a:cubicBezTo>
                  <a:pt x="1893" y="3178"/>
                  <a:pt x="1893" y="3178"/>
                  <a:pt x="1893" y="3178"/>
                </a:cubicBezTo>
                <a:lnTo>
                  <a:pt x="1870" y="3185"/>
                </a:lnTo>
                <a:close/>
                <a:moveTo>
                  <a:pt x="1906" y="3174"/>
                </a:moveTo>
                <a:cubicBezTo>
                  <a:pt x="1890" y="3122"/>
                  <a:pt x="1890" y="3122"/>
                  <a:pt x="1890" y="3122"/>
                </a:cubicBezTo>
                <a:cubicBezTo>
                  <a:pt x="1914" y="3115"/>
                  <a:pt x="1914" y="3115"/>
                  <a:pt x="1914" y="3115"/>
                </a:cubicBezTo>
                <a:cubicBezTo>
                  <a:pt x="1930" y="3167"/>
                  <a:pt x="1930" y="3167"/>
                  <a:pt x="1930" y="3167"/>
                </a:cubicBezTo>
                <a:lnTo>
                  <a:pt x="1906" y="3174"/>
                </a:lnTo>
                <a:close/>
                <a:moveTo>
                  <a:pt x="1966" y="3155"/>
                </a:moveTo>
                <a:cubicBezTo>
                  <a:pt x="1943" y="3163"/>
                  <a:pt x="1943" y="3163"/>
                  <a:pt x="1943" y="3163"/>
                </a:cubicBezTo>
                <a:cubicBezTo>
                  <a:pt x="1927" y="3111"/>
                  <a:pt x="1927" y="3111"/>
                  <a:pt x="1927" y="3111"/>
                </a:cubicBezTo>
                <a:cubicBezTo>
                  <a:pt x="1950" y="3104"/>
                  <a:pt x="1950" y="3104"/>
                  <a:pt x="1950" y="3104"/>
                </a:cubicBezTo>
                <a:lnTo>
                  <a:pt x="1966" y="3155"/>
                </a:lnTo>
                <a:close/>
                <a:moveTo>
                  <a:pt x="1946" y="3091"/>
                </a:moveTo>
                <a:cubicBezTo>
                  <a:pt x="1923" y="3098"/>
                  <a:pt x="1923" y="3098"/>
                  <a:pt x="1923" y="3098"/>
                </a:cubicBezTo>
                <a:cubicBezTo>
                  <a:pt x="1907" y="3046"/>
                  <a:pt x="1907" y="3046"/>
                  <a:pt x="1907" y="3046"/>
                </a:cubicBezTo>
                <a:cubicBezTo>
                  <a:pt x="1930" y="3039"/>
                  <a:pt x="1930" y="3039"/>
                  <a:pt x="1930" y="3039"/>
                </a:cubicBezTo>
                <a:lnTo>
                  <a:pt x="1946" y="3091"/>
                </a:lnTo>
                <a:close/>
                <a:moveTo>
                  <a:pt x="2028" y="3030"/>
                </a:moveTo>
                <a:cubicBezTo>
                  <a:pt x="2050" y="3019"/>
                  <a:pt x="2050" y="3019"/>
                  <a:pt x="2050" y="3019"/>
                </a:cubicBezTo>
                <a:cubicBezTo>
                  <a:pt x="2075" y="3067"/>
                  <a:pt x="2075" y="3067"/>
                  <a:pt x="2075" y="3067"/>
                </a:cubicBezTo>
                <a:cubicBezTo>
                  <a:pt x="2053" y="3078"/>
                  <a:pt x="2053" y="3078"/>
                  <a:pt x="2053" y="3078"/>
                </a:cubicBezTo>
                <a:lnTo>
                  <a:pt x="2028" y="3030"/>
                </a:lnTo>
                <a:close/>
                <a:moveTo>
                  <a:pt x="2062" y="3096"/>
                </a:moveTo>
                <a:cubicBezTo>
                  <a:pt x="2084" y="3084"/>
                  <a:pt x="2084" y="3084"/>
                  <a:pt x="2084" y="3084"/>
                </a:cubicBezTo>
                <a:cubicBezTo>
                  <a:pt x="2109" y="3132"/>
                  <a:pt x="2109" y="3132"/>
                  <a:pt x="2109" y="3132"/>
                </a:cubicBezTo>
                <a:cubicBezTo>
                  <a:pt x="2087" y="3144"/>
                  <a:pt x="2087" y="3144"/>
                  <a:pt x="2087" y="3144"/>
                </a:cubicBezTo>
                <a:lnTo>
                  <a:pt x="2062" y="3096"/>
                </a:lnTo>
                <a:close/>
                <a:moveTo>
                  <a:pt x="2096" y="3161"/>
                </a:moveTo>
                <a:cubicBezTo>
                  <a:pt x="2118" y="3150"/>
                  <a:pt x="2118" y="3150"/>
                  <a:pt x="2118" y="3150"/>
                </a:cubicBezTo>
                <a:cubicBezTo>
                  <a:pt x="2142" y="3198"/>
                  <a:pt x="2142" y="3198"/>
                  <a:pt x="2142" y="3198"/>
                </a:cubicBezTo>
                <a:cubicBezTo>
                  <a:pt x="2121" y="3209"/>
                  <a:pt x="2121" y="3209"/>
                  <a:pt x="2121" y="3209"/>
                </a:cubicBezTo>
                <a:lnTo>
                  <a:pt x="2096" y="3161"/>
                </a:lnTo>
                <a:close/>
                <a:moveTo>
                  <a:pt x="2155" y="3274"/>
                </a:moveTo>
                <a:cubicBezTo>
                  <a:pt x="2130" y="3227"/>
                  <a:pt x="2130" y="3227"/>
                  <a:pt x="2130" y="3227"/>
                </a:cubicBezTo>
                <a:cubicBezTo>
                  <a:pt x="2152" y="3215"/>
                  <a:pt x="2152" y="3215"/>
                  <a:pt x="2152" y="3215"/>
                </a:cubicBezTo>
                <a:cubicBezTo>
                  <a:pt x="2176" y="3263"/>
                  <a:pt x="2176" y="3263"/>
                  <a:pt x="2176" y="3263"/>
                </a:cubicBezTo>
                <a:lnTo>
                  <a:pt x="2155" y="3274"/>
                </a:lnTo>
                <a:close/>
                <a:moveTo>
                  <a:pt x="2188" y="3257"/>
                </a:moveTo>
                <a:cubicBezTo>
                  <a:pt x="2164" y="3209"/>
                  <a:pt x="2164" y="3209"/>
                  <a:pt x="2164" y="3209"/>
                </a:cubicBezTo>
                <a:cubicBezTo>
                  <a:pt x="2185" y="3198"/>
                  <a:pt x="2185" y="3198"/>
                  <a:pt x="2185" y="3198"/>
                </a:cubicBezTo>
                <a:cubicBezTo>
                  <a:pt x="2210" y="3246"/>
                  <a:pt x="2210" y="3246"/>
                  <a:pt x="2210" y="3246"/>
                </a:cubicBezTo>
                <a:lnTo>
                  <a:pt x="2188" y="3257"/>
                </a:lnTo>
                <a:close/>
                <a:moveTo>
                  <a:pt x="2222" y="3239"/>
                </a:moveTo>
                <a:cubicBezTo>
                  <a:pt x="2197" y="3192"/>
                  <a:pt x="2197" y="3192"/>
                  <a:pt x="2197" y="3192"/>
                </a:cubicBezTo>
                <a:cubicBezTo>
                  <a:pt x="2219" y="3180"/>
                  <a:pt x="2219" y="3180"/>
                  <a:pt x="2219" y="3180"/>
                </a:cubicBezTo>
                <a:cubicBezTo>
                  <a:pt x="2244" y="3228"/>
                  <a:pt x="2244" y="3228"/>
                  <a:pt x="2244" y="3228"/>
                </a:cubicBezTo>
                <a:lnTo>
                  <a:pt x="2222" y="3239"/>
                </a:lnTo>
                <a:close/>
                <a:moveTo>
                  <a:pt x="2278" y="3211"/>
                </a:moveTo>
                <a:cubicBezTo>
                  <a:pt x="2256" y="3222"/>
                  <a:pt x="2256" y="3222"/>
                  <a:pt x="2256" y="3222"/>
                </a:cubicBezTo>
                <a:cubicBezTo>
                  <a:pt x="2231" y="3174"/>
                  <a:pt x="2231" y="3174"/>
                  <a:pt x="2231" y="3174"/>
                </a:cubicBezTo>
                <a:cubicBezTo>
                  <a:pt x="2253" y="3163"/>
                  <a:pt x="2253" y="3163"/>
                  <a:pt x="2253" y="3163"/>
                </a:cubicBezTo>
                <a:lnTo>
                  <a:pt x="2278" y="3211"/>
                </a:lnTo>
                <a:close/>
                <a:moveTo>
                  <a:pt x="2244" y="3145"/>
                </a:moveTo>
                <a:cubicBezTo>
                  <a:pt x="2222" y="3157"/>
                  <a:pt x="2222" y="3157"/>
                  <a:pt x="2222" y="3157"/>
                </a:cubicBezTo>
                <a:cubicBezTo>
                  <a:pt x="2197" y="3109"/>
                  <a:pt x="2197" y="3109"/>
                  <a:pt x="2197" y="3109"/>
                </a:cubicBezTo>
                <a:cubicBezTo>
                  <a:pt x="2219" y="3097"/>
                  <a:pt x="2219" y="3097"/>
                  <a:pt x="2219" y="3097"/>
                </a:cubicBezTo>
                <a:lnTo>
                  <a:pt x="2244" y="3145"/>
                </a:lnTo>
                <a:close/>
                <a:moveTo>
                  <a:pt x="2210" y="3080"/>
                </a:moveTo>
                <a:cubicBezTo>
                  <a:pt x="2188" y="3091"/>
                  <a:pt x="2188" y="3091"/>
                  <a:pt x="2188" y="3091"/>
                </a:cubicBezTo>
                <a:cubicBezTo>
                  <a:pt x="2164" y="3043"/>
                  <a:pt x="2164" y="3043"/>
                  <a:pt x="2164" y="3043"/>
                </a:cubicBezTo>
                <a:cubicBezTo>
                  <a:pt x="2185" y="3032"/>
                  <a:pt x="2185" y="3032"/>
                  <a:pt x="2185" y="3032"/>
                </a:cubicBezTo>
                <a:lnTo>
                  <a:pt x="2210" y="3080"/>
                </a:lnTo>
                <a:close/>
                <a:moveTo>
                  <a:pt x="2151" y="2966"/>
                </a:moveTo>
                <a:cubicBezTo>
                  <a:pt x="2176" y="3014"/>
                  <a:pt x="2176" y="3014"/>
                  <a:pt x="2176" y="3014"/>
                </a:cubicBezTo>
                <a:cubicBezTo>
                  <a:pt x="2154" y="3026"/>
                  <a:pt x="2154" y="3026"/>
                  <a:pt x="2154" y="3026"/>
                </a:cubicBezTo>
                <a:cubicBezTo>
                  <a:pt x="2130" y="2978"/>
                  <a:pt x="2130" y="2978"/>
                  <a:pt x="2130" y="2978"/>
                </a:cubicBezTo>
                <a:lnTo>
                  <a:pt x="2151" y="2966"/>
                </a:lnTo>
                <a:close/>
                <a:moveTo>
                  <a:pt x="2142" y="2771"/>
                </a:moveTo>
                <a:cubicBezTo>
                  <a:pt x="2138" y="2774"/>
                  <a:pt x="2133" y="2776"/>
                  <a:pt x="2129" y="2779"/>
                </a:cubicBezTo>
                <a:cubicBezTo>
                  <a:pt x="2129" y="2779"/>
                  <a:pt x="2129" y="2779"/>
                  <a:pt x="2129" y="2779"/>
                </a:cubicBezTo>
                <a:cubicBezTo>
                  <a:pt x="2124" y="2771"/>
                  <a:pt x="2120" y="2761"/>
                  <a:pt x="2119" y="2751"/>
                </a:cubicBezTo>
                <a:cubicBezTo>
                  <a:pt x="2118" y="2744"/>
                  <a:pt x="2118" y="2737"/>
                  <a:pt x="2118" y="2730"/>
                </a:cubicBezTo>
                <a:cubicBezTo>
                  <a:pt x="2125" y="2738"/>
                  <a:pt x="2134" y="2750"/>
                  <a:pt x="2140" y="2762"/>
                </a:cubicBezTo>
                <a:cubicBezTo>
                  <a:pt x="2140" y="2764"/>
                  <a:pt x="2141" y="2766"/>
                  <a:pt x="2142" y="2768"/>
                </a:cubicBezTo>
                <a:cubicBezTo>
                  <a:pt x="2143" y="2769"/>
                  <a:pt x="2143" y="2770"/>
                  <a:pt x="2142" y="2771"/>
                </a:cubicBezTo>
                <a:close/>
                <a:moveTo>
                  <a:pt x="2149" y="2747"/>
                </a:moveTo>
                <a:cubicBezTo>
                  <a:pt x="2148" y="2749"/>
                  <a:pt x="2146" y="2751"/>
                  <a:pt x="2145" y="2753"/>
                </a:cubicBezTo>
                <a:cubicBezTo>
                  <a:pt x="2145" y="2753"/>
                  <a:pt x="2145" y="2754"/>
                  <a:pt x="2145" y="2754"/>
                </a:cubicBezTo>
                <a:cubicBezTo>
                  <a:pt x="2144" y="2753"/>
                  <a:pt x="2144" y="2753"/>
                  <a:pt x="2144" y="2752"/>
                </a:cubicBezTo>
                <a:cubicBezTo>
                  <a:pt x="2142" y="2748"/>
                  <a:pt x="2136" y="2740"/>
                  <a:pt x="2134" y="2734"/>
                </a:cubicBezTo>
                <a:cubicBezTo>
                  <a:pt x="2133" y="2732"/>
                  <a:pt x="2133" y="2730"/>
                  <a:pt x="2134" y="2729"/>
                </a:cubicBezTo>
                <a:cubicBezTo>
                  <a:pt x="2136" y="2726"/>
                  <a:pt x="2154" y="2731"/>
                  <a:pt x="2160" y="2732"/>
                </a:cubicBezTo>
                <a:cubicBezTo>
                  <a:pt x="2160" y="2732"/>
                  <a:pt x="2160" y="2732"/>
                  <a:pt x="2160" y="2732"/>
                </a:cubicBezTo>
                <a:cubicBezTo>
                  <a:pt x="2157" y="2737"/>
                  <a:pt x="2153" y="2742"/>
                  <a:pt x="2149" y="2747"/>
                </a:cubicBezTo>
                <a:close/>
                <a:moveTo>
                  <a:pt x="2187" y="2722"/>
                </a:moveTo>
                <a:cubicBezTo>
                  <a:pt x="2181" y="2723"/>
                  <a:pt x="2176" y="2724"/>
                  <a:pt x="2171" y="2724"/>
                </a:cubicBezTo>
                <a:cubicBezTo>
                  <a:pt x="2170" y="2724"/>
                  <a:pt x="2170" y="2724"/>
                  <a:pt x="2170" y="2724"/>
                </a:cubicBezTo>
                <a:cubicBezTo>
                  <a:pt x="2167" y="2723"/>
                  <a:pt x="2161" y="2721"/>
                  <a:pt x="2156" y="2719"/>
                </a:cubicBezTo>
                <a:cubicBezTo>
                  <a:pt x="2166" y="2720"/>
                  <a:pt x="2177" y="2721"/>
                  <a:pt x="2187" y="2722"/>
                </a:cubicBezTo>
                <a:cubicBezTo>
                  <a:pt x="2188" y="2722"/>
                  <a:pt x="2188" y="2722"/>
                  <a:pt x="2188" y="2722"/>
                </a:cubicBezTo>
                <a:cubicBezTo>
                  <a:pt x="2188" y="2722"/>
                  <a:pt x="2187" y="2722"/>
                  <a:pt x="2187" y="2722"/>
                </a:cubicBezTo>
                <a:close/>
                <a:moveTo>
                  <a:pt x="2238" y="2646"/>
                </a:moveTo>
                <a:cubicBezTo>
                  <a:pt x="2238" y="2646"/>
                  <a:pt x="2239" y="2646"/>
                  <a:pt x="2239" y="2646"/>
                </a:cubicBezTo>
                <a:cubicBezTo>
                  <a:pt x="2239" y="2646"/>
                  <a:pt x="2238" y="2646"/>
                  <a:pt x="2238" y="2646"/>
                </a:cubicBezTo>
                <a:cubicBezTo>
                  <a:pt x="2235" y="2646"/>
                  <a:pt x="2232" y="2647"/>
                  <a:pt x="2230" y="2647"/>
                </a:cubicBezTo>
                <a:cubicBezTo>
                  <a:pt x="2229" y="2647"/>
                  <a:pt x="2229" y="2647"/>
                  <a:pt x="2229" y="2647"/>
                </a:cubicBezTo>
                <a:cubicBezTo>
                  <a:pt x="2227" y="2647"/>
                  <a:pt x="2225" y="2646"/>
                  <a:pt x="2222" y="2645"/>
                </a:cubicBezTo>
                <a:cubicBezTo>
                  <a:pt x="2227" y="2645"/>
                  <a:pt x="2233" y="2645"/>
                  <a:pt x="2238" y="2646"/>
                </a:cubicBezTo>
                <a:close/>
                <a:moveTo>
                  <a:pt x="2210" y="2651"/>
                </a:moveTo>
                <a:cubicBezTo>
                  <a:pt x="2211" y="2649"/>
                  <a:pt x="2221" y="2651"/>
                  <a:pt x="2224" y="2652"/>
                </a:cubicBezTo>
                <a:cubicBezTo>
                  <a:pt x="2224" y="2652"/>
                  <a:pt x="2224" y="2652"/>
                  <a:pt x="2224" y="2652"/>
                </a:cubicBezTo>
                <a:cubicBezTo>
                  <a:pt x="2223" y="2654"/>
                  <a:pt x="2221" y="2657"/>
                  <a:pt x="2219" y="2660"/>
                </a:cubicBezTo>
                <a:cubicBezTo>
                  <a:pt x="2218" y="2661"/>
                  <a:pt x="2218" y="2662"/>
                  <a:pt x="2217" y="2663"/>
                </a:cubicBezTo>
                <a:cubicBezTo>
                  <a:pt x="2217" y="2663"/>
                  <a:pt x="2217" y="2663"/>
                  <a:pt x="2217" y="2664"/>
                </a:cubicBezTo>
                <a:cubicBezTo>
                  <a:pt x="2217" y="2663"/>
                  <a:pt x="2216" y="2663"/>
                  <a:pt x="2216" y="2663"/>
                </a:cubicBezTo>
                <a:cubicBezTo>
                  <a:pt x="2215" y="2661"/>
                  <a:pt x="2212" y="2657"/>
                  <a:pt x="2210" y="2654"/>
                </a:cubicBezTo>
                <a:cubicBezTo>
                  <a:pt x="2210" y="2653"/>
                  <a:pt x="2210" y="2652"/>
                  <a:pt x="2210" y="2651"/>
                </a:cubicBezTo>
                <a:close/>
                <a:moveTo>
                  <a:pt x="2214" y="2668"/>
                </a:moveTo>
                <a:cubicBezTo>
                  <a:pt x="2215" y="2669"/>
                  <a:pt x="2215" y="2670"/>
                  <a:pt x="2216" y="2671"/>
                </a:cubicBezTo>
                <a:cubicBezTo>
                  <a:pt x="2216" y="2672"/>
                  <a:pt x="2216" y="2672"/>
                  <a:pt x="2216" y="2673"/>
                </a:cubicBezTo>
                <a:cubicBezTo>
                  <a:pt x="2214" y="2674"/>
                  <a:pt x="2211" y="2676"/>
                  <a:pt x="2210" y="2677"/>
                </a:cubicBezTo>
                <a:cubicBezTo>
                  <a:pt x="2210" y="2677"/>
                  <a:pt x="2210" y="2677"/>
                  <a:pt x="2210" y="2677"/>
                </a:cubicBezTo>
                <a:cubicBezTo>
                  <a:pt x="2206" y="2673"/>
                  <a:pt x="2204" y="2668"/>
                  <a:pt x="2203" y="2663"/>
                </a:cubicBezTo>
                <a:cubicBezTo>
                  <a:pt x="2203" y="2659"/>
                  <a:pt x="2202" y="2655"/>
                  <a:pt x="2202" y="2652"/>
                </a:cubicBezTo>
                <a:cubicBezTo>
                  <a:pt x="2206" y="2656"/>
                  <a:pt x="2211" y="2662"/>
                  <a:pt x="2214" y="2668"/>
                </a:cubicBezTo>
                <a:close/>
                <a:moveTo>
                  <a:pt x="2199" y="2668"/>
                </a:moveTo>
                <a:cubicBezTo>
                  <a:pt x="2201" y="2673"/>
                  <a:pt x="2203" y="2677"/>
                  <a:pt x="2206" y="2681"/>
                </a:cubicBezTo>
                <a:cubicBezTo>
                  <a:pt x="2206" y="2681"/>
                  <a:pt x="2206" y="2681"/>
                  <a:pt x="2206" y="2681"/>
                </a:cubicBezTo>
                <a:cubicBezTo>
                  <a:pt x="2205" y="2684"/>
                  <a:pt x="2204" y="2687"/>
                  <a:pt x="2203" y="2690"/>
                </a:cubicBezTo>
                <a:cubicBezTo>
                  <a:pt x="2203" y="2695"/>
                  <a:pt x="2205" y="2700"/>
                  <a:pt x="2209" y="2703"/>
                </a:cubicBezTo>
                <a:cubicBezTo>
                  <a:pt x="2209" y="2705"/>
                  <a:pt x="2209" y="2705"/>
                  <a:pt x="2209" y="2707"/>
                </a:cubicBezTo>
                <a:cubicBezTo>
                  <a:pt x="2206" y="2709"/>
                  <a:pt x="2204" y="2711"/>
                  <a:pt x="2202" y="2713"/>
                </a:cubicBezTo>
                <a:cubicBezTo>
                  <a:pt x="2201" y="2713"/>
                  <a:pt x="2201" y="2713"/>
                  <a:pt x="2200" y="2713"/>
                </a:cubicBezTo>
                <a:cubicBezTo>
                  <a:pt x="2173" y="2712"/>
                  <a:pt x="2145" y="2708"/>
                  <a:pt x="2118" y="2703"/>
                </a:cubicBezTo>
                <a:cubicBezTo>
                  <a:pt x="2118" y="2703"/>
                  <a:pt x="2117" y="2702"/>
                  <a:pt x="2117" y="2701"/>
                </a:cubicBezTo>
                <a:cubicBezTo>
                  <a:pt x="2141" y="2682"/>
                  <a:pt x="2164" y="2662"/>
                  <a:pt x="2186" y="2641"/>
                </a:cubicBezTo>
                <a:cubicBezTo>
                  <a:pt x="2186" y="2642"/>
                  <a:pt x="2187" y="2642"/>
                  <a:pt x="2187" y="2642"/>
                </a:cubicBezTo>
                <a:cubicBezTo>
                  <a:pt x="2189" y="2643"/>
                  <a:pt x="2192" y="2643"/>
                  <a:pt x="2194" y="2644"/>
                </a:cubicBezTo>
                <a:cubicBezTo>
                  <a:pt x="2194" y="2644"/>
                  <a:pt x="2194" y="2645"/>
                  <a:pt x="2195" y="2645"/>
                </a:cubicBezTo>
                <a:cubicBezTo>
                  <a:pt x="2198" y="2652"/>
                  <a:pt x="2197" y="2661"/>
                  <a:pt x="2199" y="2668"/>
                </a:cubicBezTo>
                <a:close/>
                <a:moveTo>
                  <a:pt x="2302" y="2540"/>
                </a:moveTo>
                <a:cubicBezTo>
                  <a:pt x="2306" y="2543"/>
                  <a:pt x="2307" y="2549"/>
                  <a:pt x="2304" y="2554"/>
                </a:cubicBezTo>
                <a:cubicBezTo>
                  <a:pt x="2301" y="2558"/>
                  <a:pt x="2295" y="2559"/>
                  <a:pt x="2290" y="2556"/>
                </a:cubicBezTo>
                <a:cubicBezTo>
                  <a:pt x="2286" y="2553"/>
                  <a:pt x="2285" y="2546"/>
                  <a:pt x="2288" y="2542"/>
                </a:cubicBezTo>
                <a:cubicBezTo>
                  <a:pt x="2291" y="2538"/>
                  <a:pt x="2297" y="2537"/>
                  <a:pt x="2302" y="2540"/>
                </a:cubicBezTo>
                <a:close/>
                <a:moveTo>
                  <a:pt x="2441" y="2394"/>
                </a:moveTo>
                <a:cubicBezTo>
                  <a:pt x="2439" y="2396"/>
                  <a:pt x="2436" y="2398"/>
                  <a:pt x="2434" y="2400"/>
                </a:cubicBezTo>
                <a:cubicBezTo>
                  <a:pt x="2434" y="2400"/>
                  <a:pt x="2434" y="2400"/>
                  <a:pt x="2434" y="2400"/>
                </a:cubicBezTo>
                <a:cubicBezTo>
                  <a:pt x="2430" y="2395"/>
                  <a:pt x="2427" y="2390"/>
                  <a:pt x="2426" y="2384"/>
                </a:cubicBezTo>
                <a:cubicBezTo>
                  <a:pt x="2425" y="2380"/>
                  <a:pt x="2424" y="2375"/>
                  <a:pt x="2424" y="2371"/>
                </a:cubicBezTo>
                <a:cubicBezTo>
                  <a:pt x="2429" y="2376"/>
                  <a:pt x="2435" y="2382"/>
                  <a:pt x="2439" y="2389"/>
                </a:cubicBezTo>
                <a:cubicBezTo>
                  <a:pt x="2440" y="2390"/>
                  <a:pt x="2440" y="2391"/>
                  <a:pt x="2441" y="2392"/>
                </a:cubicBezTo>
                <a:cubicBezTo>
                  <a:pt x="2441" y="2393"/>
                  <a:pt x="2442" y="2394"/>
                  <a:pt x="2441" y="2394"/>
                </a:cubicBezTo>
                <a:close/>
                <a:moveTo>
                  <a:pt x="2444" y="2379"/>
                </a:moveTo>
                <a:cubicBezTo>
                  <a:pt x="2443" y="2381"/>
                  <a:pt x="2442" y="2382"/>
                  <a:pt x="2442" y="2383"/>
                </a:cubicBezTo>
                <a:cubicBezTo>
                  <a:pt x="2442" y="2383"/>
                  <a:pt x="2442" y="2383"/>
                  <a:pt x="2442" y="2384"/>
                </a:cubicBezTo>
                <a:cubicBezTo>
                  <a:pt x="2441" y="2383"/>
                  <a:pt x="2441" y="2383"/>
                  <a:pt x="2441" y="2383"/>
                </a:cubicBezTo>
                <a:cubicBezTo>
                  <a:pt x="2440" y="2380"/>
                  <a:pt x="2435" y="2376"/>
                  <a:pt x="2434" y="2373"/>
                </a:cubicBezTo>
                <a:cubicBezTo>
                  <a:pt x="2433" y="2371"/>
                  <a:pt x="2433" y="2370"/>
                  <a:pt x="2433" y="2369"/>
                </a:cubicBezTo>
                <a:cubicBezTo>
                  <a:pt x="2434" y="2367"/>
                  <a:pt x="2446" y="2369"/>
                  <a:pt x="2449" y="2369"/>
                </a:cubicBezTo>
                <a:cubicBezTo>
                  <a:pt x="2449" y="2369"/>
                  <a:pt x="2450" y="2369"/>
                  <a:pt x="2450" y="2369"/>
                </a:cubicBezTo>
                <a:cubicBezTo>
                  <a:pt x="2448" y="2373"/>
                  <a:pt x="2446" y="2376"/>
                  <a:pt x="2444" y="2379"/>
                </a:cubicBezTo>
                <a:close/>
                <a:moveTo>
                  <a:pt x="2465" y="2362"/>
                </a:moveTo>
                <a:cubicBezTo>
                  <a:pt x="2462" y="2362"/>
                  <a:pt x="2458" y="2363"/>
                  <a:pt x="2455" y="2363"/>
                </a:cubicBezTo>
                <a:cubicBezTo>
                  <a:pt x="2455" y="2363"/>
                  <a:pt x="2455" y="2363"/>
                  <a:pt x="2455" y="2364"/>
                </a:cubicBezTo>
                <a:cubicBezTo>
                  <a:pt x="2453" y="2364"/>
                  <a:pt x="2449" y="2363"/>
                  <a:pt x="2446" y="2362"/>
                </a:cubicBezTo>
                <a:cubicBezTo>
                  <a:pt x="2452" y="2362"/>
                  <a:pt x="2459" y="2362"/>
                  <a:pt x="2465" y="2361"/>
                </a:cubicBezTo>
                <a:cubicBezTo>
                  <a:pt x="2465" y="2361"/>
                  <a:pt x="2466" y="2361"/>
                  <a:pt x="2466" y="2361"/>
                </a:cubicBezTo>
                <a:cubicBezTo>
                  <a:pt x="2465" y="2362"/>
                  <a:pt x="2465" y="2362"/>
                  <a:pt x="2465" y="2362"/>
                </a:cubicBezTo>
                <a:close/>
                <a:moveTo>
                  <a:pt x="2473" y="2355"/>
                </a:moveTo>
                <a:cubicBezTo>
                  <a:pt x="2473" y="2355"/>
                  <a:pt x="2473" y="2355"/>
                  <a:pt x="2472" y="2355"/>
                </a:cubicBezTo>
                <a:cubicBezTo>
                  <a:pt x="2456" y="2356"/>
                  <a:pt x="2439" y="2356"/>
                  <a:pt x="2422" y="2355"/>
                </a:cubicBezTo>
                <a:cubicBezTo>
                  <a:pt x="2420" y="2353"/>
                  <a:pt x="2419" y="2351"/>
                  <a:pt x="2417" y="2349"/>
                </a:cubicBezTo>
                <a:cubicBezTo>
                  <a:pt x="2415" y="2347"/>
                  <a:pt x="2414" y="2346"/>
                  <a:pt x="2413" y="2345"/>
                </a:cubicBezTo>
                <a:cubicBezTo>
                  <a:pt x="2416" y="2340"/>
                  <a:pt x="2419" y="2334"/>
                  <a:pt x="2421" y="2328"/>
                </a:cubicBezTo>
                <a:cubicBezTo>
                  <a:pt x="2478" y="2349"/>
                  <a:pt x="2478" y="2349"/>
                  <a:pt x="2478" y="2349"/>
                </a:cubicBezTo>
                <a:cubicBezTo>
                  <a:pt x="2477" y="2351"/>
                  <a:pt x="2475" y="2353"/>
                  <a:pt x="2473" y="2355"/>
                </a:cubicBezTo>
                <a:close/>
                <a:moveTo>
                  <a:pt x="2570" y="2349"/>
                </a:moveTo>
                <a:cubicBezTo>
                  <a:pt x="2530" y="2335"/>
                  <a:pt x="2530" y="2335"/>
                  <a:pt x="2530" y="2335"/>
                </a:cubicBezTo>
                <a:cubicBezTo>
                  <a:pt x="2536" y="2318"/>
                  <a:pt x="2536" y="2318"/>
                  <a:pt x="2536" y="2318"/>
                </a:cubicBezTo>
                <a:cubicBezTo>
                  <a:pt x="2576" y="2332"/>
                  <a:pt x="2576" y="2332"/>
                  <a:pt x="2576" y="2332"/>
                </a:cubicBezTo>
                <a:lnTo>
                  <a:pt x="2570" y="2349"/>
                </a:lnTo>
                <a:close/>
                <a:moveTo>
                  <a:pt x="2625" y="2370"/>
                </a:moveTo>
                <a:cubicBezTo>
                  <a:pt x="2585" y="2355"/>
                  <a:pt x="2585" y="2355"/>
                  <a:pt x="2585" y="2355"/>
                </a:cubicBezTo>
                <a:cubicBezTo>
                  <a:pt x="2591" y="2338"/>
                  <a:pt x="2591" y="2338"/>
                  <a:pt x="2591" y="2338"/>
                </a:cubicBezTo>
                <a:cubicBezTo>
                  <a:pt x="2631" y="2353"/>
                  <a:pt x="2631" y="2353"/>
                  <a:pt x="2631" y="2353"/>
                </a:cubicBezTo>
                <a:lnTo>
                  <a:pt x="2625" y="2370"/>
                </a:lnTo>
                <a:close/>
                <a:moveTo>
                  <a:pt x="2597" y="2323"/>
                </a:moveTo>
                <a:cubicBezTo>
                  <a:pt x="2603" y="2306"/>
                  <a:pt x="2603" y="2306"/>
                  <a:pt x="2603" y="2306"/>
                </a:cubicBezTo>
                <a:cubicBezTo>
                  <a:pt x="2643" y="2320"/>
                  <a:pt x="2643" y="2320"/>
                  <a:pt x="2643" y="2320"/>
                </a:cubicBezTo>
                <a:cubicBezTo>
                  <a:pt x="2637" y="2338"/>
                  <a:pt x="2637" y="2338"/>
                  <a:pt x="2637" y="2338"/>
                </a:cubicBezTo>
                <a:lnTo>
                  <a:pt x="2597" y="2323"/>
                </a:lnTo>
                <a:close/>
                <a:moveTo>
                  <a:pt x="2680" y="2390"/>
                </a:moveTo>
                <a:cubicBezTo>
                  <a:pt x="2640" y="2375"/>
                  <a:pt x="2640" y="2375"/>
                  <a:pt x="2640" y="2375"/>
                </a:cubicBezTo>
                <a:cubicBezTo>
                  <a:pt x="2646" y="2358"/>
                  <a:pt x="2646" y="2358"/>
                  <a:pt x="2646" y="2358"/>
                </a:cubicBezTo>
                <a:cubicBezTo>
                  <a:pt x="2686" y="2373"/>
                  <a:pt x="2686" y="2373"/>
                  <a:pt x="2686" y="2373"/>
                </a:cubicBezTo>
                <a:lnTo>
                  <a:pt x="2680" y="2390"/>
                </a:lnTo>
                <a:close/>
                <a:moveTo>
                  <a:pt x="2692" y="2358"/>
                </a:moveTo>
                <a:cubicBezTo>
                  <a:pt x="2652" y="2343"/>
                  <a:pt x="2652" y="2343"/>
                  <a:pt x="2652" y="2343"/>
                </a:cubicBezTo>
                <a:cubicBezTo>
                  <a:pt x="2658" y="2326"/>
                  <a:pt x="2658" y="2326"/>
                  <a:pt x="2658" y="2326"/>
                </a:cubicBezTo>
                <a:cubicBezTo>
                  <a:pt x="2698" y="2341"/>
                  <a:pt x="2698" y="2341"/>
                  <a:pt x="2698" y="2341"/>
                </a:cubicBezTo>
                <a:lnTo>
                  <a:pt x="2692" y="2358"/>
                </a:lnTo>
                <a:close/>
                <a:moveTo>
                  <a:pt x="2682" y="2262"/>
                </a:moveTo>
                <a:cubicBezTo>
                  <a:pt x="2722" y="2277"/>
                  <a:pt x="2722" y="2277"/>
                  <a:pt x="2722" y="2277"/>
                </a:cubicBezTo>
                <a:cubicBezTo>
                  <a:pt x="2715" y="2294"/>
                  <a:pt x="2715" y="2294"/>
                  <a:pt x="2715" y="2294"/>
                </a:cubicBezTo>
                <a:cubicBezTo>
                  <a:pt x="2675" y="2279"/>
                  <a:pt x="2675" y="2279"/>
                  <a:pt x="2675" y="2279"/>
                </a:cubicBezTo>
                <a:lnTo>
                  <a:pt x="2682" y="2262"/>
                </a:lnTo>
                <a:close/>
                <a:moveTo>
                  <a:pt x="2710" y="2309"/>
                </a:moveTo>
                <a:cubicBezTo>
                  <a:pt x="2704" y="2326"/>
                  <a:pt x="2704" y="2326"/>
                  <a:pt x="2704" y="2326"/>
                </a:cubicBezTo>
                <a:cubicBezTo>
                  <a:pt x="2663" y="2311"/>
                  <a:pt x="2663" y="2311"/>
                  <a:pt x="2663" y="2311"/>
                </a:cubicBezTo>
                <a:cubicBezTo>
                  <a:pt x="2670" y="2294"/>
                  <a:pt x="2670" y="2294"/>
                  <a:pt x="2670" y="2294"/>
                </a:cubicBezTo>
                <a:lnTo>
                  <a:pt x="2710" y="2309"/>
                </a:lnTo>
                <a:close/>
                <a:moveTo>
                  <a:pt x="2626" y="2242"/>
                </a:moveTo>
                <a:cubicBezTo>
                  <a:pt x="2666" y="2257"/>
                  <a:pt x="2666" y="2257"/>
                  <a:pt x="2666" y="2257"/>
                </a:cubicBezTo>
                <a:cubicBezTo>
                  <a:pt x="2660" y="2274"/>
                  <a:pt x="2660" y="2274"/>
                  <a:pt x="2660" y="2274"/>
                </a:cubicBezTo>
                <a:cubicBezTo>
                  <a:pt x="2620" y="2259"/>
                  <a:pt x="2620" y="2259"/>
                  <a:pt x="2620" y="2259"/>
                </a:cubicBezTo>
                <a:lnTo>
                  <a:pt x="2626" y="2242"/>
                </a:lnTo>
                <a:close/>
                <a:moveTo>
                  <a:pt x="2655" y="2289"/>
                </a:moveTo>
                <a:cubicBezTo>
                  <a:pt x="2648" y="2306"/>
                  <a:pt x="2648" y="2306"/>
                  <a:pt x="2648" y="2306"/>
                </a:cubicBezTo>
                <a:cubicBezTo>
                  <a:pt x="2608" y="2291"/>
                  <a:pt x="2608" y="2291"/>
                  <a:pt x="2608" y="2291"/>
                </a:cubicBezTo>
                <a:cubicBezTo>
                  <a:pt x="2614" y="2274"/>
                  <a:pt x="2614" y="2274"/>
                  <a:pt x="2614" y="2274"/>
                </a:cubicBezTo>
                <a:lnTo>
                  <a:pt x="2655" y="2289"/>
                </a:lnTo>
                <a:close/>
                <a:moveTo>
                  <a:pt x="2571" y="2222"/>
                </a:moveTo>
                <a:cubicBezTo>
                  <a:pt x="2611" y="2236"/>
                  <a:pt x="2611" y="2236"/>
                  <a:pt x="2611" y="2236"/>
                </a:cubicBezTo>
                <a:cubicBezTo>
                  <a:pt x="2605" y="2253"/>
                  <a:pt x="2605" y="2253"/>
                  <a:pt x="2605" y="2253"/>
                </a:cubicBezTo>
                <a:cubicBezTo>
                  <a:pt x="2565" y="2239"/>
                  <a:pt x="2565" y="2239"/>
                  <a:pt x="2565" y="2239"/>
                </a:cubicBezTo>
                <a:lnTo>
                  <a:pt x="2571" y="2222"/>
                </a:lnTo>
                <a:close/>
                <a:moveTo>
                  <a:pt x="2559" y="2254"/>
                </a:moveTo>
                <a:cubicBezTo>
                  <a:pt x="2599" y="2269"/>
                  <a:pt x="2599" y="2269"/>
                  <a:pt x="2599" y="2269"/>
                </a:cubicBezTo>
                <a:cubicBezTo>
                  <a:pt x="2593" y="2286"/>
                  <a:pt x="2593" y="2286"/>
                  <a:pt x="2593" y="2286"/>
                </a:cubicBezTo>
                <a:cubicBezTo>
                  <a:pt x="2553" y="2271"/>
                  <a:pt x="2553" y="2271"/>
                  <a:pt x="2553" y="2271"/>
                </a:cubicBezTo>
                <a:lnTo>
                  <a:pt x="2559" y="2254"/>
                </a:lnTo>
                <a:close/>
                <a:moveTo>
                  <a:pt x="2548" y="2285"/>
                </a:moveTo>
                <a:cubicBezTo>
                  <a:pt x="2588" y="2300"/>
                  <a:pt x="2588" y="2300"/>
                  <a:pt x="2588" y="2300"/>
                </a:cubicBezTo>
                <a:cubicBezTo>
                  <a:pt x="2581" y="2317"/>
                  <a:pt x="2581" y="2317"/>
                  <a:pt x="2581" y="2317"/>
                </a:cubicBezTo>
                <a:cubicBezTo>
                  <a:pt x="2541" y="2303"/>
                  <a:pt x="2541" y="2303"/>
                  <a:pt x="2541" y="2303"/>
                </a:cubicBezTo>
                <a:lnTo>
                  <a:pt x="2548" y="2285"/>
                </a:lnTo>
                <a:close/>
                <a:moveTo>
                  <a:pt x="2574" y="2130"/>
                </a:moveTo>
                <a:cubicBezTo>
                  <a:pt x="2570" y="2147"/>
                  <a:pt x="2559" y="2159"/>
                  <a:pt x="2548" y="2157"/>
                </a:cubicBezTo>
                <a:cubicBezTo>
                  <a:pt x="2538" y="2155"/>
                  <a:pt x="2532" y="2139"/>
                  <a:pt x="2536" y="2122"/>
                </a:cubicBezTo>
                <a:cubicBezTo>
                  <a:pt x="2539" y="2105"/>
                  <a:pt x="2551" y="2092"/>
                  <a:pt x="2561" y="2094"/>
                </a:cubicBezTo>
                <a:cubicBezTo>
                  <a:pt x="2572" y="2096"/>
                  <a:pt x="2577" y="2112"/>
                  <a:pt x="2574" y="2130"/>
                </a:cubicBezTo>
                <a:close/>
                <a:moveTo>
                  <a:pt x="2566" y="2071"/>
                </a:moveTo>
                <a:cubicBezTo>
                  <a:pt x="2555" y="2069"/>
                  <a:pt x="2550" y="2053"/>
                  <a:pt x="2553" y="2036"/>
                </a:cubicBezTo>
                <a:cubicBezTo>
                  <a:pt x="2557" y="2018"/>
                  <a:pt x="2568" y="2006"/>
                  <a:pt x="2579" y="2008"/>
                </a:cubicBezTo>
                <a:cubicBezTo>
                  <a:pt x="2589" y="2010"/>
                  <a:pt x="2595" y="2026"/>
                  <a:pt x="2591" y="2044"/>
                </a:cubicBezTo>
                <a:cubicBezTo>
                  <a:pt x="2588" y="2061"/>
                  <a:pt x="2576" y="2073"/>
                  <a:pt x="2566" y="2071"/>
                </a:cubicBezTo>
                <a:close/>
                <a:moveTo>
                  <a:pt x="2627" y="2140"/>
                </a:moveTo>
                <a:cubicBezTo>
                  <a:pt x="2624" y="2158"/>
                  <a:pt x="2612" y="2170"/>
                  <a:pt x="2602" y="2168"/>
                </a:cubicBezTo>
                <a:cubicBezTo>
                  <a:pt x="2591" y="2166"/>
                  <a:pt x="2585" y="2150"/>
                  <a:pt x="2589" y="2133"/>
                </a:cubicBezTo>
                <a:cubicBezTo>
                  <a:pt x="2593" y="2115"/>
                  <a:pt x="2604" y="2103"/>
                  <a:pt x="2614" y="2105"/>
                </a:cubicBezTo>
                <a:cubicBezTo>
                  <a:pt x="2625" y="2107"/>
                  <a:pt x="2631" y="2123"/>
                  <a:pt x="2627" y="2140"/>
                </a:cubicBezTo>
                <a:close/>
                <a:moveTo>
                  <a:pt x="2619" y="2082"/>
                </a:moveTo>
                <a:cubicBezTo>
                  <a:pt x="2609" y="2080"/>
                  <a:pt x="2603" y="2064"/>
                  <a:pt x="2606" y="2047"/>
                </a:cubicBezTo>
                <a:cubicBezTo>
                  <a:pt x="2610" y="2029"/>
                  <a:pt x="2621" y="2017"/>
                  <a:pt x="2632" y="2019"/>
                </a:cubicBezTo>
                <a:cubicBezTo>
                  <a:pt x="2642" y="2021"/>
                  <a:pt x="2648" y="2037"/>
                  <a:pt x="2645" y="2054"/>
                </a:cubicBezTo>
                <a:cubicBezTo>
                  <a:pt x="2641" y="2072"/>
                  <a:pt x="2630" y="2084"/>
                  <a:pt x="2619" y="2082"/>
                </a:cubicBezTo>
                <a:close/>
                <a:moveTo>
                  <a:pt x="2681" y="2151"/>
                </a:moveTo>
                <a:cubicBezTo>
                  <a:pt x="2677" y="2169"/>
                  <a:pt x="2666" y="2181"/>
                  <a:pt x="2655" y="2179"/>
                </a:cubicBezTo>
                <a:cubicBezTo>
                  <a:pt x="2645" y="2177"/>
                  <a:pt x="2639" y="2161"/>
                  <a:pt x="2642" y="2144"/>
                </a:cubicBezTo>
                <a:cubicBezTo>
                  <a:pt x="2646" y="2126"/>
                  <a:pt x="2657" y="2114"/>
                  <a:pt x="2668" y="2116"/>
                </a:cubicBezTo>
                <a:cubicBezTo>
                  <a:pt x="2678" y="2118"/>
                  <a:pt x="2684" y="2134"/>
                  <a:pt x="2681" y="2151"/>
                </a:cubicBezTo>
                <a:close/>
                <a:moveTo>
                  <a:pt x="2673" y="2093"/>
                </a:moveTo>
                <a:cubicBezTo>
                  <a:pt x="2662" y="2091"/>
                  <a:pt x="2656" y="2075"/>
                  <a:pt x="2660" y="2057"/>
                </a:cubicBezTo>
                <a:cubicBezTo>
                  <a:pt x="2663" y="2040"/>
                  <a:pt x="2675" y="2028"/>
                  <a:pt x="2685" y="2030"/>
                </a:cubicBezTo>
                <a:cubicBezTo>
                  <a:pt x="2696" y="2032"/>
                  <a:pt x="2702" y="2048"/>
                  <a:pt x="2698" y="2065"/>
                </a:cubicBezTo>
                <a:cubicBezTo>
                  <a:pt x="2695" y="2082"/>
                  <a:pt x="2683" y="2095"/>
                  <a:pt x="2673" y="2093"/>
                </a:cubicBezTo>
                <a:close/>
                <a:moveTo>
                  <a:pt x="2734" y="2162"/>
                </a:moveTo>
                <a:cubicBezTo>
                  <a:pt x="2730" y="2179"/>
                  <a:pt x="2719" y="2192"/>
                  <a:pt x="2709" y="2190"/>
                </a:cubicBezTo>
                <a:cubicBezTo>
                  <a:pt x="2698" y="2187"/>
                  <a:pt x="2692" y="2172"/>
                  <a:pt x="2696" y="2154"/>
                </a:cubicBezTo>
                <a:cubicBezTo>
                  <a:pt x="2699" y="2137"/>
                  <a:pt x="2711" y="2125"/>
                  <a:pt x="2721" y="2127"/>
                </a:cubicBezTo>
                <a:cubicBezTo>
                  <a:pt x="2732" y="2129"/>
                  <a:pt x="2738" y="2145"/>
                  <a:pt x="2734" y="2162"/>
                </a:cubicBezTo>
                <a:close/>
                <a:moveTo>
                  <a:pt x="2726" y="2104"/>
                </a:moveTo>
                <a:cubicBezTo>
                  <a:pt x="2715" y="2101"/>
                  <a:pt x="2710" y="2086"/>
                  <a:pt x="2713" y="2068"/>
                </a:cubicBezTo>
                <a:cubicBezTo>
                  <a:pt x="2717" y="2051"/>
                  <a:pt x="2728" y="2039"/>
                  <a:pt x="2739" y="2041"/>
                </a:cubicBezTo>
                <a:cubicBezTo>
                  <a:pt x="2749" y="2043"/>
                  <a:pt x="2755" y="2059"/>
                  <a:pt x="2751" y="2076"/>
                </a:cubicBezTo>
                <a:cubicBezTo>
                  <a:pt x="2748" y="2093"/>
                  <a:pt x="2737" y="2106"/>
                  <a:pt x="2726" y="2104"/>
                </a:cubicBezTo>
                <a:close/>
                <a:moveTo>
                  <a:pt x="2787" y="2173"/>
                </a:moveTo>
                <a:cubicBezTo>
                  <a:pt x="2784" y="2190"/>
                  <a:pt x="2772" y="2203"/>
                  <a:pt x="2762" y="2200"/>
                </a:cubicBezTo>
                <a:cubicBezTo>
                  <a:pt x="2751" y="2198"/>
                  <a:pt x="2746" y="2183"/>
                  <a:pt x="2749" y="2165"/>
                </a:cubicBezTo>
                <a:cubicBezTo>
                  <a:pt x="2753" y="2148"/>
                  <a:pt x="2764" y="2135"/>
                  <a:pt x="2775" y="2138"/>
                </a:cubicBezTo>
                <a:cubicBezTo>
                  <a:pt x="2785" y="2140"/>
                  <a:pt x="2791" y="2156"/>
                  <a:pt x="2787" y="2173"/>
                </a:cubicBezTo>
                <a:close/>
                <a:moveTo>
                  <a:pt x="2779" y="2114"/>
                </a:moveTo>
                <a:cubicBezTo>
                  <a:pt x="2769" y="2112"/>
                  <a:pt x="2763" y="2096"/>
                  <a:pt x="2767" y="2079"/>
                </a:cubicBezTo>
                <a:cubicBezTo>
                  <a:pt x="2770" y="2062"/>
                  <a:pt x="2782" y="2049"/>
                  <a:pt x="2792" y="2051"/>
                </a:cubicBezTo>
                <a:cubicBezTo>
                  <a:pt x="2803" y="2054"/>
                  <a:pt x="2808" y="2069"/>
                  <a:pt x="2805" y="2087"/>
                </a:cubicBezTo>
                <a:cubicBezTo>
                  <a:pt x="2801" y="2104"/>
                  <a:pt x="2790" y="2116"/>
                  <a:pt x="2779" y="2114"/>
                </a:cubicBezTo>
                <a:close/>
                <a:moveTo>
                  <a:pt x="2841" y="2184"/>
                </a:moveTo>
                <a:cubicBezTo>
                  <a:pt x="2837" y="2201"/>
                  <a:pt x="2826" y="2213"/>
                  <a:pt x="2815" y="2211"/>
                </a:cubicBezTo>
                <a:cubicBezTo>
                  <a:pt x="2805" y="2209"/>
                  <a:pt x="2799" y="2193"/>
                  <a:pt x="2803" y="2176"/>
                </a:cubicBezTo>
                <a:cubicBezTo>
                  <a:pt x="2806" y="2159"/>
                  <a:pt x="2818" y="2146"/>
                  <a:pt x="2828" y="2148"/>
                </a:cubicBezTo>
                <a:cubicBezTo>
                  <a:pt x="2839" y="2151"/>
                  <a:pt x="2844" y="2166"/>
                  <a:pt x="2841" y="2184"/>
                </a:cubicBezTo>
                <a:close/>
                <a:moveTo>
                  <a:pt x="2833" y="2125"/>
                </a:moveTo>
                <a:cubicBezTo>
                  <a:pt x="2822" y="2123"/>
                  <a:pt x="2817" y="2107"/>
                  <a:pt x="2820" y="2090"/>
                </a:cubicBezTo>
                <a:cubicBezTo>
                  <a:pt x="2824" y="2072"/>
                  <a:pt x="2835" y="2060"/>
                  <a:pt x="2846" y="2062"/>
                </a:cubicBezTo>
                <a:cubicBezTo>
                  <a:pt x="2856" y="2064"/>
                  <a:pt x="2862" y="2080"/>
                  <a:pt x="2858" y="2098"/>
                </a:cubicBezTo>
                <a:cubicBezTo>
                  <a:pt x="2855" y="2115"/>
                  <a:pt x="2843" y="2127"/>
                  <a:pt x="2833" y="2125"/>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11"/>
          <p:cNvSpPr>
            <a:spLocks noEditPoints="1"/>
          </p:cNvSpPr>
          <p:nvPr/>
        </p:nvSpPr>
        <p:spPr bwMode="auto">
          <a:xfrm>
            <a:off x="9224231" y="4501068"/>
            <a:ext cx="352425" cy="385763"/>
          </a:xfrm>
          <a:custGeom>
            <a:avLst/>
            <a:gdLst>
              <a:gd name="T0" fmla="*/ 137 w 147"/>
              <a:gd name="T1" fmla="*/ 52 h 161"/>
              <a:gd name="T2" fmla="*/ 128 w 147"/>
              <a:gd name="T3" fmla="*/ 43 h 161"/>
              <a:gd name="T4" fmla="*/ 105 w 147"/>
              <a:gd name="T5" fmla="*/ 36 h 161"/>
              <a:gd name="T6" fmla="*/ 101 w 147"/>
              <a:gd name="T7" fmla="*/ 17 h 161"/>
              <a:gd name="T8" fmla="*/ 60 w 147"/>
              <a:gd name="T9" fmla="*/ 9 h 161"/>
              <a:gd name="T10" fmla="*/ 56 w 147"/>
              <a:gd name="T11" fmla="*/ 12 h 161"/>
              <a:gd name="T12" fmla="*/ 18 w 147"/>
              <a:gd name="T13" fmla="*/ 11 h 161"/>
              <a:gd name="T14" fmla="*/ 10 w 147"/>
              <a:gd name="T15" fmla="*/ 54 h 161"/>
              <a:gd name="T16" fmla="*/ 12 w 147"/>
              <a:gd name="T17" fmla="*/ 58 h 161"/>
              <a:gd name="T18" fmla="*/ 41 w 147"/>
              <a:gd name="T19" fmla="*/ 101 h 161"/>
              <a:gd name="T20" fmla="*/ 65 w 147"/>
              <a:gd name="T21" fmla="*/ 137 h 161"/>
              <a:gd name="T22" fmla="*/ 67 w 147"/>
              <a:gd name="T23" fmla="*/ 140 h 161"/>
              <a:gd name="T24" fmla="*/ 117 w 147"/>
              <a:gd name="T25" fmla="*/ 150 h 161"/>
              <a:gd name="T26" fmla="*/ 128 w 147"/>
              <a:gd name="T27" fmla="*/ 101 h 161"/>
              <a:gd name="T28" fmla="*/ 137 w 147"/>
              <a:gd name="T29" fmla="*/ 52 h 161"/>
              <a:gd name="T30" fmla="*/ 72 w 147"/>
              <a:gd name="T31" fmla="*/ 62 h 161"/>
              <a:gd name="T32" fmla="*/ 72 w 147"/>
              <a:gd name="T33" fmla="*/ 62 h 161"/>
              <a:gd name="T34" fmla="*/ 72 w 147"/>
              <a:gd name="T35" fmla="*/ 62 h 161"/>
              <a:gd name="T36" fmla="*/ 72 w 147"/>
              <a:gd name="T37" fmla="*/ 6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61">
                <a:moveTo>
                  <a:pt x="137" y="52"/>
                </a:moveTo>
                <a:cubicBezTo>
                  <a:pt x="134" y="49"/>
                  <a:pt x="131" y="46"/>
                  <a:pt x="128" y="43"/>
                </a:cubicBezTo>
                <a:cubicBezTo>
                  <a:pt x="121" y="38"/>
                  <a:pt x="113" y="36"/>
                  <a:pt x="105" y="36"/>
                </a:cubicBezTo>
                <a:cubicBezTo>
                  <a:pt x="106" y="29"/>
                  <a:pt x="104" y="23"/>
                  <a:pt x="101" y="17"/>
                </a:cubicBezTo>
                <a:cubicBezTo>
                  <a:pt x="92" y="3"/>
                  <a:pt x="73" y="0"/>
                  <a:pt x="60" y="9"/>
                </a:cubicBezTo>
                <a:cubicBezTo>
                  <a:pt x="58" y="10"/>
                  <a:pt x="57" y="11"/>
                  <a:pt x="56" y="12"/>
                </a:cubicBezTo>
                <a:cubicBezTo>
                  <a:pt x="45" y="4"/>
                  <a:pt x="30" y="3"/>
                  <a:pt x="18" y="11"/>
                </a:cubicBezTo>
                <a:cubicBezTo>
                  <a:pt x="4" y="20"/>
                  <a:pt x="0" y="40"/>
                  <a:pt x="10" y="54"/>
                </a:cubicBezTo>
                <a:cubicBezTo>
                  <a:pt x="10" y="56"/>
                  <a:pt x="11" y="57"/>
                  <a:pt x="12" y="58"/>
                </a:cubicBezTo>
                <a:cubicBezTo>
                  <a:pt x="41" y="101"/>
                  <a:pt x="41" y="101"/>
                  <a:pt x="41" y="101"/>
                </a:cubicBezTo>
                <a:cubicBezTo>
                  <a:pt x="65" y="137"/>
                  <a:pt x="65" y="137"/>
                  <a:pt x="65" y="137"/>
                </a:cubicBezTo>
                <a:cubicBezTo>
                  <a:pt x="65" y="138"/>
                  <a:pt x="66" y="139"/>
                  <a:pt x="67" y="140"/>
                </a:cubicBezTo>
                <a:cubicBezTo>
                  <a:pt x="78" y="157"/>
                  <a:pt x="100" y="161"/>
                  <a:pt x="117" y="150"/>
                </a:cubicBezTo>
                <a:cubicBezTo>
                  <a:pt x="133" y="140"/>
                  <a:pt x="138" y="118"/>
                  <a:pt x="128" y="101"/>
                </a:cubicBezTo>
                <a:cubicBezTo>
                  <a:pt x="143" y="90"/>
                  <a:pt x="147" y="68"/>
                  <a:pt x="137" y="52"/>
                </a:cubicBezTo>
                <a:close/>
                <a:moveTo>
                  <a:pt x="72" y="62"/>
                </a:moveTo>
                <a:cubicBezTo>
                  <a:pt x="72" y="62"/>
                  <a:pt x="72" y="62"/>
                  <a:pt x="72" y="62"/>
                </a:cubicBezTo>
                <a:cubicBezTo>
                  <a:pt x="72" y="62"/>
                  <a:pt x="72" y="62"/>
                  <a:pt x="72" y="62"/>
                </a:cubicBezTo>
                <a:cubicBezTo>
                  <a:pt x="72" y="62"/>
                  <a:pt x="72" y="62"/>
                  <a:pt x="72" y="62"/>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2"/>
          <p:cNvSpPr>
            <a:spLocks noEditPoints="1"/>
          </p:cNvSpPr>
          <p:nvPr/>
        </p:nvSpPr>
        <p:spPr bwMode="auto">
          <a:xfrm>
            <a:off x="5030056" y="3027683"/>
            <a:ext cx="409575" cy="255588"/>
          </a:xfrm>
          <a:custGeom>
            <a:avLst/>
            <a:gdLst>
              <a:gd name="T0" fmla="*/ 136 w 171"/>
              <a:gd name="T1" fmla="*/ 35 h 107"/>
              <a:gd name="T2" fmla="*/ 100 w 171"/>
              <a:gd name="T3" fmla="*/ 0 h 107"/>
              <a:gd name="T4" fmla="*/ 87 w 171"/>
              <a:gd name="T5" fmla="*/ 2 h 107"/>
              <a:gd name="T6" fmla="*/ 69 w 171"/>
              <a:gd name="T7" fmla="*/ 17 h 107"/>
              <a:gd name="T8" fmla="*/ 50 w 171"/>
              <a:gd name="T9" fmla="*/ 11 h 107"/>
              <a:gd name="T10" fmla="*/ 21 w 171"/>
              <a:gd name="T11" fmla="*/ 40 h 107"/>
              <a:gd name="T12" fmla="*/ 22 w 171"/>
              <a:gd name="T13" fmla="*/ 46 h 107"/>
              <a:gd name="T14" fmla="*/ 0 w 171"/>
              <a:gd name="T15" fmla="*/ 76 h 107"/>
              <a:gd name="T16" fmla="*/ 31 w 171"/>
              <a:gd name="T17" fmla="*/ 107 h 107"/>
              <a:gd name="T18" fmla="*/ 36 w 171"/>
              <a:gd name="T19" fmla="*/ 107 h 107"/>
              <a:gd name="T20" fmla="*/ 87 w 171"/>
              <a:gd name="T21" fmla="*/ 107 h 107"/>
              <a:gd name="T22" fmla="*/ 131 w 171"/>
              <a:gd name="T23" fmla="*/ 107 h 107"/>
              <a:gd name="T24" fmla="*/ 134 w 171"/>
              <a:gd name="T25" fmla="*/ 107 h 107"/>
              <a:gd name="T26" fmla="*/ 171 w 171"/>
              <a:gd name="T27" fmla="*/ 71 h 107"/>
              <a:gd name="T28" fmla="*/ 136 w 171"/>
              <a:gd name="T29" fmla="*/ 35 h 107"/>
              <a:gd name="T30" fmla="*/ 72 w 171"/>
              <a:gd name="T31" fmla="*/ 60 h 107"/>
              <a:gd name="T32" fmla="*/ 72 w 171"/>
              <a:gd name="T33" fmla="*/ 60 h 107"/>
              <a:gd name="T34" fmla="*/ 72 w 171"/>
              <a:gd name="T35" fmla="*/ 6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07">
                <a:moveTo>
                  <a:pt x="136" y="35"/>
                </a:moveTo>
                <a:cubicBezTo>
                  <a:pt x="135" y="16"/>
                  <a:pt x="119" y="0"/>
                  <a:pt x="100" y="0"/>
                </a:cubicBezTo>
                <a:cubicBezTo>
                  <a:pt x="95" y="0"/>
                  <a:pt x="91" y="1"/>
                  <a:pt x="87" y="2"/>
                </a:cubicBezTo>
                <a:cubicBezTo>
                  <a:pt x="80" y="5"/>
                  <a:pt x="73" y="11"/>
                  <a:pt x="69" y="17"/>
                </a:cubicBezTo>
                <a:cubicBezTo>
                  <a:pt x="64" y="13"/>
                  <a:pt x="57" y="11"/>
                  <a:pt x="50" y="11"/>
                </a:cubicBezTo>
                <a:cubicBezTo>
                  <a:pt x="34" y="11"/>
                  <a:pt x="21" y="24"/>
                  <a:pt x="21" y="40"/>
                </a:cubicBezTo>
                <a:cubicBezTo>
                  <a:pt x="21" y="42"/>
                  <a:pt x="21" y="44"/>
                  <a:pt x="22" y="46"/>
                </a:cubicBezTo>
                <a:cubicBezTo>
                  <a:pt x="9" y="50"/>
                  <a:pt x="0" y="62"/>
                  <a:pt x="0" y="76"/>
                </a:cubicBezTo>
                <a:cubicBezTo>
                  <a:pt x="0" y="93"/>
                  <a:pt x="14" y="107"/>
                  <a:pt x="31" y="107"/>
                </a:cubicBezTo>
                <a:cubicBezTo>
                  <a:pt x="33" y="107"/>
                  <a:pt x="34" y="107"/>
                  <a:pt x="36" y="107"/>
                </a:cubicBezTo>
                <a:cubicBezTo>
                  <a:pt x="87" y="107"/>
                  <a:pt x="87" y="107"/>
                  <a:pt x="87" y="107"/>
                </a:cubicBezTo>
                <a:cubicBezTo>
                  <a:pt x="131" y="107"/>
                  <a:pt x="131" y="107"/>
                  <a:pt x="131" y="107"/>
                </a:cubicBezTo>
                <a:cubicBezTo>
                  <a:pt x="132" y="107"/>
                  <a:pt x="133" y="107"/>
                  <a:pt x="134" y="107"/>
                </a:cubicBezTo>
                <a:cubicBezTo>
                  <a:pt x="154" y="107"/>
                  <a:pt x="171" y="91"/>
                  <a:pt x="171" y="71"/>
                </a:cubicBezTo>
                <a:cubicBezTo>
                  <a:pt x="171" y="52"/>
                  <a:pt x="155" y="36"/>
                  <a:pt x="136" y="35"/>
                </a:cubicBezTo>
                <a:close/>
                <a:moveTo>
                  <a:pt x="72" y="60"/>
                </a:moveTo>
                <a:cubicBezTo>
                  <a:pt x="72" y="60"/>
                  <a:pt x="72" y="60"/>
                  <a:pt x="72" y="60"/>
                </a:cubicBezTo>
                <a:cubicBezTo>
                  <a:pt x="72" y="60"/>
                  <a:pt x="72" y="60"/>
                  <a:pt x="72" y="6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13"/>
          <p:cNvSpPr>
            <a:spLocks noEditPoints="1"/>
          </p:cNvSpPr>
          <p:nvPr/>
        </p:nvSpPr>
        <p:spPr bwMode="auto">
          <a:xfrm>
            <a:off x="7435118" y="3440433"/>
            <a:ext cx="417513" cy="327025"/>
          </a:xfrm>
          <a:custGeom>
            <a:avLst/>
            <a:gdLst>
              <a:gd name="T0" fmla="*/ 148 w 174"/>
              <a:gd name="T1" fmla="*/ 62 h 136"/>
              <a:gd name="T2" fmla="*/ 128 w 174"/>
              <a:gd name="T3" fmla="*/ 16 h 136"/>
              <a:gd name="T4" fmla="*/ 116 w 174"/>
              <a:gd name="T5" fmla="*/ 13 h 136"/>
              <a:gd name="T6" fmla="*/ 93 w 174"/>
              <a:gd name="T7" fmla="*/ 19 h 136"/>
              <a:gd name="T8" fmla="*/ 79 w 174"/>
              <a:gd name="T9" fmla="*/ 6 h 136"/>
              <a:gd name="T10" fmla="*/ 41 w 174"/>
              <a:gd name="T11" fmla="*/ 21 h 136"/>
              <a:gd name="T12" fmla="*/ 39 w 174"/>
              <a:gd name="T13" fmla="*/ 27 h 136"/>
              <a:gd name="T14" fmla="*/ 7 w 174"/>
              <a:gd name="T15" fmla="*/ 46 h 136"/>
              <a:gd name="T16" fmla="*/ 24 w 174"/>
              <a:gd name="T17" fmla="*/ 87 h 136"/>
              <a:gd name="T18" fmla="*/ 28 w 174"/>
              <a:gd name="T19" fmla="*/ 89 h 136"/>
              <a:gd name="T20" fmla="*/ 75 w 174"/>
              <a:gd name="T21" fmla="*/ 109 h 136"/>
              <a:gd name="T22" fmla="*/ 115 w 174"/>
              <a:gd name="T23" fmla="*/ 126 h 136"/>
              <a:gd name="T24" fmla="*/ 118 w 174"/>
              <a:gd name="T25" fmla="*/ 128 h 136"/>
              <a:gd name="T26" fmla="*/ 166 w 174"/>
              <a:gd name="T27" fmla="*/ 109 h 136"/>
              <a:gd name="T28" fmla="*/ 148 w 174"/>
              <a:gd name="T29" fmla="*/ 62 h 136"/>
              <a:gd name="T30" fmla="*/ 80 w 174"/>
              <a:gd name="T31" fmla="*/ 60 h 136"/>
              <a:gd name="T32" fmla="*/ 80 w 174"/>
              <a:gd name="T33" fmla="*/ 60 h 136"/>
              <a:gd name="T34" fmla="*/ 80 w 174"/>
              <a:gd name="T35" fmla="*/ 60 h 136"/>
              <a:gd name="T36" fmla="*/ 80 w 174"/>
              <a:gd name="T37" fmla="*/ 6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36">
                <a:moveTo>
                  <a:pt x="148" y="62"/>
                </a:moveTo>
                <a:cubicBezTo>
                  <a:pt x="155" y="44"/>
                  <a:pt x="146" y="23"/>
                  <a:pt x="128" y="16"/>
                </a:cubicBezTo>
                <a:cubicBezTo>
                  <a:pt x="124" y="14"/>
                  <a:pt x="120" y="13"/>
                  <a:pt x="116" y="13"/>
                </a:cubicBezTo>
                <a:cubicBezTo>
                  <a:pt x="108" y="12"/>
                  <a:pt x="100" y="15"/>
                  <a:pt x="93" y="19"/>
                </a:cubicBezTo>
                <a:cubicBezTo>
                  <a:pt x="90" y="14"/>
                  <a:pt x="85" y="9"/>
                  <a:pt x="79" y="6"/>
                </a:cubicBezTo>
                <a:cubicBezTo>
                  <a:pt x="64" y="0"/>
                  <a:pt x="47" y="7"/>
                  <a:pt x="41" y="21"/>
                </a:cubicBezTo>
                <a:cubicBezTo>
                  <a:pt x="40" y="23"/>
                  <a:pt x="39" y="25"/>
                  <a:pt x="39" y="27"/>
                </a:cubicBezTo>
                <a:cubicBezTo>
                  <a:pt x="26" y="26"/>
                  <a:pt x="12" y="33"/>
                  <a:pt x="7" y="46"/>
                </a:cubicBezTo>
                <a:cubicBezTo>
                  <a:pt x="0" y="62"/>
                  <a:pt x="8" y="81"/>
                  <a:pt x="24" y="87"/>
                </a:cubicBezTo>
                <a:cubicBezTo>
                  <a:pt x="25" y="88"/>
                  <a:pt x="26" y="89"/>
                  <a:pt x="28" y="89"/>
                </a:cubicBezTo>
                <a:cubicBezTo>
                  <a:pt x="75" y="109"/>
                  <a:pt x="75" y="109"/>
                  <a:pt x="75" y="109"/>
                </a:cubicBezTo>
                <a:cubicBezTo>
                  <a:pt x="115" y="126"/>
                  <a:pt x="115" y="126"/>
                  <a:pt x="115" y="126"/>
                </a:cubicBezTo>
                <a:cubicBezTo>
                  <a:pt x="116" y="127"/>
                  <a:pt x="117" y="127"/>
                  <a:pt x="118" y="128"/>
                </a:cubicBezTo>
                <a:cubicBezTo>
                  <a:pt x="137" y="136"/>
                  <a:pt x="158" y="127"/>
                  <a:pt x="166" y="109"/>
                </a:cubicBezTo>
                <a:cubicBezTo>
                  <a:pt x="174" y="91"/>
                  <a:pt x="166" y="70"/>
                  <a:pt x="148" y="62"/>
                </a:cubicBezTo>
                <a:close/>
                <a:moveTo>
                  <a:pt x="80" y="60"/>
                </a:moveTo>
                <a:cubicBezTo>
                  <a:pt x="80" y="60"/>
                  <a:pt x="80" y="60"/>
                  <a:pt x="80" y="60"/>
                </a:cubicBezTo>
                <a:cubicBezTo>
                  <a:pt x="80" y="60"/>
                  <a:pt x="80" y="60"/>
                  <a:pt x="80" y="60"/>
                </a:cubicBezTo>
                <a:cubicBezTo>
                  <a:pt x="80" y="60"/>
                  <a:pt x="80" y="60"/>
                  <a:pt x="80" y="6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6"/>
          <p:cNvSpPr>
            <a:spLocks noEditPoints="1"/>
          </p:cNvSpPr>
          <p:nvPr/>
        </p:nvSpPr>
        <p:spPr bwMode="auto">
          <a:xfrm>
            <a:off x="3963256" y="2056133"/>
            <a:ext cx="893763" cy="625475"/>
          </a:xfrm>
          <a:custGeom>
            <a:avLst/>
            <a:gdLst>
              <a:gd name="T0" fmla="*/ 361 w 372"/>
              <a:gd name="T1" fmla="*/ 86 h 260"/>
              <a:gd name="T2" fmla="*/ 287 w 372"/>
              <a:gd name="T3" fmla="*/ 47 h 260"/>
              <a:gd name="T4" fmla="*/ 211 w 372"/>
              <a:gd name="T5" fmla="*/ 11 h 260"/>
              <a:gd name="T6" fmla="*/ 193 w 372"/>
              <a:gd name="T7" fmla="*/ 20 h 260"/>
              <a:gd name="T8" fmla="*/ 171 w 372"/>
              <a:gd name="T9" fmla="*/ 54 h 260"/>
              <a:gd name="T10" fmla="*/ 140 w 372"/>
              <a:gd name="T11" fmla="*/ 53 h 260"/>
              <a:gd name="T12" fmla="*/ 139 w 372"/>
              <a:gd name="T13" fmla="*/ 53 h 260"/>
              <a:gd name="T14" fmla="*/ 108 w 372"/>
              <a:gd name="T15" fmla="*/ 115 h 260"/>
              <a:gd name="T16" fmla="*/ 111 w 372"/>
              <a:gd name="T17" fmla="*/ 124 h 260"/>
              <a:gd name="T18" fmla="*/ 110 w 372"/>
              <a:gd name="T19" fmla="*/ 125 h 260"/>
              <a:gd name="T20" fmla="*/ 81 w 372"/>
              <a:gd name="T21" fmla="*/ 123 h 260"/>
              <a:gd name="T22" fmla="*/ 69 w 372"/>
              <a:gd name="T23" fmla="*/ 129 h 260"/>
              <a:gd name="T24" fmla="*/ 55 w 372"/>
              <a:gd name="T25" fmla="*/ 150 h 260"/>
              <a:gd name="T26" fmla="*/ 34 w 372"/>
              <a:gd name="T27" fmla="*/ 150 h 260"/>
              <a:gd name="T28" fmla="*/ 14 w 372"/>
              <a:gd name="T29" fmla="*/ 189 h 260"/>
              <a:gd name="T30" fmla="*/ 17 w 372"/>
              <a:gd name="T31" fmla="*/ 195 h 260"/>
              <a:gd name="T32" fmla="*/ 5 w 372"/>
              <a:gd name="T33" fmla="*/ 232 h 260"/>
              <a:gd name="T34" fmla="*/ 47 w 372"/>
              <a:gd name="T35" fmla="*/ 254 h 260"/>
              <a:gd name="T36" fmla="*/ 52 w 372"/>
              <a:gd name="T37" fmla="*/ 252 h 260"/>
              <a:gd name="T38" fmla="*/ 104 w 372"/>
              <a:gd name="T39" fmla="*/ 235 h 260"/>
              <a:gd name="T40" fmla="*/ 148 w 372"/>
              <a:gd name="T41" fmla="*/ 220 h 260"/>
              <a:gd name="T42" fmla="*/ 152 w 372"/>
              <a:gd name="T43" fmla="*/ 219 h 260"/>
              <a:gd name="T44" fmla="*/ 154 w 372"/>
              <a:gd name="T45" fmla="*/ 218 h 260"/>
              <a:gd name="T46" fmla="*/ 159 w 372"/>
              <a:gd name="T47" fmla="*/ 217 h 260"/>
              <a:gd name="T48" fmla="*/ 166 w 372"/>
              <a:gd name="T49" fmla="*/ 214 h 260"/>
              <a:gd name="T50" fmla="*/ 191 w 372"/>
              <a:gd name="T51" fmla="*/ 206 h 260"/>
              <a:gd name="T52" fmla="*/ 248 w 372"/>
              <a:gd name="T53" fmla="*/ 187 h 260"/>
              <a:gd name="T54" fmla="*/ 316 w 372"/>
              <a:gd name="T55" fmla="*/ 164 h 260"/>
              <a:gd name="T56" fmla="*/ 323 w 372"/>
              <a:gd name="T57" fmla="*/ 162 h 260"/>
              <a:gd name="T58" fmla="*/ 361 w 372"/>
              <a:gd name="T59" fmla="*/ 86 h 260"/>
              <a:gd name="T60" fmla="*/ 72 w 372"/>
              <a:gd name="T61" fmla="*/ 192 h 260"/>
              <a:gd name="T62" fmla="*/ 73 w 372"/>
              <a:gd name="T63" fmla="*/ 192 h 260"/>
              <a:gd name="T64" fmla="*/ 73 w 372"/>
              <a:gd name="T65" fmla="*/ 192 h 260"/>
              <a:gd name="T66" fmla="*/ 72 w 372"/>
              <a:gd name="T67" fmla="*/ 192 h 260"/>
              <a:gd name="T68" fmla="*/ 199 w 372"/>
              <a:gd name="T69" fmla="*/ 120 h 260"/>
              <a:gd name="T70" fmla="*/ 199 w 372"/>
              <a:gd name="T71" fmla="*/ 120 h 260"/>
              <a:gd name="T72" fmla="*/ 199 w 372"/>
              <a:gd name="T73" fmla="*/ 12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2" h="260">
                <a:moveTo>
                  <a:pt x="361" y="86"/>
                </a:moveTo>
                <a:cubicBezTo>
                  <a:pt x="351" y="55"/>
                  <a:pt x="318" y="38"/>
                  <a:pt x="287" y="47"/>
                </a:cubicBezTo>
                <a:cubicBezTo>
                  <a:pt x="276" y="17"/>
                  <a:pt x="242" y="0"/>
                  <a:pt x="211" y="11"/>
                </a:cubicBezTo>
                <a:cubicBezTo>
                  <a:pt x="204" y="13"/>
                  <a:pt x="198" y="16"/>
                  <a:pt x="193" y="20"/>
                </a:cubicBezTo>
                <a:cubicBezTo>
                  <a:pt x="182" y="29"/>
                  <a:pt x="175" y="41"/>
                  <a:pt x="171" y="54"/>
                </a:cubicBezTo>
                <a:cubicBezTo>
                  <a:pt x="162" y="50"/>
                  <a:pt x="151" y="50"/>
                  <a:pt x="140" y="53"/>
                </a:cubicBezTo>
                <a:cubicBezTo>
                  <a:pt x="140" y="53"/>
                  <a:pt x="139" y="53"/>
                  <a:pt x="139" y="53"/>
                </a:cubicBezTo>
                <a:cubicBezTo>
                  <a:pt x="113" y="62"/>
                  <a:pt x="99" y="90"/>
                  <a:pt x="108" y="115"/>
                </a:cubicBezTo>
                <a:cubicBezTo>
                  <a:pt x="109" y="118"/>
                  <a:pt x="110" y="121"/>
                  <a:pt x="111" y="124"/>
                </a:cubicBezTo>
                <a:cubicBezTo>
                  <a:pt x="111" y="124"/>
                  <a:pt x="110" y="124"/>
                  <a:pt x="110" y="125"/>
                </a:cubicBezTo>
                <a:cubicBezTo>
                  <a:pt x="101" y="120"/>
                  <a:pt x="91" y="119"/>
                  <a:pt x="81" y="123"/>
                </a:cubicBezTo>
                <a:cubicBezTo>
                  <a:pt x="76" y="124"/>
                  <a:pt x="72" y="126"/>
                  <a:pt x="69" y="129"/>
                </a:cubicBezTo>
                <a:cubicBezTo>
                  <a:pt x="62" y="134"/>
                  <a:pt x="57" y="142"/>
                  <a:pt x="55" y="150"/>
                </a:cubicBezTo>
                <a:cubicBezTo>
                  <a:pt x="49" y="148"/>
                  <a:pt x="41" y="147"/>
                  <a:pt x="34" y="150"/>
                </a:cubicBezTo>
                <a:cubicBezTo>
                  <a:pt x="18" y="155"/>
                  <a:pt x="9" y="173"/>
                  <a:pt x="14" y="189"/>
                </a:cubicBezTo>
                <a:cubicBezTo>
                  <a:pt x="15" y="191"/>
                  <a:pt x="16" y="193"/>
                  <a:pt x="17" y="195"/>
                </a:cubicBezTo>
                <a:cubicBezTo>
                  <a:pt x="5" y="203"/>
                  <a:pt x="0" y="218"/>
                  <a:pt x="5" y="232"/>
                </a:cubicBezTo>
                <a:cubicBezTo>
                  <a:pt x="11" y="250"/>
                  <a:pt x="30" y="260"/>
                  <a:pt x="47" y="254"/>
                </a:cubicBezTo>
                <a:cubicBezTo>
                  <a:pt x="49" y="253"/>
                  <a:pt x="50" y="253"/>
                  <a:pt x="52" y="252"/>
                </a:cubicBezTo>
                <a:cubicBezTo>
                  <a:pt x="104" y="235"/>
                  <a:pt x="104" y="235"/>
                  <a:pt x="104" y="235"/>
                </a:cubicBezTo>
                <a:cubicBezTo>
                  <a:pt x="148" y="220"/>
                  <a:pt x="148" y="220"/>
                  <a:pt x="148" y="220"/>
                </a:cubicBezTo>
                <a:cubicBezTo>
                  <a:pt x="149" y="220"/>
                  <a:pt x="150" y="220"/>
                  <a:pt x="152" y="219"/>
                </a:cubicBezTo>
                <a:cubicBezTo>
                  <a:pt x="153" y="219"/>
                  <a:pt x="153" y="218"/>
                  <a:pt x="154" y="218"/>
                </a:cubicBezTo>
                <a:cubicBezTo>
                  <a:pt x="156" y="218"/>
                  <a:pt x="158" y="217"/>
                  <a:pt x="159" y="217"/>
                </a:cubicBezTo>
                <a:cubicBezTo>
                  <a:pt x="162" y="216"/>
                  <a:pt x="164" y="215"/>
                  <a:pt x="166" y="214"/>
                </a:cubicBezTo>
                <a:cubicBezTo>
                  <a:pt x="191" y="206"/>
                  <a:pt x="191" y="206"/>
                  <a:pt x="191" y="206"/>
                </a:cubicBezTo>
                <a:cubicBezTo>
                  <a:pt x="248" y="187"/>
                  <a:pt x="248" y="187"/>
                  <a:pt x="248" y="187"/>
                </a:cubicBezTo>
                <a:cubicBezTo>
                  <a:pt x="316" y="164"/>
                  <a:pt x="316" y="164"/>
                  <a:pt x="316" y="164"/>
                </a:cubicBezTo>
                <a:cubicBezTo>
                  <a:pt x="319" y="163"/>
                  <a:pt x="321" y="163"/>
                  <a:pt x="323" y="162"/>
                </a:cubicBezTo>
                <a:cubicBezTo>
                  <a:pt x="354" y="152"/>
                  <a:pt x="372" y="117"/>
                  <a:pt x="361" y="86"/>
                </a:cubicBezTo>
                <a:close/>
                <a:moveTo>
                  <a:pt x="72" y="192"/>
                </a:moveTo>
                <a:cubicBezTo>
                  <a:pt x="73" y="192"/>
                  <a:pt x="73" y="192"/>
                  <a:pt x="73" y="192"/>
                </a:cubicBezTo>
                <a:cubicBezTo>
                  <a:pt x="73" y="192"/>
                  <a:pt x="73" y="192"/>
                  <a:pt x="73" y="192"/>
                </a:cubicBezTo>
                <a:lnTo>
                  <a:pt x="72" y="192"/>
                </a:lnTo>
                <a:close/>
                <a:moveTo>
                  <a:pt x="199" y="120"/>
                </a:moveTo>
                <a:cubicBezTo>
                  <a:pt x="199" y="120"/>
                  <a:pt x="199" y="120"/>
                  <a:pt x="199" y="120"/>
                </a:cubicBezTo>
                <a:cubicBezTo>
                  <a:pt x="199" y="120"/>
                  <a:pt x="199" y="120"/>
                  <a:pt x="199" y="12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17"/>
          <p:cNvSpPr>
            <a:spLocks noEditPoints="1"/>
          </p:cNvSpPr>
          <p:nvPr/>
        </p:nvSpPr>
        <p:spPr bwMode="auto">
          <a:xfrm>
            <a:off x="9294030" y="5578545"/>
            <a:ext cx="431800" cy="584200"/>
          </a:xfrm>
          <a:custGeom>
            <a:avLst/>
            <a:gdLst>
              <a:gd name="T0" fmla="*/ 174 w 180"/>
              <a:gd name="T1" fmla="*/ 117 h 243"/>
              <a:gd name="T2" fmla="*/ 167 w 180"/>
              <a:gd name="T3" fmla="*/ 101 h 243"/>
              <a:gd name="T4" fmla="*/ 167 w 180"/>
              <a:gd name="T5" fmla="*/ 100 h 243"/>
              <a:gd name="T6" fmla="*/ 140 w 180"/>
              <a:gd name="T7" fmla="*/ 80 h 243"/>
              <a:gd name="T8" fmla="*/ 144 w 180"/>
              <a:gd name="T9" fmla="*/ 53 h 243"/>
              <a:gd name="T10" fmla="*/ 94 w 180"/>
              <a:gd name="T11" fmla="*/ 22 h 243"/>
              <a:gd name="T12" fmla="*/ 87 w 180"/>
              <a:gd name="T13" fmla="*/ 25 h 243"/>
              <a:gd name="T14" fmla="*/ 38 w 180"/>
              <a:gd name="T15" fmla="*/ 4 h 243"/>
              <a:gd name="T16" fmla="*/ 5 w 180"/>
              <a:gd name="T17" fmla="*/ 58 h 243"/>
              <a:gd name="T18" fmla="*/ 7 w 180"/>
              <a:gd name="T19" fmla="*/ 64 h 243"/>
              <a:gd name="T20" fmla="*/ 24 w 180"/>
              <a:gd name="T21" fmla="*/ 134 h 243"/>
              <a:gd name="T22" fmla="*/ 24 w 180"/>
              <a:gd name="T23" fmla="*/ 134 h 243"/>
              <a:gd name="T24" fmla="*/ 38 w 180"/>
              <a:gd name="T25" fmla="*/ 193 h 243"/>
              <a:gd name="T26" fmla="*/ 39 w 180"/>
              <a:gd name="T27" fmla="*/ 199 h 243"/>
              <a:gd name="T28" fmla="*/ 100 w 180"/>
              <a:gd name="T29" fmla="*/ 237 h 243"/>
              <a:gd name="T30" fmla="*/ 138 w 180"/>
              <a:gd name="T31" fmla="*/ 177 h 243"/>
              <a:gd name="T32" fmla="*/ 174 w 180"/>
              <a:gd name="T33" fmla="*/ 117 h 243"/>
              <a:gd name="T34" fmla="*/ 84 w 180"/>
              <a:gd name="T35" fmla="*/ 98 h 243"/>
              <a:gd name="T36" fmla="*/ 83 w 180"/>
              <a:gd name="T37" fmla="*/ 98 h 243"/>
              <a:gd name="T38" fmla="*/ 83 w 180"/>
              <a:gd name="T39" fmla="*/ 98 h 243"/>
              <a:gd name="T40" fmla="*/ 84 w 180"/>
              <a:gd name="T41" fmla="*/ 9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243">
                <a:moveTo>
                  <a:pt x="174" y="117"/>
                </a:moveTo>
                <a:cubicBezTo>
                  <a:pt x="172" y="111"/>
                  <a:pt x="170" y="105"/>
                  <a:pt x="167" y="101"/>
                </a:cubicBezTo>
                <a:cubicBezTo>
                  <a:pt x="167" y="101"/>
                  <a:pt x="167" y="100"/>
                  <a:pt x="167" y="100"/>
                </a:cubicBezTo>
                <a:cubicBezTo>
                  <a:pt x="160" y="91"/>
                  <a:pt x="151" y="84"/>
                  <a:pt x="140" y="80"/>
                </a:cubicBezTo>
                <a:cubicBezTo>
                  <a:pt x="144" y="72"/>
                  <a:pt x="146" y="62"/>
                  <a:pt x="144" y="53"/>
                </a:cubicBezTo>
                <a:cubicBezTo>
                  <a:pt x="138" y="31"/>
                  <a:pt x="116" y="17"/>
                  <a:pt x="94" y="22"/>
                </a:cubicBezTo>
                <a:cubicBezTo>
                  <a:pt x="91" y="23"/>
                  <a:pt x="89" y="24"/>
                  <a:pt x="87" y="25"/>
                </a:cubicBezTo>
                <a:cubicBezTo>
                  <a:pt x="77" y="9"/>
                  <a:pt x="58" y="0"/>
                  <a:pt x="38" y="4"/>
                </a:cubicBezTo>
                <a:cubicBezTo>
                  <a:pt x="15" y="10"/>
                  <a:pt x="0" y="34"/>
                  <a:pt x="5" y="58"/>
                </a:cubicBezTo>
                <a:cubicBezTo>
                  <a:pt x="6" y="60"/>
                  <a:pt x="6" y="62"/>
                  <a:pt x="7" y="64"/>
                </a:cubicBezTo>
                <a:cubicBezTo>
                  <a:pt x="24" y="134"/>
                  <a:pt x="24" y="134"/>
                  <a:pt x="24" y="134"/>
                </a:cubicBezTo>
                <a:cubicBezTo>
                  <a:pt x="24" y="134"/>
                  <a:pt x="24" y="134"/>
                  <a:pt x="24" y="134"/>
                </a:cubicBezTo>
                <a:cubicBezTo>
                  <a:pt x="38" y="193"/>
                  <a:pt x="38" y="193"/>
                  <a:pt x="38" y="193"/>
                </a:cubicBezTo>
                <a:cubicBezTo>
                  <a:pt x="38" y="195"/>
                  <a:pt x="38" y="197"/>
                  <a:pt x="39" y="199"/>
                </a:cubicBezTo>
                <a:cubicBezTo>
                  <a:pt x="45" y="226"/>
                  <a:pt x="72" y="243"/>
                  <a:pt x="100" y="237"/>
                </a:cubicBezTo>
                <a:cubicBezTo>
                  <a:pt x="126" y="230"/>
                  <a:pt x="143" y="204"/>
                  <a:pt x="138" y="177"/>
                </a:cubicBezTo>
                <a:cubicBezTo>
                  <a:pt x="164" y="170"/>
                  <a:pt x="180" y="143"/>
                  <a:pt x="174" y="117"/>
                </a:cubicBezTo>
                <a:close/>
                <a:moveTo>
                  <a:pt x="84" y="98"/>
                </a:moveTo>
                <a:cubicBezTo>
                  <a:pt x="83" y="98"/>
                  <a:pt x="83" y="98"/>
                  <a:pt x="83" y="98"/>
                </a:cubicBezTo>
                <a:cubicBezTo>
                  <a:pt x="83" y="98"/>
                  <a:pt x="83" y="98"/>
                  <a:pt x="83" y="98"/>
                </a:cubicBezTo>
                <a:cubicBezTo>
                  <a:pt x="83" y="98"/>
                  <a:pt x="83" y="98"/>
                  <a:pt x="84" y="9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9"/>
          <p:cNvSpPr>
            <a:spLocks/>
          </p:cNvSpPr>
          <p:nvPr/>
        </p:nvSpPr>
        <p:spPr bwMode="auto">
          <a:xfrm rot="20347235">
            <a:off x="5561157" y="1857155"/>
            <a:ext cx="3053261" cy="1833623"/>
          </a:xfrm>
          <a:custGeom>
            <a:avLst/>
            <a:gdLst>
              <a:gd name="T0" fmla="*/ 1 w 727"/>
              <a:gd name="T1" fmla="*/ 24 h 436"/>
              <a:gd name="T2" fmla="*/ 2 w 727"/>
              <a:gd name="T3" fmla="*/ 1 h 436"/>
              <a:gd name="T4" fmla="*/ 727 w 727"/>
              <a:gd name="T5" fmla="*/ 436 h 436"/>
              <a:gd name="T6" fmla="*/ 1 w 727"/>
              <a:gd name="T7" fmla="*/ 24 h 436"/>
            </a:gdLst>
            <a:ahLst/>
            <a:cxnLst>
              <a:cxn ang="0">
                <a:pos x="T0" y="T1"/>
              </a:cxn>
              <a:cxn ang="0">
                <a:pos x="T2" y="T3"/>
              </a:cxn>
              <a:cxn ang="0">
                <a:pos x="T4" y="T5"/>
              </a:cxn>
              <a:cxn ang="0">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20"/>
          <p:cNvSpPr>
            <a:spLocks/>
          </p:cNvSpPr>
          <p:nvPr/>
        </p:nvSpPr>
        <p:spPr bwMode="auto">
          <a:xfrm rot="19726255">
            <a:off x="4350845" y="2185683"/>
            <a:ext cx="1069611" cy="1053823"/>
          </a:xfrm>
          <a:custGeom>
            <a:avLst/>
            <a:gdLst>
              <a:gd name="T0" fmla="*/ 25 w 179"/>
              <a:gd name="T1" fmla="*/ 94 h 176"/>
              <a:gd name="T2" fmla="*/ 61 w 179"/>
              <a:gd name="T3" fmla="*/ 94 h 176"/>
              <a:gd name="T4" fmla="*/ 73 w 179"/>
              <a:gd name="T5" fmla="*/ 111 h 176"/>
              <a:gd name="T6" fmla="*/ 64 w 179"/>
              <a:gd name="T7" fmla="*/ 110 h 176"/>
              <a:gd name="T8" fmla="*/ 59 w 179"/>
              <a:gd name="T9" fmla="*/ 115 h 176"/>
              <a:gd name="T10" fmla="*/ 59 w 179"/>
              <a:gd name="T11" fmla="*/ 115 h 176"/>
              <a:gd name="T12" fmla="*/ 63 w 179"/>
              <a:gd name="T13" fmla="*/ 120 h 176"/>
              <a:gd name="T14" fmla="*/ 77 w 179"/>
              <a:gd name="T15" fmla="*/ 121 h 176"/>
              <a:gd name="T16" fmla="*/ 80 w 179"/>
              <a:gd name="T17" fmla="*/ 120 h 176"/>
              <a:gd name="T18" fmla="*/ 120 w 179"/>
              <a:gd name="T19" fmla="*/ 175 h 176"/>
              <a:gd name="T20" fmla="*/ 129 w 179"/>
              <a:gd name="T21" fmla="*/ 176 h 176"/>
              <a:gd name="T22" fmla="*/ 102 w 179"/>
              <a:gd name="T23" fmla="*/ 114 h 176"/>
              <a:gd name="T24" fmla="*/ 103 w 179"/>
              <a:gd name="T25" fmla="*/ 98 h 176"/>
              <a:gd name="T26" fmla="*/ 128 w 179"/>
              <a:gd name="T27" fmla="*/ 99 h 176"/>
              <a:gd name="T28" fmla="*/ 140 w 179"/>
              <a:gd name="T29" fmla="*/ 97 h 176"/>
              <a:gd name="T30" fmla="*/ 163 w 179"/>
              <a:gd name="T31" fmla="*/ 133 h 176"/>
              <a:gd name="T32" fmla="*/ 175 w 179"/>
              <a:gd name="T33" fmla="*/ 134 h 176"/>
              <a:gd name="T34" fmla="*/ 166 w 179"/>
              <a:gd name="T35" fmla="*/ 95 h 176"/>
              <a:gd name="T36" fmla="*/ 177 w 179"/>
              <a:gd name="T37" fmla="*/ 91 h 176"/>
              <a:gd name="T38" fmla="*/ 177 w 179"/>
              <a:gd name="T39" fmla="*/ 91 h 176"/>
              <a:gd name="T40" fmla="*/ 177 w 179"/>
              <a:gd name="T41" fmla="*/ 91 h 176"/>
              <a:gd name="T42" fmla="*/ 177 w 179"/>
              <a:gd name="T43" fmla="*/ 90 h 176"/>
              <a:gd name="T44" fmla="*/ 177 w 179"/>
              <a:gd name="T45" fmla="*/ 90 h 176"/>
              <a:gd name="T46" fmla="*/ 167 w 179"/>
              <a:gd name="T47" fmla="*/ 85 h 176"/>
              <a:gd name="T48" fmla="*/ 179 w 179"/>
              <a:gd name="T49" fmla="*/ 47 h 176"/>
              <a:gd name="T50" fmla="*/ 168 w 179"/>
              <a:gd name="T51" fmla="*/ 47 h 176"/>
              <a:gd name="T52" fmla="*/ 141 w 179"/>
              <a:gd name="T53" fmla="*/ 80 h 176"/>
              <a:gd name="T54" fmla="*/ 129 w 179"/>
              <a:gd name="T55" fmla="*/ 77 h 176"/>
              <a:gd name="T56" fmla="*/ 104 w 179"/>
              <a:gd name="T57" fmla="*/ 75 h 176"/>
              <a:gd name="T58" fmla="*/ 105 w 179"/>
              <a:gd name="T59" fmla="*/ 60 h 176"/>
              <a:gd name="T60" fmla="*/ 138 w 179"/>
              <a:gd name="T61" fmla="*/ 1 h 176"/>
              <a:gd name="T62" fmla="*/ 129 w 179"/>
              <a:gd name="T63" fmla="*/ 0 h 176"/>
              <a:gd name="T64" fmla="*/ 83 w 179"/>
              <a:gd name="T65" fmla="*/ 51 h 176"/>
              <a:gd name="T66" fmla="*/ 81 w 179"/>
              <a:gd name="T67" fmla="*/ 50 h 176"/>
              <a:gd name="T68" fmla="*/ 67 w 179"/>
              <a:gd name="T69" fmla="*/ 49 h 176"/>
              <a:gd name="T70" fmla="*/ 62 w 179"/>
              <a:gd name="T71" fmla="*/ 54 h 176"/>
              <a:gd name="T72" fmla="*/ 62 w 179"/>
              <a:gd name="T73" fmla="*/ 54 h 176"/>
              <a:gd name="T74" fmla="*/ 66 w 179"/>
              <a:gd name="T75" fmla="*/ 59 h 176"/>
              <a:gd name="T76" fmla="*/ 75 w 179"/>
              <a:gd name="T77" fmla="*/ 60 h 176"/>
              <a:gd name="T78" fmla="*/ 62 w 179"/>
              <a:gd name="T79" fmla="*/ 75 h 176"/>
              <a:gd name="T80" fmla="*/ 26 w 179"/>
              <a:gd name="T81" fmla="*/ 71 h 176"/>
              <a:gd name="T82" fmla="*/ 0 w 179"/>
              <a:gd name="T83" fmla="*/ 81 h 176"/>
              <a:gd name="T84" fmla="*/ 0 w 179"/>
              <a:gd name="T85" fmla="*/ 81 h 176"/>
              <a:gd name="T86" fmla="*/ 0 w 179"/>
              <a:gd name="T87" fmla="*/ 81 h 176"/>
              <a:gd name="T88" fmla="*/ 0 w 179"/>
              <a:gd name="T89" fmla="*/ 81 h 176"/>
              <a:gd name="T90" fmla="*/ 0 w 179"/>
              <a:gd name="T91" fmla="*/ 81 h 176"/>
              <a:gd name="T92" fmla="*/ 25 w 179"/>
              <a:gd name="T93" fmla="*/ 9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176">
                <a:moveTo>
                  <a:pt x="25" y="94"/>
                </a:moveTo>
                <a:cubicBezTo>
                  <a:pt x="61" y="94"/>
                  <a:pt x="61" y="94"/>
                  <a:pt x="61" y="94"/>
                </a:cubicBezTo>
                <a:cubicBezTo>
                  <a:pt x="73" y="111"/>
                  <a:pt x="73" y="111"/>
                  <a:pt x="73" y="111"/>
                </a:cubicBezTo>
                <a:cubicBezTo>
                  <a:pt x="64" y="110"/>
                  <a:pt x="64" y="110"/>
                  <a:pt x="64" y="110"/>
                </a:cubicBezTo>
                <a:cubicBezTo>
                  <a:pt x="61" y="110"/>
                  <a:pt x="59" y="112"/>
                  <a:pt x="59" y="115"/>
                </a:cubicBezTo>
                <a:cubicBezTo>
                  <a:pt x="59" y="115"/>
                  <a:pt x="59" y="115"/>
                  <a:pt x="59" y="115"/>
                </a:cubicBezTo>
                <a:cubicBezTo>
                  <a:pt x="59" y="118"/>
                  <a:pt x="61" y="120"/>
                  <a:pt x="63" y="120"/>
                </a:cubicBezTo>
                <a:cubicBezTo>
                  <a:pt x="77" y="121"/>
                  <a:pt x="77" y="121"/>
                  <a:pt x="77" y="121"/>
                </a:cubicBezTo>
                <a:cubicBezTo>
                  <a:pt x="78" y="121"/>
                  <a:pt x="79" y="121"/>
                  <a:pt x="80" y="120"/>
                </a:cubicBezTo>
                <a:cubicBezTo>
                  <a:pt x="120" y="175"/>
                  <a:pt x="120" y="175"/>
                  <a:pt x="120" y="175"/>
                </a:cubicBezTo>
                <a:cubicBezTo>
                  <a:pt x="129" y="176"/>
                  <a:pt x="129" y="176"/>
                  <a:pt x="129" y="176"/>
                </a:cubicBezTo>
                <a:cubicBezTo>
                  <a:pt x="102" y="114"/>
                  <a:pt x="102" y="114"/>
                  <a:pt x="102" y="114"/>
                </a:cubicBezTo>
                <a:cubicBezTo>
                  <a:pt x="103" y="98"/>
                  <a:pt x="103" y="98"/>
                  <a:pt x="103" y="98"/>
                </a:cubicBezTo>
                <a:cubicBezTo>
                  <a:pt x="103" y="98"/>
                  <a:pt x="122" y="100"/>
                  <a:pt x="128" y="99"/>
                </a:cubicBezTo>
                <a:cubicBezTo>
                  <a:pt x="134" y="98"/>
                  <a:pt x="140" y="97"/>
                  <a:pt x="140" y="97"/>
                </a:cubicBezTo>
                <a:cubicBezTo>
                  <a:pt x="163" y="133"/>
                  <a:pt x="163" y="133"/>
                  <a:pt x="163" y="133"/>
                </a:cubicBezTo>
                <a:cubicBezTo>
                  <a:pt x="175" y="134"/>
                  <a:pt x="175" y="134"/>
                  <a:pt x="175" y="134"/>
                </a:cubicBezTo>
                <a:cubicBezTo>
                  <a:pt x="166" y="95"/>
                  <a:pt x="166" y="95"/>
                  <a:pt x="166" y="95"/>
                </a:cubicBezTo>
                <a:cubicBezTo>
                  <a:pt x="169" y="94"/>
                  <a:pt x="175" y="93"/>
                  <a:pt x="177" y="91"/>
                </a:cubicBezTo>
                <a:cubicBezTo>
                  <a:pt x="177" y="91"/>
                  <a:pt x="177" y="91"/>
                  <a:pt x="177" y="91"/>
                </a:cubicBezTo>
                <a:cubicBezTo>
                  <a:pt x="177" y="91"/>
                  <a:pt x="177" y="91"/>
                  <a:pt x="177" y="91"/>
                </a:cubicBezTo>
                <a:cubicBezTo>
                  <a:pt x="177" y="90"/>
                  <a:pt x="177" y="90"/>
                  <a:pt x="177" y="90"/>
                </a:cubicBezTo>
                <a:cubicBezTo>
                  <a:pt x="177" y="90"/>
                  <a:pt x="177" y="90"/>
                  <a:pt x="177" y="90"/>
                </a:cubicBezTo>
                <a:cubicBezTo>
                  <a:pt x="176" y="88"/>
                  <a:pt x="169" y="86"/>
                  <a:pt x="167" y="85"/>
                </a:cubicBezTo>
                <a:cubicBezTo>
                  <a:pt x="179" y="47"/>
                  <a:pt x="179" y="47"/>
                  <a:pt x="179" y="47"/>
                </a:cubicBezTo>
                <a:cubicBezTo>
                  <a:pt x="168" y="47"/>
                  <a:pt x="168" y="47"/>
                  <a:pt x="168" y="47"/>
                </a:cubicBezTo>
                <a:cubicBezTo>
                  <a:pt x="141" y="80"/>
                  <a:pt x="141" y="80"/>
                  <a:pt x="141" y="80"/>
                </a:cubicBezTo>
                <a:cubicBezTo>
                  <a:pt x="141" y="80"/>
                  <a:pt x="135" y="78"/>
                  <a:pt x="129" y="77"/>
                </a:cubicBezTo>
                <a:cubicBezTo>
                  <a:pt x="123" y="76"/>
                  <a:pt x="104" y="75"/>
                  <a:pt x="104" y="75"/>
                </a:cubicBezTo>
                <a:cubicBezTo>
                  <a:pt x="105" y="60"/>
                  <a:pt x="105" y="60"/>
                  <a:pt x="105" y="60"/>
                </a:cubicBezTo>
                <a:cubicBezTo>
                  <a:pt x="138" y="1"/>
                  <a:pt x="138" y="1"/>
                  <a:pt x="138" y="1"/>
                </a:cubicBezTo>
                <a:cubicBezTo>
                  <a:pt x="129" y="0"/>
                  <a:pt x="129" y="0"/>
                  <a:pt x="129" y="0"/>
                </a:cubicBezTo>
                <a:cubicBezTo>
                  <a:pt x="83" y="51"/>
                  <a:pt x="83" y="51"/>
                  <a:pt x="83" y="51"/>
                </a:cubicBezTo>
                <a:cubicBezTo>
                  <a:pt x="83" y="51"/>
                  <a:pt x="82" y="50"/>
                  <a:pt x="81" y="50"/>
                </a:cubicBezTo>
                <a:cubicBezTo>
                  <a:pt x="67" y="49"/>
                  <a:pt x="67" y="49"/>
                  <a:pt x="67" y="49"/>
                </a:cubicBezTo>
                <a:cubicBezTo>
                  <a:pt x="64" y="49"/>
                  <a:pt x="62" y="51"/>
                  <a:pt x="62" y="54"/>
                </a:cubicBezTo>
                <a:cubicBezTo>
                  <a:pt x="62" y="54"/>
                  <a:pt x="62" y="54"/>
                  <a:pt x="62" y="54"/>
                </a:cubicBezTo>
                <a:cubicBezTo>
                  <a:pt x="62" y="57"/>
                  <a:pt x="64" y="59"/>
                  <a:pt x="66" y="59"/>
                </a:cubicBezTo>
                <a:cubicBezTo>
                  <a:pt x="75" y="60"/>
                  <a:pt x="75" y="60"/>
                  <a:pt x="75" y="60"/>
                </a:cubicBezTo>
                <a:cubicBezTo>
                  <a:pt x="62" y="75"/>
                  <a:pt x="62" y="75"/>
                  <a:pt x="62" y="75"/>
                </a:cubicBezTo>
                <a:cubicBezTo>
                  <a:pt x="26" y="71"/>
                  <a:pt x="26" y="71"/>
                  <a:pt x="26" y="71"/>
                </a:cubicBezTo>
                <a:cubicBezTo>
                  <a:pt x="21" y="71"/>
                  <a:pt x="0" y="77"/>
                  <a:pt x="0" y="81"/>
                </a:cubicBezTo>
                <a:cubicBezTo>
                  <a:pt x="0" y="81"/>
                  <a:pt x="0" y="81"/>
                  <a:pt x="0" y="81"/>
                </a:cubicBezTo>
                <a:cubicBezTo>
                  <a:pt x="0" y="81"/>
                  <a:pt x="0" y="81"/>
                  <a:pt x="0" y="81"/>
                </a:cubicBezTo>
                <a:cubicBezTo>
                  <a:pt x="0" y="81"/>
                  <a:pt x="0" y="81"/>
                  <a:pt x="0" y="81"/>
                </a:cubicBezTo>
                <a:cubicBezTo>
                  <a:pt x="0" y="81"/>
                  <a:pt x="0" y="81"/>
                  <a:pt x="0" y="81"/>
                </a:cubicBezTo>
                <a:cubicBezTo>
                  <a:pt x="0" y="86"/>
                  <a:pt x="19" y="94"/>
                  <a:pt x="25" y="94"/>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pPr algn="ctr"/>
            <a:endParaRPr lang="en-US" altLang="zh-CN" dirty="0" smtClean="0">
              <a:solidFill>
                <a:schemeClr val="accent2">
                  <a:lumMod val="60000"/>
                  <a:lumOff val="40000"/>
                </a:schemeClr>
              </a:solidFill>
              <a:latin typeface="Adobe 繁黑體 Std B" panose="020B0700000000000000" pitchFamily="34" charset="-128"/>
              <a:ea typeface="Adobe 繁黑體 Std B" panose="020B0700000000000000" pitchFamily="34" charset="-128"/>
            </a:endParaRPr>
          </a:p>
          <a:p>
            <a:pPr algn="ctr"/>
            <a:r>
              <a:rPr lang="zh-CN" altLang="en-US" sz="1400" dirty="0" smtClean="0">
                <a:solidFill>
                  <a:schemeClr val="bg1">
                    <a:lumMod val="95000"/>
                  </a:schemeClr>
                </a:solidFill>
                <a:latin typeface="Adobe 繁黑體 Std B" panose="020B0700000000000000" pitchFamily="34" charset="-128"/>
                <a:ea typeface="Adobe 繁黑體 Std B" panose="020B0700000000000000" pitchFamily="34" charset="-128"/>
              </a:rPr>
              <a:t>社交</a:t>
            </a:r>
            <a:endParaRPr lang="en-US" altLang="zh-CN" sz="1400" dirty="0" smtClean="0">
              <a:solidFill>
                <a:schemeClr val="bg1">
                  <a:lumMod val="95000"/>
                </a:schemeClr>
              </a:solidFill>
              <a:latin typeface="Adobe 繁黑體 Std B" panose="020B0700000000000000" pitchFamily="34" charset="-128"/>
              <a:ea typeface="Adobe 繁黑體 Std B" panose="020B0700000000000000" pitchFamily="34" charset="-128"/>
            </a:endParaRPr>
          </a:p>
          <a:p>
            <a:pPr algn="ctr"/>
            <a:r>
              <a:rPr lang="zh-CN" altLang="en-US" sz="1400" dirty="0" smtClean="0">
                <a:solidFill>
                  <a:schemeClr val="bg1">
                    <a:lumMod val="95000"/>
                  </a:schemeClr>
                </a:solidFill>
                <a:latin typeface="Adobe 繁黑體 Std B" panose="020B0700000000000000" pitchFamily="34" charset="-128"/>
                <a:ea typeface="Adobe 繁黑體 Std B" panose="020B0700000000000000" pitchFamily="34" charset="-128"/>
              </a:rPr>
              <a:t>平台</a:t>
            </a:r>
            <a:endParaRPr lang="id-ID" sz="1100" b="1" dirty="0">
              <a:solidFill>
                <a:schemeClr val="bg1">
                  <a:lumMod val="95000"/>
                </a:schemeClr>
              </a:solidFill>
              <a:latin typeface="Adobe 宋体 Std L" panose="02020300000000000000" pitchFamily="18" charset="-122"/>
              <a:ea typeface="Adobe 宋体 Std L" panose="02020300000000000000" pitchFamily="18" charset="-122"/>
            </a:endParaRPr>
          </a:p>
        </p:txBody>
      </p:sp>
      <p:sp>
        <p:nvSpPr>
          <p:cNvPr id="19"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欣赏分享</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20" name="Group 7"/>
          <p:cNvGrpSpPr/>
          <p:nvPr/>
        </p:nvGrpSpPr>
        <p:grpSpPr>
          <a:xfrm>
            <a:off x="4420398" y="432263"/>
            <a:ext cx="434809" cy="415636"/>
            <a:chOff x="10298783" y="-26450"/>
            <a:chExt cx="1192668" cy="1122553"/>
          </a:xfrm>
          <a:solidFill>
            <a:srgbClr val="F95647"/>
          </a:solidFill>
        </p:grpSpPr>
        <p:sp>
          <p:nvSpPr>
            <p:cNvPr id="21" name="Rounded Rectangle 8"/>
            <p:cNvSpPr>
              <a:spLocks noChangeArrowheads="1"/>
            </p:cNvSpPr>
            <p:nvPr/>
          </p:nvSpPr>
          <p:spPr bwMode="auto">
            <a:xfrm>
              <a:off x="10298783" y="-26450"/>
              <a:ext cx="1192668" cy="1122553"/>
            </a:xfrm>
            <a:prstGeom prst="roundRect">
              <a:avLst>
                <a:gd name="adj" fmla="val 9375"/>
              </a:avLst>
            </a:prstGeom>
            <a:grp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22" name="TextBox 22"/>
            <p:cNvSpPr txBox="1">
              <a:spLocks noChangeArrowheads="1"/>
            </p:cNvSpPr>
            <p:nvPr/>
          </p:nvSpPr>
          <p:spPr bwMode="auto">
            <a:xfrm>
              <a:off x="10485971" y="-22010"/>
              <a:ext cx="771726" cy="10806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4</a:t>
              </a:r>
            </a:p>
          </p:txBody>
        </p:sp>
      </p:grpSp>
    </p:spTree>
    <p:extLst>
      <p:ext uri="{BB962C8B-B14F-4D97-AF65-F5344CB8AC3E}">
        <p14:creationId xmlns:p14="http://schemas.microsoft.com/office/powerpoint/2010/main" val="9469893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8" presetClass="emph" presetSubtype="0" fill="hold" grpId="0" nodeType="afterEffect">
                                  <p:stCondLst>
                                    <p:cond delay="0"/>
                                  </p:stCondLst>
                                  <p:childTnLst>
                                    <p:animRot by="5400000">
                                      <p:cBhvr>
                                        <p:cTn id="10" dur="2000" fill="hold"/>
                                        <p:tgtEl>
                                          <p:spTgt spid="8"/>
                                        </p:tgtEl>
                                        <p:attrNameLst>
                                          <p:attrName>r</p:attrName>
                                        </p:attrNameLst>
                                      </p:cBhvr>
                                    </p:animRo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45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5000"/>
                            </p:stCondLst>
                            <p:childTnLst>
                              <p:par>
                                <p:cTn id="32" presetID="22" presetClass="entr" presetSubtype="2"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right)">
                                      <p:cBhvr>
                                        <p:cTn id="34" dur="500"/>
                                        <p:tgtEl>
                                          <p:spTgt spid="17"/>
                                        </p:tgtEl>
                                      </p:cBhvr>
                                    </p:animEffect>
                                  </p:childTnLst>
                                </p:cTn>
                              </p:par>
                            </p:childTnLst>
                          </p:cTn>
                        </p:par>
                        <p:par>
                          <p:cTn id="35" fill="hold">
                            <p:stCondLst>
                              <p:cond delay="5500"/>
                            </p:stCondLst>
                            <p:childTnLst>
                              <p:par>
                                <p:cTn id="36" presetID="22" presetClass="entr" presetSubtype="2"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right)">
                                      <p:cBhvr>
                                        <p:cTn id="38" dur="500"/>
                                        <p:tgtEl>
                                          <p:spTgt spid="1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10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1" grpId="0" animBg="1"/>
      <p:bldP spid="12" grpId="0" animBg="1"/>
      <p:bldP spid="14" grpId="0" animBg="1"/>
      <p:bldP spid="15" grpId="0" animBg="1"/>
      <p:bldP spid="17" grpId="0" animBg="1"/>
      <p:bldP spid="18"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4649231" y="5352112"/>
            <a:ext cx="1800000" cy="0"/>
          </a:xfrm>
          <a:prstGeom prst="line">
            <a:avLst/>
          </a:prstGeom>
          <a:ln w="12700">
            <a:solidFill>
              <a:schemeClr val="accent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279554" y="4236631"/>
            <a:ext cx="2160000" cy="0"/>
          </a:xfrm>
          <a:prstGeom prst="line">
            <a:avLst/>
          </a:prstGeom>
          <a:ln w="1270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7" name="图片 66"/>
          <p:cNvPicPr>
            <a:picLocks noChangeAspect="1"/>
          </p:cNvPicPr>
          <p:nvPr/>
        </p:nvPicPr>
        <p:blipFill>
          <a:blip r:embed="rId2"/>
          <a:stretch>
            <a:fillRect/>
          </a:stretch>
        </p:blipFill>
        <p:spPr>
          <a:xfrm>
            <a:off x="-835400" y="6299338"/>
            <a:ext cx="13849350" cy="809625"/>
          </a:xfrm>
          <a:prstGeom prst="rect">
            <a:avLst/>
          </a:prstGeom>
        </p:spPr>
      </p:pic>
      <p:cxnSp>
        <p:nvCxnSpPr>
          <p:cNvPr id="64" name="Straight Connector 63"/>
          <p:cNvCxnSpPr/>
          <p:nvPr/>
        </p:nvCxnSpPr>
        <p:spPr>
          <a:xfrm>
            <a:off x="4748789" y="3140737"/>
            <a:ext cx="1800000" cy="0"/>
          </a:xfrm>
          <a:prstGeom prst="line">
            <a:avLst/>
          </a:prstGeom>
          <a:ln w="127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126803" y="1945073"/>
            <a:ext cx="1800000" cy="0"/>
          </a:xfrm>
          <a:prstGeom prst="line">
            <a:avLst/>
          </a:prstGeom>
          <a:ln w="12700">
            <a:solidFill>
              <a:schemeClr val="accent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Content Placeholder 7"/>
          <p:cNvSpPr txBox="1">
            <a:spLocks/>
          </p:cNvSpPr>
          <p:nvPr/>
        </p:nvSpPr>
        <p:spPr>
          <a:xfrm>
            <a:off x="4042252" y="228609"/>
            <a:ext cx="4125845" cy="73866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z="28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SWOT </a:t>
            </a:r>
            <a:r>
              <a:rPr lang="zh-CN" altLang="en-US" sz="2800" b="1" dirty="0" smtClean="0">
                <a:solidFill>
                  <a:schemeClr val="tx1">
                    <a:lumMod val="65000"/>
                    <a:lumOff val="35000"/>
                  </a:schemeClr>
                </a:solidFill>
                <a:latin typeface="华文仿宋" panose="02010600040101010101" pitchFamily="2" charset="-122"/>
                <a:ea typeface="华文仿宋" panose="02010600040101010101" pitchFamily="2" charset="-122"/>
                <a:cs typeface="Open Sans" panose="020B0606030504020204" pitchFamily="34" charset="0"/>
              </a:rPr>
              <a:t>分析</a:t>
            </a:r>
            <a:endParaRPr lang="en-US" sz="2800" b="1" dirty="0" smtClean="0">
              <a:solidFill>
                <a:schemeClr val="tx1">
                  <a:lumMod val="65000"/>
                  <a:lumOff val="35000"/>
                </a:schemeClr>
              </a:solidFill>
              <a:latin typeface="华文仿宋" panose="02010600040101010101" pitchFamily="2" charset="-122"/>
              <a:ea typeface="华文仿宋" panose="02010600040101010101" pitchFamily="2" charset="-122"/>
              <a:cs typeface="Open Sans" panose="020B0606030504020204" pitchFamily="34" charset="0"/>
            </a:endParaRPr>
          </a:p>
        </p:txBody>
      </p:sp>
      <p:grpSp>
        <p:nvGrpSpPr>
          <p:cNvPr id="5" name="Group 4"/>
          <p:cNvGrpSpPr/>
          <p:nvPr/>
        </p:nvGrpSpPr>
        <p:grpSpPr>
          <a:xfrm>
            <a:off x="3947176" y="4896780"/>
            <a:ext cx="1192668" cy="1125632"/>
            <a:chOff x="6139503" y="4871969"/>
            <a:chExt cx="1192668" cy="1125632"/>
          </a:xfrm>
        </p:grpSpPr>
        <p:sp>
          <p:nvSpPr>
            <p:cNvPr id="6" name="Rounded Rectangle 5"/>
            <p:cNvSpPr>
              <a:spLocks noChangeArrowheads="1"/>
            </p:cNvSpPr>
            <p:nvPr/>
          </p:nvSpPr>
          <p:spPr bwMode="auto">
            <a:xfrm>
              <a:off x="6139503" y="4871969"/>
              <a:ext cx="1192668" cy="1122553"/>
            </a:xfrm>
            <a:prstGeom prst="roundRect">
              <a:avLst>
                <a:gd name="adj" fmla="val 9375"/>
              </a:avLst>
            </a:prstGeom>
            <a:solidFill>
              <a:schemeClr val="accent2"/>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7" name="TextBox 21"/>
            <p:cNvSpPr txBox="1">
              <a:spLocks noChangeArrowheads="1"/>
            </p:cNvSpPr>
            <p:nvPr/>
          </p:nvSpPr>
          <p:spPr bwMode="auto">
            <a:xfrm>
              <a:off x="6465851" y="4889493"/>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T</a:t>
              </a:r>
            </a:p>
          </p:txBody>
        </p:sp>
      </p:grpSp>
      <p:grpSp>
        <p:nvGrpSpPr>
          <p:cNvPr id="8" name="Group 7"/>
          <p:cNvGrpSpPr/>
          <p:nvPr/>
        </p:nvGrpSpPr>
        <p:grpSpPr>
          <a:xfrm>
            <a:off x="4227804" y="3771188"/>
            <a:ext cx="1192668" cy="1125593"/>
            <a:chOff x="6420131" y="3746377"/>
            <a:chExt cx="1192668" cy="1125593"/>
          </a:xfrm>
        </p:grpSpPr>
        <p:sp>
          <p:nvSpPr>
            <p:cNvPr id="9" name="Rounded Rectangle 8"/>
            <p:cNvSpPr>
              <a:spLocks noChangeArrowheads="1"/>
            </p:cNvSpPr>
            <p:nvPr/>
          </p:nvSpPr>
          <p:spPr bwMode="auto">
            <a:xfrm>
              <a:off x="6420131" y="3749417"/>
              <a:ext cx="1192668" cy="1122553"/>
            </a:xfrm>
            <a:prstGeom prst="roundRect">
              <a:avLst>
                <a:gd name="adj" fmla="val 9375"/>
              </a:avLst>
            </a:prstGeom>
            <a:solidFill>
              <a:schemeClr val="accent3"/>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10" name="TextBox 22"/>
            <p:cNvSpPr txBox="1">
              <a:spLocks noChangeArrowheads="1"/>
            </p:cNvSpPr>
            <p:nvPr/>
          </p:nvSpPr>
          <p:spPr bwMode="auto">
            <a:xfrm>
              <a:off x="6654434" y="3746377"/>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O</a:t>
              </a:r>
            </a:p>
          </p:txBody>
        </p:sp>
      </p:grpSp>
      <p:grpSp>
        <p:nvGrpSpPr>
          <p:cNvPr id="11" name="Group 10"/>
          <p:cNvGrpSpPr/>
          <p:nvPr/>
        </p:nvGrpSpPr>
        <p:grpSpPr>
          <a:xfrm>
            <a:off x="3806863" y="2651676"/>
            <a:ext cx="1192668" cy="1122553"/>
            <a:chOff x="5999190" y="2626865"/>
            <a:chExt cx="1192668" cy="1122553"/>
          </a:xfrm>
        </p:grpSpPr>
        <p:sp>
          <p:nvSpPr>
            <p:cNvPr id="12" name="Rounded Rectangle 11"/>
            <p:cNvSpPr>
              <a:spLocks noChangeArrowheads="1"/>
            </p:cNvSpPr>
            <p:nvPr/>
          </p:nvSpPr>
          <p:spPr bwMode="auto">
            <a:xfrm>
              <a:off x="5999190" y="2626865"/>
              <a:ext cx="1192668" cy="1122553"/>
            </a:xfrm>
            <a:prstGeom prst="roundRect">
              <a:avLst>
                <a:gd name="adj" fmla="val 9375"/>
              </a:avLst>
            </a:prstGeom>
            <a:solidFill>
              <a:schemeClr val="accent4"/>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13" name="TextBox 23"/>
            <p:cNvSpPr txBox="1">
              <a:spLocks noChangeArrowheads="1"/>
            </p:cNvSpPr>
            <p:nvPr/>
          </p:nvSpPr>
          <p:spPr bwMode="auto">
            <a:xfrm>
              <a:off x="6143870" y="2641309"/>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W</a:t>
              </a:r>
            </a:p>
          </p:txBody>
        </p:sp>
      </p:grpSp>
      <p:grpSp>
        <p:nvGrpSpPr>
          <p:cNvPr id="14" name="Group 13"/>
          <p:cNvGrpSpPr/>
          <p:nvPr/>
        </p:nvGrpSpPr>
        <p:grpSpPr>
          <a:xfrm>
            <a:off x="3210533" y="1536713"/>
            <a:ext cx="1192668" cy="1177520"/>
            <a:chOff x="5402860" y="1511902"/>
            <a:chExt cx="1192668" cy="1177520"/>
          </a:xfrm>
        </p:grpSpPr>
        <p:sp>
          <p:nvSpPr>
            <p:cNvPr id="15" name="Rounded Rectangle 14"/>
            <p:cNvSpPr>
              <a:spLocks noChangeArrowheads="1"/>
            </p:cNvSpPr>
            <p:nvPr/>
          </p:nvSpPr>
          <p:spPr bwMode="auto">
            <a:xfrm rot="20684149">
              <a:off x="5402860" y="1566869"/>
              <a:ext cx="1192668" cy="1122553"/>
            </a:xfrm>
            <a:prstGeom prst="roundRect">
              <a:avLst>
                <a:gd name="adj" fmla="val 9375"/>
              </a:avLst>
            </a:prstGeom>
            <a:solidFill>
              <a:schemeClr val="accent5"/>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16" name="TextBox 24"/>
            <p:cNvSpPr txBox="1">
              <a:spLocks noChangeArrowheads="1"/>
            </p:cNvSpPr>
            <p:nvPr/>
          </p:nvSpPr>
          <p:spPr bwMode="auto">
            <a:xfrm rot="20681241">
              <a:off x="5692174" y="1511902"/>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S</a:t>
              </a:r>
            </a:p>
          </p:txBody>
        </p:sp>
      </p:grpSp>
      <p:grpSp>
        <p:nvGrpSpPr>
          <p:cNvPr id="17" name="Group 16"/>
          <p:cNvGrpSpPr/>
          <p:nvPr/>
        </p:nvGrpSpPr>
        <p:grpSpPr>
          <a:xfrm>
            <a:off x="1368337" y="2255516"/>
            <a:ext cx="2529883" cy="4198799"/>
            <a:chOff x="3560664" y="2230705"/>
            <a:chExt cx="2529883" cy="4198799"/>
          </a:xfrm>
        </p:grpSpPr>
        <p:sp>
          <p:nvSpPr>
            <p:cNvPr id="18" name="Ellipse 98"/>
            <p:cNvSpPr/>
            <p:nvPr/>
          </p:nvSpPr>
          <p:spPr bwMode="auto">
            <a:xfrm>
              <a:off x="3560664" y="6107180"/>
              <a:ext cx="1713938" cy="322324"/>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en-US" altLang="id-ID">
                <a:solidFill>
                  <a:srgbClr val="FFFFFF"/>
                </a:solidFill>
              </a:endParaRPr>
            </a:p>
          </p:txBody>
        </p:sp>
        <p:grpSp>
          <p:nvGrpSpPr>
            <p:cNvPr id="19" name="Group 18"/>
            <p:cNvGrpSpPr/>
            <p:nvPr/>
          </p:nvGrpSpPr>
          <p:grpSpPr>
            <a:xfrm>
              <a:off x="4158559" y="2230705"/>
              <a:ext cx="1931988" cy="3981365"/>
              <a:chOff x="1879600" y="2427657"/>
              <a:chExt cx="1931988" cy="3981365"/>
            </a:xfrm>
            <a:solidFill>
              <a:schemeClr val="accent1">
                <a:lumMod val="75000"/>
              </a:schemeClr>
            </a:solidFill>
          </p:grpSpPr>
          <p:sp>
            <p:nvSpPr>
              <p:cNvPr id="20" name="Rounded Rectangle 19"/>
              <p:cNvSpPr/>
              <p:nvPr/>
            </p:nvSpPr>
            <p:spPr bwMode="auto">
              <a:xfrm rot="3296091" flipH="1">
                <a:off x="2526506" y="2275966"/>
                <a:ext cx="333375" cy="1627188"/>
              </a:xfrm>
              <a:prstGeom prst="roundRect">
                <a:avLst>
                  <a:gd name="adj" fmla="val 5000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1" name="Oval 20"/>
              <p:cNvSpPr>
                <a:spLocks noChangeArrowheads="1"/>
              </p:cNvSpPr>
              <p:nvPr/>
            </p:nvSpPr>
            <p:spPr bwMode="auto">
              <a:xfrm>
                <a:off x="1879938" y="2427657"/>
                <a:ext cx="823038" cy="823069"/>
              </a:xfrm>
              <a:prstGeom prst="ellipse">
                <a:avLst/>
              </a:prstGeom>
              <a:solidFill>
                <a:schemeClr val="accent3">
                  <a:lumMod val="50000"/>
                </a:scheme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2" name="Rounded Rectangle 21"/>
              <p:cNvSpPr/>
              <p:nvPr/>
            </p:nvSpPr>
            <p:spPr bwMode="auto">
              <a:xfrm>
                <a:off x="1954213" y="3305460"/>
                <a:ext cx="674687" cy="1408112"/>
              </a:xfrm>
              <a:prstGeom prst="roundRect">
                <a:avLst>
                  <a:gd name="adj" fmla="val 2987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3" name="Rounded Rectangle 22"/>
              <p:cNvSpPr/>
              <p:nvPr/>
            </p:nvSpPr>
            <p:spPr bwMode="auto">
              <a:xfrm>
                <a:off x="1954213" y="4408772"/>
                <a:ext cx="373062" cy="2000250"/>
              </a:xfrm>
              <a:prstGeom prst="roundRect">
                <a:avLst>
                  <a:gd name="adj" fmla="val 5000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4" name="Rounded Rectangle 23"/>
              <p:cNvSpPr/>
              <p:nvPr/>
            </p:nvSpPr>
            <p:spPr bwMode="auto">
              <a:xfrm rot="20452300">
                <a:off x="2325688" y="4429410"/>
                <a:ext cx="371475" cy="774700"/>
              </a:xfrm>
              <a:prstGeom prst="roundRect">
                <a:avLst>
                  <a:gd name="adj" fmla="val 40463"/>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5" name="Rounded Rectangle 24"/>
              <p:cNvSpPr/>
              <p:nvPr/>
            </p:nvSpPr>
            <p:spPr bwMode="auto">
              <a:xfrm rot="14513746">
                <a:off x="2885282" y="2583941"/>
                <a:ext cx="350837" cy="1501775"/>
              </a:xfrm>
              <a:prstGeom prst="roundRect">
                <a:avLst>
                  <a:gd name="adj" fmla="val 5000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6" name="Rounded Rectangle 25"/>
              <p:cNvSpPr/>
              <p:nvPr/>
            </p:nvSpPr>
            <p:spPr bwMode="auto">
              <a:xfrm>
                <a:off x="2413000" y="4916772"/>
                <a:ext cx="373063" cy="1423988"/>
              </a:xfrm>
              <a:prstGeom prst="roundRect">
                <a:avLst>
                  <a:gd name="adj" fmla="val 42456"/>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grpSp>
      </p:grpSp>
      <p:grpSp>
        <p:nvGrpSpPr>
          <p:cNvPr id="27" name="Group 26"/>
          <p:cNvGrpSpPr>
            <a:grpSpLocks noChangeAspect="1"/>
          </p:cNvGrpSpPr>
          <p:nvPr/>
        </p:nvGrpSpPr>
        <p:grpSpPr>
          <a:xfrm>
            <a:off x="5347697" y="1552161"/>
            <a:ext cx="900000" cy="900000"/>
            <a:chOff x="5385173" y="1917525"/>
            <a:chExt cx="1440000" cy="1440000"/>
          </a:xfrm>
        </p:grpSpPr>
        <p:sp>
          <p:nvSpPr>
            <p:cNvPr id="28" name="Oval 27"/>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29" name="Oval 28"/>
            <p:cNvSpPr/>
            <p:nvPr/>
          </p:nvSpPr>
          <p:spPr>
            <a:xfrm>
              <a:off x="5475173" y="2007525"/>
              <a:ext cx="1260000" cy="1260000"/>
            </a:xfrm>
            <a:prstGeom prst="ellipse">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华文仿宋" panose="02010600040101010101" pitchFamily="2" charset="-122"/>
                  <a:ea typeface="华文仿宋" panose="02010600040101010101" pitchFamily="2" charset="-122"/>
                </a:rPr>
                <a:t>优势</a:t>
              </a:r>
              <a:endParaRPr lang="id-ID" sz="2400" b="1" dirty="0">
                <a:solidFill>
                  <a:schemeClr val="bg1"/>
                </a:solidFill>
                <a:latin typeface="华文仿宋" panose="02010600040101010101" pitchFamily="2" charset="-122"/>
                <a:ea typeface="华文仿宋" panose="02010600040101010101" pitchFamily="2" charset="-122"/>
              </a:endParaRPr>
            </a:p>
          </p:txBody>
        </p:sp>
      </p:grpSp>
      <p:grpSp>
        <p:nvGrpSpPr>
          <p:cNvPr id="30" name="Group 29"/>
          <p:cNvGrpSpPr>
            <a:grpSpLocks noChangeAspect="1"/>
          </p:cNvGrpSpPr>
          <p:nvPr/>
        </p:nvGrpSpPr>
        <p:grpSpPr>
          <a:xfrm>
            <a:off x="6326866" y="4883824"/>
            <a:ext cx="899999" cy="900000"/>
            <a:chOff x="5385173" y="1917525"/>
            <a:chExt cx="1440000" cy="1440000"/>
          </a:xfrm>
        </p:grpSpPr>
        <p:sp>
          <p:nvSpPr>
            <p:cNvPr id="31" name="Oval 30"/>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32" name="Oval 31"/>
            <p:cNvSpPr/>
            <p:nvPr/>
          </p:nvSpPr>
          <p:spPr>
            <a:xfrm>
              <a:off x="5475175" y="2007525"/>
              <a:ext cx="1260001" cy="126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华文仿宋" panose="02010600040101010101" pitchFamily="2" charset="-122"/>
                  <a:ea typeface="华文仿宋" panose="02010600040101010101" pitchFamily="2" charset="-122"/>
                </a:rPr>
                <a:t>威胁</a:t>
              </a:r>
              <a:endParaRPr lang="id-ID" sz="2400" b="1" dirty="0">
                <a:latin typeface="华文仿宋" panose="02010600040101010101" pitchFamily="2" charset="-122"/>
                <a:ea typeface="华文仿宋" panose="02010600040101010101" pitchFamily="2" charset="-122"/>
              </a:endParaRPr>
            </a:p>
          </p:txBody>
        </p:sp>
      </p:grpSp>
      <p:grpSp>
        <p:nvGrpSpPr>
          <p:cNvPr id="33" name="Group 32"/>
          <p:cNvGrpSpPr>
            <a:grpSpLocks noChangeAspect="1"/>
          </p:cNvGrpSpPr>
          <p:nvPr/>
        </p:nvGrpSpPr>
        <p:grpSpPr>
          <a:xfrm>
            <a:off x="7226182" y="3784766"/>
            <a:ext cx="900000" cy="900000"/>
            <a:chOff x="5385173" y="1917525"/>
            <a:chExt cx="1440000" cy="1440000"/>
          </a:xfrm>
        </p:grpSpPr>
        <p:sp>
          <p:nvSpPr>
            <p:cNvPr id="34" name="Oval 33"/>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35" name="Oval 34"/>
            <p:cNvSpPr/>
            <p:nvPr/>
          </p:nvSpPr>
          <p:spPr>
            <a:xfrm>
              <a:off x="5475173" y="2007525"/>
              <a:ext cx="1260000" cy="1260000"/>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华文仿宋" panose="02010600040101010101" pitchFamily="2" charset="-122"/>
                  <a:ea typeface="华文仿宋" panose="02010600040101010101" pitchFamily="2" charset="-122"/>
                </a:rPr>
                <a:t>机遇</a:t>
              </a:r>
              <a:endParaRPr lang="id-ID" sz="2400" b="1" dirty="0">
                <a:latin typeface="华文仿宋" panose="02010600040101010101" pitchFamily="2" charset="-122"/>
                <a:ea typeface="华文仿宋" panose="02010600040101010101" pitchFamily="2" charset="-122"/>
              </a:endParaRPr>
            </a:p>
          </p:txBody>
        </p:sp>
      </p:grpSp>
      <p:grpSp>
        <p:nvGrpSpPr>
          <p:cNvPr id="36" name="Group 35"/>
          <p:cNvGrpSpPr>
            <a:grpSpLocks noChangeAspect="1"/>
          </p:cNvGrpSpPr>
          <p:nvPr/>
        </p:nvGrpSpPr>
        <p:grpSpPr>
          <a:xfrm>
            <a:off x="6142461" y="2621269"/>
            <a:ext cx="900000" cy="900000"/>
            <a:chOff x="5385173" y="1917525"/>
            <a:chExt cx="1440000" cy="1440000"/>
          </a:xfrm>
        </p:grpSpPr>
        <p:sp>
          <p:nvSpPr>
            <p:cNvPr id="37" name="Oval 36"/>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38" name="Oval 37"/>
            <p:cNvSpPr/>
            <p:nvPr/>
          </p:nvSpPr>
          <p:spPr>
            <a:xfrm>
              <a:off x="5475173" y="2007525"/>
              <a:ext cx="1260000" cy="12600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华文仿宋" panose="02010600040101010101" pitchFamily="2" charset="-122"/>
                  <a:ea typeface="华文仿宋" panose="02010600040101010101" pitchFamily="2" charset="-122"/>
                </a:rPr>
                <a:t>弱势</a:t>
              </a:r>
              <a:endParaRPr lang="id-ID" sz="2400" b="1" dirty="0">
                <a:latin typeface="华文仿宋" panose="02010600040101010101" pitchFamily="2" charset="-122"/>
                <a:ea typeface="华文仿宋" panose="02010600040101010101" pitchFamily="2" charset="-122"/>
              </a:endParaRPr>
            </a:p>
          </p:txBody>
        </p:sp>
      </p:grpSp>
      <p:sp>
        <p:nvSpPr>
          <p:cNvPr id="55" name="TextBox 54"/>
          <p:cNvSpPr txBox="1"/>
          <p:nvPr/>
        </p:nvSpPr>
        <p:spPr>
          <a:xfrm>
            <a:off x="7343415" y="4814031"/>
            <a:ext cx="1765396" cy="338554"/>
          </a:xfrm>
          <a:prstGeom prst="rect">
            <a:avLst/>
          </a:prstGeom>
          <a:noFill/>
        </p:spPr>
        <p:txBody>
          <a:bodyPr wrap="square" rtlCol="0">
            <a:spAutoFit/>
          </a:bodyPr>
          <a:lstStyle/>
          <a:p>
            <a:r>
              <a:rPr lang="en-US" sz="1600" dirty="0" smtClean="0">
                <a:solidFill>
                  <a:schemeClr val="accent2"/>
                </a:solidFill>
              </a:rPr>
              <a:t>T</a:t>
            </a:r>
            <a:r>
              <a:rPr lang="en-US" altLang="zh-CN" sz="1600" dirty="0" smtClean="0">
                <a:solidFill>
                  <a:schemeClr val="accent2"/>
                </a:solidFill>
              </a:rPr>
              <a:t>hreats</a:t>
            </a:r>
            <a:endParaRPr lang="id-ID" sz="1600" dirty="0">
              <a:solidFill>
                <a:schemeClr val="accent2"/>
              </a:solidFill>
            </a:endParaRPr>
          </a:p>
        </p:txBody>
      </p:sp>
      <p:sp>
        <p:nvSpPr>
          <p:cNvPr id="56" name="TextBox 55"/>
          <p:cNvSpPr txBox="1"/>
          <p:nvPr/>
        </p:nvSpPr>
        <p:spPr>
          <a:xfrm>
            <a:off x="8182433" y="3849962"/>
            <a:ext cx="1765396" cy="338554"/>
          </a:xfrm>
          <a:prstGeom prst="rect">
            <a:avLst/>
          </a:prstGeom>
          <a:noFill/>
        </p:spPr>
        <p:txBody>
          <a:bodyPr wrap="square" rtlCol="0">
            <a:spAutoFit/>
          </a:bodyPr>
          <a:lstStyle/>
          <a:p>
            <a:r>
              <a:rPr lang="en-US" sz="1600" dirty="0" smtClean="0">
                <a:solidFill>
                  <a:schemeClr val="accent3"/>
                </a:solidFill>
              </a:rPr>
              <a:t>O</a:t>
            </a:r>
            <a:r>
              <a:rPr lang="en-US" altLang="zh-CN" sz="1600" dirty="0" smtClean="0">
                <a:solidFill>
                  <a:schemeClr val="accent3"/>
                </a:solidFill>
              </a:rPr>
              <a:t>pportunity</a:t>
            </a:r>
            <a:endParaRPr lang="id-ID" sz="1600" dirty="0">
              <a:solidFill>
                <a:schemeClr val="accent3"/>
              </a:solidFill>
            </a:endParaRPr>
          </a:p>
        </p:txBody>
      </p:sp>
      <p:sp>
        <p:nvSpPr>
          <p:cNvPr id="57" name="TextBox 56"/>
          <p:cNvSpPr txBox="1"/>
          <p:nvPr/>
        </p:nvSpPr>
        <p:spPr>
          <a:xfrm>
            <a:off x="7160120" y="2564183"/>
            <a:ext cx="1765396" cy="338554"/>
          </a:xfrm>
          <a:prstGeom prst="rect">
            <a:avLst/>
          </a:prstGeom>
          <a:noFill/>
        </p:spPr>
        <p:txBody>
          <a:bodyPr wrap="square" rtlCol="0">
            <a:spAutoFit/>
          </a:bodyPr>
          <a:lstStyle/>
          <a:p>
            <a:r>
              <a:rPr lang="en-US" sz="1600" dirty="0" smtClean="0">
                <a:solidFill>
                  <a:schemeClr val="accent4"/>
                </a:solidFill>
              </a:rPr>
              <a:t>W</a:t>
            </a:r>
            <a:r>
              <a:rPr lang="en-US" altLang="zh-CN" sz="1600" dirty="0" smtClean="0">
                <a:solidFill>
                  <a:schemeClr val="accent4"/>
                </a:solidFill>
              </a:rPr>
              <a:t>eakness</a:t>
            </a:r>
            <a:endParaRPr lang="id-ID" sz="1600" dirty="0">
              <a:solidFill>
                <a:schemeClr val="accent4"/>
              </a:solidFill>
            </a:endParaRPr>
          </a:p>
        </p:txBody>
      </p:sp>
      <p:sp>
        <p:nvSpPr>
          <p:cNvPr id="58" name="TextBox 57"/>
          <p:cNvSpPr txBox="1"/>
          <p:nvPr/>
        </p:nvSpPr>
        <p:spPr>
          <a:xfrm>
            <a:off x="6383117" y="1295666"/>
            <a:ext cx="1765396" cy="338554"/>
          </a:xfrm>
          <a:prstGeom prst="rect">
            <a:avLst/>
          </a:prstGeom>
          <a:noFill/>
        </p:spPr>
        <p:txBody>
          <a:bodyPr wrap="square" rtlCol="0">
            <a:spAutoFit/>
          </a:bodyPr>
          <a:lstStyle/>
          <a:p>
            <a:r>
              <a:rPr lang="en-US" sz="1600" dirty="0" smtClean="0">
                <a:solidFill>
                  <a:schemeClr val="accent5"/>
                </a:solidFill>
              </a:rPr>
              <a:t>S</a:t>
            </a:r>
            <a:r>
              <a:rPr lang="en-US" altLang="zh-CN" sz="1600" dirty="0" smtClean="0">
                <a:solidFill>
                  <a:schemeClr val="accent5"/>
                </a:solidFill>
              </a:rPr>
              <a:t>trengths</a:t>
            </a:r>
            <a:endParaRPr lang="id-ID" sz="1600" dirty="0">
              <a:solidFill>
                <a:schemeClr val="accent5"/>
              </a:solidFill>
            </a:endParaRPr>
          </a:p>
        </p:txBody>
      </p:sp>
      <p:sp>
        <p:nvSpPr>
          <p:cNvPr id="59" name="TextBox 58"/>
          <p:cNvSpPr txBox="1"/>
          <p:nvPr/>
        </p:nvSpPr>
        <p:spPr>
          <a:xfrm>
            <a:off x="6352134" y="1611006"/>
            <a:ext cx="3868158" cy="759626"/>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现在图片社交十分流行，图片应用下载量十分巨大，沿图提供的图片社交能力可以吸引需要图片社交的用户。</a:t>
            </a:r>
            <a:endParaRPr lang="en-US" sz="1100" dirty="0">
              <a:solidFill>
                <a:schemeClr val="bg1">
                  <a:lumMod val="65000"/>
                </a:schemeClr>
              </a:solidFill>
              <a:ea typeface="Roboto" panose="02000000000000000000" pitchFamily="2" charset="0"/>
            </a:endParaRPr>
          </a:p>
          <a:p>
            <a:pPr eaLnBrk="1" fontAlgn="auto" hangingPunct="1">
              <a:spcBef>
                <a:spcPts val="0"/>
              </a:spcBef>
              <a:spcAft>
                <a:spcPts val="0"/>
              </a:spcAft>
              <a:defRPr/>
            </a:pPr>
            <a:r>
              <a:rPr lang="zh-CN" altLang="en-US" sz="1100" dirty="0">
                <a:solidFill>
                  <a:schemeClr val="bg1">
                    <a:lumMod val="65000"/>
                  </a:schemeClr>
                </a:solidFill>
                <a:ea typeface="Roboto" panose="02000000000000000000" pitchFamily="2" charset="0"/>
              </a:rPr>
              <a:t>沿</a:t>
            </a:r>
            <a:r>
              <a:rPr lang="zh-CN" altLang="en-US" sz="1100" dirty="0" smtClean="0">
                <a:solidFill>
                  <a:schemeClr val="bg1">
                    <a:lumMod val="65000"/>
                  </a:schemeClr>
                </a:solidFill>
                <a:ea typeface="Roboto" panose="02000000000000000000" pitchFamily="2" charset="0"/>
              </a:rPr>
              <a:t>图提供的主题以及图片处理等功能十分具有设计感且都十分强大。并且分享十分方便，可以在各个平台间共享。</a:t>
            </a:r>
            <a:endParaRPr lang="en-US" altLang="zh-CN" sz="1100" dirty="0" smtClean="0">
              <a:solidFill>
                <a:schemeClr val="bg1">
                  <a:lumMod val="65000"/>
                </a:schemeClr>
              </a:solidFill>
              <a:ea typeface="Roboto" panose="02000000000000000000" pitchFamily="2" charset="0"/>
            </a:endParaRPr>
          </a:p>
        </p:txBody>
      </p:sp>
      <p:sp>
        <p:nvSpPr>
          <p:cNvPr id="60" name="TextBox 59"/>
          <p:cNvSpPr txBox="1"/>
          <p:nvPr/>
        </p:nvSpPr>
        <p:spPr>
          <a:xfrm>
            <a:off x="7170617" y="2867512"/>
            <a:ext cx="3536598" cy="590349"/>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暂时没有自己的社交平台分享，需要依存于其他社交平台。并且美工缺乏，主题以及贴图的开发速度缓慢。</a:t>
            </a:r>
            <a:endParaRPr lang="en-US" altLang="zh-CN" sz="1100" dirty="0" smtClean="0">
              <a:solidFill>
                <a:schemeClr val="bg1">
                  <a:lumMod val="65000"/>
                </a:schemeClr>
              </a:solidFill>
              <a:ea typeface="Roboto" panose="02000000000000000000" pitchFamily="2" charset="0"/>
            </a:endParaRPr>
          </a:p>
          <a:p>
            <a:pPr>
              <a:defRPr/>
            </a:pPr>
            <a:r>
              <a:rPr lang="zh-CN" altLang="en-US" sz="1100" dirty="0">
                <a:solidFill>
                  <a:schemeClr val="bg1">
                    <a:lumMod val="65000"/>
                  </a:schemeClr>
                </a:solidFill>
                <a:ea typeface="Roboto" panose="02000000000000000000" pitchFamily="2" charset="0"/>
              </a:rPr>
              <a:t>并且可能有一大部分用户不需要一次处理多张</a:t>
            </a:r>
            <a:r>
              <a:rPr lang="zh-CN" altLang="en-US" sz="1100" dirty="0" smtClean="0">
                <a:solidFill>
                  <a:schemeClr val="bg1">
                    <a:lumMod val="65000"/>
                  </a:schemeClr>
                </a:solidFill>
                <a:ea typeface="Roboto" panose="02000000000000000000" pitchFamily="2" charset="0"/>
              </a:rPr>
              <a:t>照片</a:t>
            </a:r>
            <a:endParaRPr lang="en-US" altLang="zh-CN" sz="1100" dirty="0">
              <a:solidFill>
                <a:schemeClr val="bg1">
                  <a:lumMod val="65000"/>
                </a:schemeClr>
              </a:solidFill>
              <a:ea typeface="Roboto" panose="02000000000000000000" pitchFamily="2" charset="0"/>
            </a:endParaRPr>
          </a:p>
        </p:txBody>
      </p:sp>
      <p:sp>
        <p:nvSpPr>
          <p:cNvPr id="61" name="TextBox 60"/>
          <p:cNvSpPr txBox="1"/>
          <p:nvPr/>
        </p:nvSpPr>
        <p:spPr>
          <a:xfrm>
            <a:off x="8168097" y="4130052"/>
            <a:ext cx="2987468" cy="421072"/>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现在还没有类似沿图这类图片故事制作以及分享软件，有机会开发新的图片社交方式。</a:t>
            </a:r>
            <a:endParaRPr lang="en-US" sz="1100" dirty="0">
              <a:solidFill>
                <a:schemeClr val="bg1">
                  <a:lumMod val="65000"/>
                </a:schemeClr>
              </a:solidFill>
              <a:ea typeface="Roboto" panose="02000000000000000000" pitchFamily="2" charset="0"/>
            </a:endParaRPr>
          </a:p>
        </p:txBody>
      </p:sp>
      <p:sp>
        <p:nvSpPr>
          <p:cNvPr id="62" name="TextBox 61"/>
          <p:cNvSpPr txBox="1"/>
          <p:nvPr/>
        </p:nvSpPr>
        <p:spPr>
          <a:xfrm>
            <a:off x="7340512" y="5047784"/>
            <a:ext cx="3536598" cy="251795"/>
          </a:xfrm>
          <a:prstGeom prst="rect">
            <a:avLst/>
          </a:prstGeom>
          <a:noFill/>
        </p:spPr>
        <p:txBody>
          <a:bodyPr wrap="square" rIns="144000" bIns="36000" numCol="1" spcCol="360000">
            <a:spAutoFit/>
          </a:bodyPr>
          <a:lstStyle/>
          <a:p>
            <a:pPr eaLnBrk="1" fontAlgn="auto" hangingPunct="1">
              <a:spcBef>
                <a:spcPts val="0"/>
              </a:spcBef>
              <a:spcAft>
                <a:spcPts val="0"/>
              </a:spcAft>
              <a:defRPr/>
            </a:pPr>
            <a:endParaRPr lang="en-US" sz="1100" dirty="0">
              <a:solidFill>
                <a:schemeClr val="bg1">
                  <a:lumMod val="65000"/>
                </a:schemeClr>
              </a:solidFill>
              <a:ea typeface="Roboto" panose="02000000000000000000" pitchFamily="2" charset="0"/>
            </a:endParaRPr>
          </a:p>
        </p:txBody>
      </p:sp>
      <p:sp>
        <p:nvSpPr>
          <p:cNvPr id="68" name="TextBox 60"/>
          <p:cNvSpPr txBox="1"/>
          <p:nvPr/>
        </p:nvSpPr>
        <p:spPr>
          <a:xfrm>
            <a:off x="7355625" y="5141414"/>
            <a:ext cx="2987468" cy="421072"/>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技术以及营销体系不够成熟，可能会造成一定的影响。</a:t>
            </a:r>
            <a:endParaRPr lang="en-US" sz="1100" dirty="0">
              <a:solidFill>
                <a:schemeClr val="bg1">
                  <a:lumMod val="65000"/>
                </a:schemeClr>
              </a:solidFill>
              <a:ea typeface="Roboto" panose="02000000000000000000" pitchFamily="2" charset="0"/>
            </a:endParaRPr>
          </a:p>
        </p:txBody>
      </p:sp>
    </p:spTree>
    <p:extLst>
      <p:ext uri="{BB962C8B-B14F-4D97-AF65-F5344CB8AC3E}">
        <p14:creationId xmlns:p14="http://schemas.microsoft.com/office/powerpoint/2010/main" val="3661447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0-#ppt_h/2"/>
                                          </p:val>
                                        </p:tav>
                                        <p:tav tm="100000">
                                          <p:val>
                                            <p:strVal val="#ppt_y"/>
                                          </p:val>
                                        </p:tav>
                                      </p:tavLst>
                                    </p:anim>
                                  </p:childTnLst>
                                </p:cTn>
                              </p:par>
                            </p:childTnLst>
                          </p:cTn>
                        </p:par>
                        <p:par>
                          <p:cTn id="23" fill="hold">
                            <p:stCondLst>
                              <p:cond delay="2500"/>
                            </p:stCondLst>
                            <p:childTnLst>
                              <p:par>
                                <p:cTn id="24" presetID="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0-#ppt_h/2"/>
                                          </p:val>
                                        </p:tav>
                                        <p:tav tm="100000">
                                          <p:val>
                                            <p:strVal val="#ppt_y"/>
                                          </p:val>
                                        </p:tav>
                                      </p:tavLst>
                                    </p:anim>
                                  </p:childTnLst>
                                </p:cTn>
                              </p:par>
                            </p:childTnLst>
                          </p:cTn>
                        </p:par>
                        <p:par>
                          <p:cTn id="28" fill="hold">
                            <p:stCondLst>
                              <p:cond delay="3000"/>
                            </p:stCondLst>
                            <p:childTnLst>
                              <p:par>
                                <p:cTn id="29" presetID="2" presetClass="entr" presetSubtype="12"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16" presetClass="entr" presetSubtype="37"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barn(outVertical)">
                                      <p:cBhvr>
                                        <p:cTn id="36" dur="1000"/>
                                        <p:tgtEl>
                                          <p:spTgt spid="27"/>
                                        </p:tgtEl>
                                      </p:cBhvr>
                                    </p:animEffect>
                                  </p:childTnLst>
                                </p:cTn>
                              </p:par>
                            </p:childTnLst>
                          </p:cTn>
                        </p:par>
                        <p:par>
                          <p:cTn id="37" fill="hold">
                            <p:stCondLst>
                              <p:cond delay="4500"/>
                            </p:stCondLst>
                            <p:childTnLst>
                              <p:par>
                                <p:cTn id="38" presetID="16" presetClass="entr" presetSubtype="37"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arn(outVertical)">
                                      <p:cBhvr>
                                        <p:cTn id="40" dur="1000"/>
                                        <p:tgtEl>
                                          <p:spTgt spid="30"/>
                                        </p:tgtEl>
                                      </p:cBhvr>
                                    </p:animEffect>
                                  </p:childTnLst>
                                </p:cTn>
                              </p:par>
                            </p:childTnLst>
                          </p:cTn>
                        </p:par>
                        <p:par>
                          <p:cTn id="41" fill="hold">
                            <p:stCondLst>
                              <p:cond delay="5500"/>
                            </p:stCondLst>
                            <p:childTnLst>
                              <p:par>
                                <p:cTn id="42" presetID="16" presetClass="entr" presetSubtype="37"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barn(outVertical)">
                                      <p:cBhvr>
                                        <p:cTn id="44" dur="1000"/>
                                        <p:tgtEl>
                                          <p:spTgt spid="33"/>
                                        </p:tgtEl>
                                      </p:cBhvr>
                                    </p:animEffect>
                                  </p:childTnLst>
                                </p:cTn>
                              </p:par>
                            </p:childTnLst>
                          </p:cTn>
                        </p:par>
                        <p:par>
                          <p:cTn id="45" fill="hold">
                            <p:stCondLst>
                              <p:cond delay="6500"/>
                            </p:stCondLst>
                            <p:childTnLst>
                              <p:par>
                                <p:cTn id="46" presetID="16" presetClass="entr" presetSubtype="37" fill="hold"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barn(outVertical)">
                                      <p:cBhvr>
                                        <p:cTn id="48" dur="1000"/>
                                        <p:tgtEl>
                                          <p:spTgt spid="36"/>
                                        </p:tgtEl>
                                      </p:cBhvr>
                                    </p:animEffect>
                                  </p:childTnLst>
                                </p:cTn>
                              </p:par>
                            </p:childTnLst>
                          </p:cTn>
                        </p:par>
                        <p:par>
                          <p:cTn id="49" fill="hold">
                            <p:stCondLst>
                              <p:cond delay="7500"/>
                            </p:stCondLst>
                            <p:childTnLst>
                              <p:par>
                                <p:cTn id="50" presetID="22" presetClass="entr" presetSubtype="8" fill="hold" grpId="0" nodeType="after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childTnLst>
                          </p:cTn>
                        </p:par>
                        <p:par>
                          <p:cTn id="53" fill="hold">
                            <p:stCondLst>
                              <p:cond delay="8000"/>
                            </p:stCondLst>
                            <p:childTnLst>
                              <p:par>
                                <p:cTn id="54" presetID="22" presetClass="entr" presetSubtype="8" fill="hold" grpId="0" nodeType="after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left)">
                                      <p:cBhvr>
                                        <p:cTn id="56" dur="500"/>
                                        <p:tgtEl>
                                          <p:spTgt spid="56"/>
                                        </p:tgtEl>
                                      </p:cBhvr>
                                    </p:animEffect>
                                  </p:childTnLst>
                                </p:cTn>
                              </p:par>
                            </p:childTnLst>
                          </p:cTn>
                        </p:par>
                        <p:par>
                          <p:cTn id="57" fill="hold">
                            <p:stCondLst>
                              <p:cond delay="8500"/>
                            </p:stCondLst>
                            <p:childTnLst>
                              <p:par>
                                <p:cTn id="58" presetID="22" presetClass="entr" presetSubtype="8" fill="hold" grpId="0" nodeType="after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500"/>
                                        <p:tgtEl>
                                          <p:spTgt spid="57"/>
                                        </p:tgtEl>
                                      </p:cBhvr>
                                    </p:animEffect>
                                  </p:childTnLst>
                                </p:cTn>
                              </p:par>
                            </p:childTnLst>
                          </p:cTn>
                        </p:par>
                        <p:par>
                          <p:cTn id="61" fill="hold">
                            <p:stCondLst>
                              <p:cond delay="9000"/>
                            </p:stCondLst>
                            <p:childTnLst>
                              <p:par>
                                <p:cTn id="62" presetID="22" presetClass="entr" presetSubtype="8" fill="hold" grpId="0"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childTnLst>
                          </p:cTn>
                        </p:par>
                        <p:par>
                          <p:cTn id="65" fill="hold">
                            <p:stCondLst>
                              <p:cond delay="9500"/>
                            </p:stCondLst>
                            <p:childTnLst>
                              <p:par>
                                <p:cTn id="66" presetID="2" presetClass="entr" presetSubtype="2" fill="hold" grpId="0" nodeType="afterEffect">
                                  <p:stCondLst>
                                    <p:cond delay="0"/>
                                  </p:stCondLst>
                                  <p:childTnLst>
                                    <p:set>
                                      <p:cBhvr>
                                        <p:cTn id="67" dur="1" fill="hold">
                                          <p:stCondLst>
                                            <p:cond delay="0"/>
                                          </p:stCondLst>
                                        </p:cTn>
                                        <p:tgtEl>
                                          <p:spTgt spid="59"/>
                                        </p:tgtEl>
                                        <p:attrNameLst>
                                          <p:attrName>style.visibility</p:attrName>
                                        </p:attrNameLst>
                                      </p:cBhvr>
                                      <p:to>
                                        <p:strVal val="visible"/>
                                      </p:to>
                                    </p:set>
                                    <p:anim calcmode="lin" valueType="num">
                                      <p:cBhvr additive="base">
                                        <p:cTn id="68" dur="500" fill="hold"/>
                                        <p:tgtEl>
                                          <p:spTgt spid="59"/>
                                        </p:tgtEl>
                                        <p:attrNameLst>
                                          <p:attrName>ppt_x</p:attrName>
                                        </p:attrNameLst>
                                      </p:cBhvr>
                                      <p:tavLst>
                                        <p:tav tm="0">
                                          <p:val>
                                            <p:strVal val="1+#ppt_w/2"/>
                                          </p:val>
                                        </p:tav>
                                        <p:tav tm="100000">
                                          <p:val>
                                            <p:strVal val="#ppt_x"/>
                                          </p:val>
                                        </p:tav>
                                      </p:tavLst>
                                    </p:anim>
                                    <p:anim calcmode="lin" valueType="num">
                                      <p:cBhvr additive="base">
                                        <p:cTn id="69" dur="500" fill="hold"/>
                                        <p:tgtEl>
                                          <p:spTgt spid="59"/>
                                        </p:tgtEl>
                                        <p:attrNameLst>
                                          <p:attrName>ppt_y</p:attrName>
                                        </p:attrNameLst>
                                      </p:cBhvr>
                                      <p:tavLst>
                                        <p:tav tm="0">
                                          <p:val>
                                            <p:strVal val="#ppt_y"/>
                                          </p:val>
                                        </p:tav>
                                        <p:tav tm="100000">
                                          <p:val>
                                            <p:strVal val="#ppt_y"/>
                                          </p:val>
                                        </p:tav>
                                      </p:tavLst>
                                    </p:anim>
                                  </p:childTnLst>
                                </p:cTn>
                              </p:par>
                            </p:childTnLst>
                          </p:cTn>
                        </p:par>
                        <p:par>
                          <p:cTn id="70" fill="hold">
                            <p:stCondLst>
                              <p:cond delay="10000"/>
                            </p:stCondLst>
                            <p:childTnLst>
                              <p:par>
                                <p:cTn id="71" presetID="2" presetClass="entr" presetSubtype="2" fill="hold" grpId="0" nodeType="after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additive="base">
                                        <p:cTn id="73" dur="500" fill="hold"/>
                                        <p:tgtEl>
                                          <p:spTgt spid="60"/>
                                        </p:tgtEl>
                                        <p:attrNameLst>
                                          <p:attrName>ppt_x</p:attrName>
                                        </p:attrNameLst>
                                      </p:cBhvr>
                                      <p:tavLst>
                                        <p:tav tm="0">
                                          <p:val>
                                            <p:strVal val="1+#ppt_w/2"/>
                                          </p:val>
                                        </p:tav>
                                        <p:tav tm="100000">
                                          <p:val>
                                            <p:strVal val="#ppt_x"/>
                                          </p:val>
                                        </p:tav>
                                      </p:tavLst>
                                    </p:anim>
                                    <p:anim calcmode="lin" valueType="num">
                                      <p:cBhvr additive="base">
                                        <p:cTn id="74" dur="500" fill="hold"/>
                                        <p:tgtEl>
                                          <p:spTgt spid="60"/>
                                        </p:tgtEl>
                                        <p:attrNameLst>
                                          <p:attrName>ppt_y</p:attrName>
                                        </p:attrNameLst>
                                      </p:cBhvr>
                                      <p:tavLst>
                                        <p:tav tm="0">
                                          <p:val>
                                            <p:strVal val="#ppt_y"/>
                                          </p:val>
                                        </p:tav>
                                        <p:tav tm="100000">
                                          <p:val>
                                            <p:strVal val="#ppt_y"/>
                                          </p:val>
                                        </p:tav>
                                      </p:tavLst>
                                    </p:anim>
                                  </p:childTnLst>
                                </p:cTn>
                              </p:par>
                            </p:childTnLst>
                          </p:cTn>
                        </p:par>
                        <p:par>
                          <p:cTn id="75" fill="hold">
                            <p:stCondLst>
                              <p:cond delay="10500"/>
                            </p:stCondLst>
                            <p:childTnLst>
                              <p:par>
                                <p:cTn id="76" presetID="2" presetClass="entr" presetSubtype="2" fill="hold" grpId="0" nodeType="afterEffect">
                                  <p:stCondLst>
                                    <p:cond delay="0"/>
                                  </p:stCondLst>
                                  <p:childTnLst>
                                    <p:set>
                                      <p:cBhvr>
                                        <p:cTn id="77" dur="1" fill="hold">
                                          <p:stCondLst>
                                            <p:cond delay="0"/>
                                          </p:stCondLst>
                                        </p:cTn>
                                        <p:tgtEl>
                                          <p:spTgt spid="61"/>
                                        </p:tgtEl>
                                        <p:attrNameLst>
                                          <p:attrName>style.visibility</p:attrName>
                                        </p:attrNameLst>
                                      </p:cBhvr>
                                      <p:to>
                                        <p:strVal val="visible"/>
                                      </p:to>
                                    </p:set>
                                    <p:anim calcmode="lin" valueType="num">
                                      <p:cBhvr additive="base">
                                        <p:cTn id="78" dur="500" fill="hold"/>
                                        <p:tgtEl>
                                          <p:spTgt spid="61"/>
                                        </p:tgtEl>
                                        <p:attrNameLst>
                                          <p:attrName>ppt_x</p:attrName>
                                        </p:attrNameLst>
                                      </p:cBhvr>
                                      <p:tavLst>
                                        <p:tav tm="0">
                                          <p:val>
                                            <p:strVal val="1+#ppt_w/2"/>
                                          </p:val>
                                        </p:tav>
                                        <p:tav tm="100000">
                                          <p:val>
                                            <p:strVal val="#ppt_x"/>
                                          </p:val>
                                        </p:tav>
                                      </p:tavLst>
                                    </p:anim>
                                    <p:anim calcmode="lin" valueType="num">
                                      <p:cBhvr additive="base">
                                        <p:cTn id="79" dur="500" fill="hold"/>
                                        <p:tgtEl>
                                          <p:spTgt spid="61"/>
                                        </p:tgtEl>
                                        <p:attrNameLst>
                                          <p:attrName>ppt_y</p:attrName>
                                        </p:attrNameLst>
                                      </p:cBhvr>
                                      <p:tavLst>
                                        <p:tav tm="0">
                                          <p:val>
                                            <p:strVal val="#ppt_y"/>
                                          </p:val>
                                        </p:tav>
                                        <p:tav tm="100000">
                                          <p:val>
                                            <p:strVal val="#ppt_y"/>
                                          </p:val>
                                        </p:tav>
                                      </p:tavLst>
                                    </p:anim>
                                  </p:childTnLst>
                                </p:cTn>
                              </p:par>
                            </p:childTnLst>
                          </p:cTn>
                        </p:par>
                        <p:par>
                          <p:cTn id="80" fill="hold">
                            <p:stCondLst>
                              <p:cond delay="11000"/>
                            </p:stCondLst>
                            <p:childTnLst>
                              <p:par>
                                <p:cTn id="81" presetID="2" presetClass="entr" presetSubtype="2" fill="hold" grpId="0" nodeType="afterEffect" nodePh="1">
                                  <p:stCondLst>
                                    <p:cond delay="0"/>
                                  </p:stCondLst>
                                  <p:endCondLst>
                                    <p:cond evt="begin" delay="0">
                                      <p:tn val="81"/>
                                    </p:cond>
                                  </p:endCondLst>
                                  <p:childTnLst>
                                    <p:set>
                                      <p:cBhvr>
                                        <p:cTn id="82" dur="1" fill="hold">
                                          <p:stCondLst>
                                            <p:cond delay="0"/>
                                          </p:stCondLst>
                                        </p:cTn>
                                        <p:tgtEl>
                                          <p:spTgt spid="62"/>
                                        </p:tgtEl>
                                        <p:attrNameLst>
                                          <p:attrName>style.visibility</p:attrName>
                                        </p:attrNameLst>
                                      </p:cBhvr>
                                      <p:to>
                                        <p:strVal val="visible"/>
                                      </p:to>
                                    </p:set>
                                    <p:anim calcmode="lin" valueType="num">
                                      <p:cBhvr additive="base">
                                        <p:cTn id="83" dur="500" fill="hold"/>
                                        <p:tgtEl>
                                          <p:spTgt spid="62"/>
                                        </p:tgtEl>
                                        <p:attrNameLst>
                                          <p:attrName>ppt_x</p:attrName>
                                        </p:attrNameLst>
                                      </p:cBhvr>
                                      <p:tavLst>
                                        <p:tav tm="0">
                                          <p:val>
                                            <p:strVal val="1+#ppt_w/2"/>
                                          </p:val>
                                        </p:tav>
                                        <p:tav tm="100000">
                                          <p:val>
                                            <p:strVal val="#ppt_x"/>
                                          </p:val>
                                        </p:tav>
                                      </p:tavLst>
                                    </p:anim>
                                    <p:anim calcmode="lin" valueType="num">
                                      <p:cBhvr additive="base">
                                        <p:cTn id="84" dur="500" fill="hold"/>
                                        <p:tgtEl>
                                          <p:spTgt spid="62"/>
                                        </p:tgtEl>
                                        <p:attrNameLst>
                                          <p:attrName>ppt_y</p:attrName>
                                        </p:attrNameLst>
                                      </p:cBhvr>
                                      <p:tavLst>
                                        <p:tav tm="0">
                                          <p:val>
                                            <p:strVal val="#ppt_y"/>
                                          </p:val>
                                        </p:tav>
                                        <p:tav tm="100000">
                                          <p:val>
                                            <p:strVal val="#ppt_y"/>
                                          </p:val>
                                        </p:tav>
                                      </p:tavLst>
                                    </p:anim>
                                  </p:childTnLst>
                                </p:cTn>
                              </p:par>
                              <p:par>
                                <p:cTn id="85" presetID="31" presetClass="entr" presetSubtype="0" fill="hold" nodeType="withEffect">
                                  <p:stCondLst>
                                    <p:cond delay="1000"/>
                                  </p:stCondLst>
                                  <p:childTnLst>
                                    <p:set>
                                      <p:cBhvr>
                                        <p:cTn id="86" dur="1" fill="hold">
                                          <p:stCondLst>
                                            <p:cond delay="0"/>
                                          </p:stCondLst>
                                        </p:cTn>
                                        <p:tgtEl>
                                          <p:spTgt spid="63"/>
                                        </p:tgtEl>
                                        <p:attrNameLst>
                                          <p:attrName>style.visibility</p:attrName>
                                        </p:attrNameLst>
                                      </p:cBhvr>
                                      <p:to>
                                        <p:strVal val="visible"/>
                                      </p:to>
                                    </p:set>
                                    <p:anim calcmode="lin" valueType="num">
                                      <p:cBhvr>
                                        <p:cTn id="87" dur="1000" fill="hold"/>
                                        <p:tgtEl>
                                          <p:spTgt spid="63"/>
                                        </p:tgtEl>
                                        <p:attrNameLst>
                                          <p:attrName>ppt_w</p:attrName>
                                        </p:attrNameLst>
                                      </p:cBhvr>
                                      <p:tavLst>
                                        <p:tav tm="0">
                                          <p:val>
                                            <p:fltVal val="0"/>
                                          </p:val>
                                        </p:tav>
                                        <p:tav tm="100000">
                                          <p:val>
                                            <p:strVal val="#ppt_w"/>
                                          </p:val>
                                        </p:tav>
                                      </p:tavLst>
                                    </p:anim>
                                    <p:anim calcmode="lin" valueType="num">
                                      <p:cBhvr>
                                        <p:cTn id="88" dur="1000" fill="hold"/>
                                        <p:tgtEl>
                                          <p:spTgt spid="63"/>
                                        </p:tgtEl>
                                        <p:attrNameLst>
                                          <p:attrName>ppt_h</p:attrName>
                                        </p:attrNameLst>
                                      </p:cBhvr>
                                      <p:tavLst>
                                        <p:tav tm="0">
                                          <p:val>
                                            <p:fltVal val="0"/>
                                          </p:val>
                                        </p:tav>
                                        <p:tav tm="100000">
                                          <p:val>
                                            <p:strVal val="#ppt_h"/>
                                          </p:val>
                                        </p:tav>
                                      </p:tavLst>
                                    </p:anim>
                                    <p:anim calcmode="lin" valueType="num">
                                      <p:cBhvr>
                                        <p:cTn id="89" dur="1000" fill="hold"/>
                                        <p:tgtEl>
                                          <p:spTgt spid="63"/>
                                        </p:tgtEl>
                                        <p:attrNameLst>
                                          <p:attrName>style.rotation</p:attrName>
                                        </p:attrNameLst>
                                      </p:cBhvr>
                                      <p:tavLst>
                                        <p:tav tm="0">
                                          <p:val>
                                            <p:fltVal val="90"/>
                                          </p:val>
                                        </p:tav>
                                        <p:tav tm="100000">
                                          <p:val>
                                            <p:fltVal val="0"/>
                                          </p:val>
                                        </p:tav>
                                      </p:tavLst>
                                    </p:anim>
                                    <p:animEffect transition="in" filter="fade">
                                      <p:cBhvr>
                                        <p:cTn id="90" dur="1000"/>
                                        <p:tgtEl>
                                          <p:spTgt spid="63"/>
                                        </p:tgtEl>
                                      </p:cBhvr>
                                    </p:animEffect>
                                  </p:childTnLst>
                                </p:cTn>
                              </p:par>
                              <p:par>
                                <p:cTn id="91" presetID="31" presetClass="entr" presetSubtype="0" fill="hold" nodeType="withEffect">
                                  <p:stCondLst>
                                    <p:cond delay="1000"/>
                                  </p:stCondLst>
                                  <p:childTnLst>
                                    <p:set>
                                      <p:cBhvr>
                                        <p:cTn id="92" dur="1" fill="hold">
                                          <p:stCondLst>
                                            <p:cond delay="0"/>
                                          </p:stCondLst>
                                        </p:cTn>
                                        <p:tgtEl>
                                          <p:spTgt spid="64"/>
                                        </p:tgtEl>
                                        <p:attrNameLst>
                                          <p:attrName>style.visibility</p:attrName>
                                        </p:attrNameLst>
                                      </p:cBhvr>
                                      <p:to>
                                        <p:strVal val="visible"/>
                                      </p:to>
                                    </p:set>
                                    <p:anim calcmode="lin" valueType="num">
                                      <p:cBhvr>
                                        <p:cTn id="93" dur="1000" fill="hold"/>
                                        <p:tgtEl>
                                          <p:spTgt spid="64"/>
                                        </p:tgtEl>
                                        <p:attrNameLst>
                                          <p:attrName>ppt_w</p:attrName>
                                        </p:attrNameLst>
                                      </p:cBhvr>
                                      <p:tavLst>
                                        <p:tav tm="0">
                                          <p:val>
                                            <p:fltVal val="0"/>
                                          </p:val>
                                        </p:tav>
                                        <p:tav tm="100000">
                                          <p:val>
                                            <p:strVal val="#ppt_w"/>
                                          </p:val>
                                        </p:tav>
                                      </p:tavLst>
                                    </p:anim>
                                    <p:anim calcmode="lin" valueType="num">
                                      <p:cBhvr>
                                        <p:cTn id="94" dur="1000" fill="hold"/>
                                        <p:tgtEl>
                                          <p:spTgt spid="64"/>
                                        </p:tgtEl>
                                        <p:attrNameLst>
                                          <p:attrName>ppt_h</p:attrName>
                                        </p:attrNameLst>
                                      </p:cBhvr>
                                      <p:tavLst>
                                        <p:tav tm="0">
                                          <p:val>
                                            <p:fltVal val="0"/>
                                          </p:val>
                                        </p:tav>
                                        <p:tav tm="100000">
                                          <p:val>
                                            <p:strVal val="#ppt_h"/>
                                          </p:val>
                                        </p:tav>
                                      </p:tavLst>
                                    </p:anim>
                                    <p:anim calcmode="lin" valueType="num">
                                      <p:cBhvr>
                                        <p:cTn id="95" dur="1000" fill="hold"/>
                                        <p:tgtEl>
                                          <p:spTgt spid="64"/>
                                        </p:tgtEl>
                                        <p:attrNameLst>
                                          <p:attrName>style.rotation</p:attrName>
                                        </p:attrNameLst>
                                      </p:cBhvr>
                                      <p:tavLst>
                                        <p:tav tm="0">
                                          <p:val>
                                            <p:fltVal val="90"/>
                                          </p:val>
                                        </p:tav>
                                        <p:tav tm="100000">
                                          <p:val>
                                            <p:fltVal val="0"/>
                                          </p:val>
                                        </p:tav>
                                      </p:tavLst>
                                    </p:anim>
                                    <p:animEffect transition="in" filter="fade">
                                      <p:cBhvr>
                                        <p:cTn id="96" dur="1000"/>
                                        <p:tgtEl>
                                          <p:spTgt spid="64"/>
                                        </p:tgtEl>
                                      </p:cBhvr>
                                    </p:animEffect>
                                  </p:childTnLst>
                                </p:cTn>
                              </p:par>
                              <p:par>
                                <p:cTn id="97" presetID="31" presetClass="entr" presetSubtype="0" fill="hold" nodeType="withEffect">
                                  <p:stCondLst>
                                    <p:cond delay="1000"/>
                                  </p:stCondLst>
                                  <p:childTnLst>
                                    <p:set>
                                      <p:cBhvr>
                                        <p:cTn id="98" dur="1" fill="hold">
                                          <p:stCondLst>
                                            <p:cond delay="0"/>
                                          </p:stCondLst>
                                        </p:cTn>
                                        <p:tgtEl>
                                          <p:spTgt spid="65"/>
                                        </p:tgtEl>
                                        <p:attrNameLst>
                                          <p:attrName>style.visibility</p:attrName>
                                        </p:attrNameLst>
                                      </p:cBhvr>
                                      <p:to>
                                        <p:strVal val="visible"/>
                                      </p:to>
                                    </p:set>
                                    <p:anim calcmode="lin" valueType="num">
                                      <p:cBhvr>
                                        <p:cTn id="99" dur="1000" fill="hold"/>
                                        <p:tgtEl>
                                          <p:spTgt spid="65"/>
                                        </p:tgtEl>
                                        <p:attrNameLst>
                                          <p:attrName>ppt_w</p:attrName>
                                        </p:attrNameLst>
                                      </p:cBhvr>
                                      <p:tavLst>
                                        <p:tav tm="0">
                                          <p:val>
                                            <p:fltVal val="0"/>
                                          </p:val>
                                        </p:tav>
                                        <p:tav tm="100000">
                                          <p:val>
                                            <p:strVal val="#ppt_w"/>
                                          </p:val>
                                        </p:tav>
                                      </p:tavLst>
                                    </p:anim>
                                    <p:anim calcmode="lin" valueType="num">
                                      <p:cBhvr>
                                        <p:cTn id="100" dur="1000" fill="hold"/>
                                        <p:tgtEl>
                                          <p:spTgt spid="65"/>
                                        </p:tgtEl>
                                        <p:attrNameLst>
                                          <p:attrName>ppt_h</p:attrName>
                                        </p:attrNameLst>
                                      </p:cBhvr>
                                      <p:tavLst>
                                        <p:tav tm="0">
                                          <p:val>
                                            <p:fltVal val="0"/>
                                          </p:val>
                                        </p:tav>
                                        <p:tav tm="100000">
                                          <p:val>
                                            <p:strVal val="#ppt_h"/>
                                          </p:val>
                                        </p:tav>
                                      </p:tavLst>
                                    </p:anim>
                                    <p:anim calcmode="lin" valueType="num">
                                      <p:cBhvr>
                                        <p:cTn id="101" dur="1000" fill="hold"/>
                                        <p:tgtEl>
                                          <p:spTgt spid="65"/>
                                        </p:tgtEl>
                                        <p:attrNameLst>
                                          <p:attrName>style.rotation</p:attrName>
                                        </p:attrNameLst>
                                      </p:cBhvr>
                                      <p:tavLst>
                                        <p:tav tm="0">
                                          <p:val>
                                            <p:fltVal val="90"/>
                                          </p:val>
                                        </p:tav>
                                        <p:tav tm="100000">
                                          <p:val>
                                            <p:fltVal val="0"/>
                                          </p:val>
                                        </p:tav>
                                      </p:tavLst>
                                    </p:anim>
                                    <p:animEffect transition="in" filter="fade">
                                      <p:cBhvr>
                                        <p:cTn id="102" dur="1000"/>
                                        <p:tgtEl>
                                          <p:spTgt spid="65"/>
                                        </p:tgtEl>
                                      </p:cBhvr>
                                    </p:animEffect>
                                  </p:childTnLst>
                                </p:cTn>
                              </p:par>
                              <p:par>
                                <p:cTn id="103" presetID="31" presetClass="entr" presetSubtype="0" fill="hold" nodeType="withEffect">
                                  <p:stCondLst>
                                    <p:cond delay="1000"/>
                                  </p:stCondLst>
                                  <p:childTnLst>
                                    <p:set>
                                      <p:cBhvr>
                                        <p:cTn id="104" dur="1" fill="hold">
                                          <p:stCondLst>
                                            <p:cond delay="0"/>
                                          </p:stCondLst>
                                        </p:cTn>
                                        <p:tgtEl>
                                          <p:spTgt spid="66"/>
                                        </p:tgtEl>
                                        <p:attrNameLst>
                                          <p:attrName>style.visibility</p:attrName>
                                        </p:attrNameLst>
                                      </p:cBhvr>
                                      <p:to>
                                        <p:strVal val="visible"/>
                                      </p:to>
                                    </p:set>
                                    <p:anim calcmode="lin" valueType="num">
                                      <p:cBhvr>
                                        <p:cTn id="105" dur="1000" fill="hold"/>
                                        <p:tgtEl>
                                          <p:spTgt spid="66"/>
                                        </p:tgtEl>
                                        <p:attrNameLst>
                                          <p:attrName>ppt_w</p:attrName>
                                        </p:attrNameLst>
                                      </p:cBhvr>
                                      <p:tavLst>
                                        <p:tav tm="0">
                                          <p:val>
                                            <p:fltVal val="0"/>
                                          </p:val>
                                        </p:tav>
                                        <p:tav tm="100000">
                                          <p:val>
                                            <p:strVal val="#ppt_w"/>
                                          </p:val>
                                        </p:tav>
                                      </p:tavLst>
                                    </p:anim>
                                    <p:anim calcmode="lin" valueType="num">
                                      <p:cBhvr>
                                        <p:cTn id="106" dur="1000" fill="hold"/>
                                        <p:tgtEl>
                                          <p:spTgt spid="66"/>
                                        </p:tgtEl>
                                        <p:attrNameLst>
                                          <p:attrName>ppt_h</p:attrName>
                                        </p:attrNameLst>
                                      </p:cBhvr>
                                      <p:tavLst>
                                        <p:tav tm="0">
                                          <p:val>
                                            <p:fltVal val="0"/>
                                          </p:val>
                                        </p:tav>
                                        <p:tav tm="100000">
                                          <p:val>
                                            <p:strVal val="#ppt_h"/>
                                          </p:val>
                                        </p:tav>
                                      </p:tavLst>
                                    </p:anim>
                                    <p:anim calcmode="lin" valueType="num">
                                      <p:cBhvr>
                                        <p:cTn id="107" dur="1000" fill="hold"/>
                                        <p:tgtEl>
                                          <p:spTgt spid="66"/>
                                        </p:tgtEl>
                                        <p:attrNameLst>
                                          <p:attrName>style.rotation</p:attrName>
                                        </p:attrNameLst>
                                      </p:cBhvr>
                                      <p:tavLst>
                                        <p:tav tm="0">
                                          <p:val>
                                            <p:fltVal val="90"/>
                                          </p:val>
                                        </p:tav>
                                        <p:tav tm="100000">
                                          <p:val>
                                            <p:fltVal val="0"/>
                                          </p:val>
                                        </p:tav>
                                      </p:tavLst>
                                    </p:anim>
                                    <p:animEffect transition="in" filter="fade">
                                      <p:cBhvr>
                                        <p:cTn id="108" dur="1000"/>
                                        <p:tgtEl>
                                          <p:spTgt spid="66"/>
                                        </p:tgtEl>
                                      </p:cBhvr>
                                    </p:animEffect>
                                  </p:childTnLst>
                                </p:cTn>
                              </p:par>
                            </p:childTnLst>
                          </p:cTn>
                        </p:par>
                        <p:par>
                          <p:cTn id="109" fill="hold">
                            <p:stCondLst>
                              <p:cond delay="13000"/>
                            </p:stCondLst>
                            <p:childTnLst>
                              <p:par>
                                <p:cTn id="110" presetID="2" presetClass="entr" presetSubtype="2"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 calcmode="lin" valueType="num">
                                      <p:cBhvr additive="base">
                                        <p:cTn id="112" dur="500" fill="hold"/>
                                        <p:tgtEl>
                                          <p:spTgt spid="68"/>
                                        </p:tgtEl>
                                        <p:attrNameLst>
                                          <p:attrName>ppt_x</p:attrName>
                                        </p:attrNameLst>
                                      </p:cBhvr>
                                      <p:tavLst>
                                        <p:tav tm="0">
                                          <p:val>
                                            <p:strVal val="1+#ppt_w/2"/>
                                          </p:val>
                                        </p:tav>
                                        <p:tav tm="100000">
                                          <p:val>
                                            <p:strVal val="#ppt_x"/>
                                          </p:val>
                                        </p:tav>
                                      </p:tavLst>
                                    </p:anim>
                                    <p:anim calcmode="lin" valueType="num">
                                      <p:cBhvr additive="base">
                                        <p:cTn id="113"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5" grpId="0"/>
      <p:bldP spid="56" grpId="0"/>
      <p:bldP spid="57" grpId="0"/>
      <p:bldP spid="58" grpId="0"/>
      <p:bldP spid="59" grpId="0"/>
      <p:bldP spid="60" grpId="0"/>
      <p:bldP spid="61" grpId="0"/>
      <p:bldP spid="62" grpId="0"/>
      <p:bldP spid="68" grpId="0"/>
    </p:bldLst>
  </p:timing>
</p:sld>
</file>

<file path=ppt/theme/theme1.xml><?xml version="1.0" encoding="utf-8"?>
<a:theme xmlns:a="http://schemas.openxmlformats.org/drawingml/2006/main" name="Office Theme">
  <a:themeElements>
    <a:clrScheme name="Tikal Colored">
      <a:dk1>
        <a:sysClr val="windowText" lastClr="000000"/>
      </a:dk1>
      <a:lt1>
        <a:sysClr val="window" lastClr="FFFFFF"/>
      </a:lt1>
      <a:dk2>
        <a:srgbClr val="959596"/>
      </a:dk2>
      <a:lt2>
        <a:srgbClr val="D9D9D9"/>
      </a:lt2>
      <a:accent1>
        <a:srgbClr val="202F3D"/>
      </a:accent1>
      <a:accent2>
        <a:srgbClr val="1C9494"/>
      </a:accent2>
      <a:accent3>
        <a:srgbClr val="7CB554"/>
      </a:accent3>
      <a:accent4>
        <a:srgbClr val="FAC14D"/>
      </a:accent4>
      <a:accent5>
        <a:srgbClr val="F95647"/>
      </a:accent5>
      <a:accent6>
        <a:srgbClr val="002672"/>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3760</TotalTime>
  <Words>593</Words>
  <Application>Microsoft Office PowerPoint</Application>
  <PresentationFormat>宽屏</PresentationFormat>
  <Paragraphs>102</Paragraphs>
  <Slides>10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Adobe 繁黑體 Std B</vt:lpstr>
      <vt:lpstr>Adobe 宋体 Std L</vt:lpstr>
      <vt:lpstr>Helvetica Neue</vt:lpstr>
      <vt:lpstr>Microsoft JhengHei</vt:lpstr>
      <vt:lpstr>ＭＳ Ｐゴシック</vt:lpstr>
      <vt:lpstr>Open Sans</vt:lpstr>
      <vt:lpstr>Open Sans Light</vt:lpstr>
      <vt:lpstr>华文仿宋</vt:lpstr>
      <vt:lpstr>华文中宋</vt:lpstr>
      <vt:lpstr>宋体</vt:lpstr>
      <vt:lpstr>Arial</vt:lpstr>
      <vt:lpstr>Calibri</vt:lpstr>
      <vt:lpstr>Calibri Light</vt:lpstr>
      <vt:lpstr>Roboto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Dedi Juniadi</dc:creator>
  <cp:lastModifiedBy>ACER</cp:lastModifiedBy>
  <cp:revision>190</cp:revision>
  <dcterms:created xsi:type="dcterms:W3CDTF">2015-02-13T02:29:22Z</dcterms:created>
  <dcterms:modified xsi:type="dcterms:W3CDTF">2015-07-19T03:27:16Z</dcterms:modified>
</cp:coreProperties>
</file>